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5"/>
  </p:notesMasterIdLst>
  <p:sldIdLst>
    <p:sldId id="260" r:id="rId2"/>
    <p:sldId id="285" r:id="rId3"/>
    <p:sldId id="265" r:id="rId4"/>
    <p:sldId id="263" r:id="rId5"/>
    <p:sldId id="270" r:id="rId6"/>
    <p:sldId id="271" r:id="rId7"/>
    <p:sldId id="272" r:id="rId8"/>
    <p:sldId id="266" r:id="rId9"/>
    <p:sldId id="273" r:id="rId10"/>
    <p:sldId id="274" r:id="rId11"/>
    <p:sldId id="275" r:id="rId12"/>
    <p:sldId id="276" r:id="rId13"/>
    <p:sldId id="267" r:id="rId14"/>
    <p:sldId id="277" r:id="rId15"/>
    <p:sldId id="278" r:id="rId16"/>
    <p:sldId id="279" r:id="rId17"/>
    <p:sldId id="280" r:id="rId18"/>
    <p:sldId id="268" r:id="rId19"/>
    <p:sldId id="281" r:id="rId20"/>
    <p:sldId id="282" r:id="rId21"/>
    <p:sldId id="283" r:id="rId22"/>
    <p:sldId id="284" r:id="rId23"/>
    <p:sldId id="269" r:id="rId24"/>
  </p:sldIdLst>
  <p:sldSz cx="12192000" cy="6858000"/>
  <p:notesSz cx="6858000" cy="9144000"/>
  <p:custDataLst>
    <p:tags r:id="rId26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3262"/>
    <a:srgbClr val="A472A8"/>
    <a:srgbClr val="F553A7"/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279" autoAdjust="0"/>
    <p:restoredTop sz="94660"/>
  </p:normalViewPr>
  <p:slideViewPr>
    <p:cSldViewPr snapToGrid="0">
      <p:cViewPr varScale="1">
        <p:scale>
          <a:sx n="92" d="100"/>
          <a:sy n="92" d="100"/>
        </p:scale>
        <p:origin x="39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rgbClr val="A472A8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E5C-4DBB-9439-4DF98CCD40D7}"/>
              </c:ext>
            </c:extLst>
          </c:dPt>
          <c:dPt>
            <c:idx val="1"/>
            <c:bubble3D val="0"/>
            <c:spPr>
              <a:solidFill>
                <a:schemeClr val="tx2">
                  <a:alpha val="10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E5C-4DBB-9439-4DF98CCD40D7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E5C-4DBB-9439-4DF98CCD40D7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E5C-4DBB-9439-4DF98CCD40D7}"/>
              </c:ext>
            </c:extLst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75</c:v>
                </c:pt>
                <c:pt idx="1">
                  <c:v>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DE5C-4DBB-9439-4DF98CCD40D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rgbClr val="38326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51D-476A-8A13-6B3A3762F2F4}"/>
              </c:ext>
            </c:extLst>
          </c:dPt>
          <c:dPt>
            <c:idx val="1"/>
            <c:bubble3D val="0"/>
            <c:spPr>
              <a:solidFill>
                <a:schemeClr val="tx2">
                  <a:alpha val="10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51D-476A-8A13-6B3A3762F2F4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C51D-476A-8A13-6B3A3762F2F4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C51D-476A-8A13-6B3A3762F2F4}"/>
              </c:ext>
            </c:extLst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90</c:v>
                </c:pt>
                <c:pt idx="1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C51D-476A-8A13-6B3A3762F2F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rgbClr val="A472A8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26C-4BD7-A4D4-5D602FA6F5AF}"/>
              </c:ext>
            </c:extLst>
          </c:dPt>
          <c:dPt>
            <c:idx val="1"/>
            <c:bubble3D val="0"/>
            <c:spPr>
              <a:solidFill>
                <a:schemeClr val="tx2">
                  <a:alpha val="10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26C-4BD7-A4D4-5D602FA6F5AF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C26C-4BD7-A4D4-5D602FA6F5AF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C26C-4BD7-A4D4-5D602FA6F5AF}"/>
              </c:ext>
            </c:extLst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15</c:v>
                </c:pt>
                <c:pt idx="1">
                  <c:v>85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C26C-4BD7-A4D4-5D602FA6F5A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rgbClr val="38326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8F6-4113-A77C-800F31D3B966}"/>
              </c:ext>
            </c:extLst>
          </c:dPt>
          <c:dPt>
            <c:idx val="1"/>
            <c:bubble3D val="0"/>
            <c:spPr>
              <a:solidFill>
                <a:schemeClr val="tx2">
                  <a:alpha val="10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8F6-4113-A77C-800F31D3B96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8F6-4113-A77C-800F31D3B966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8F6-4113-A77C-800F31D3B966}"/>
              </c:ext>
            </c:extLst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69</c:v>
                </c:pt>
                <c:pt idx="1">
                  <c:v>31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D8F6-4113-A77C-800F31D3B96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字魂59号-创粗黑" panose="00000500000000000000" pitchFamily="2" charset="-122"/>
                <a:ea typeface="字魂59号-创粗黑" panose="00000500000000000000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字魂59号-创粗黑" panose="00000500000000000000" pitchFamily="2" charset="-122"/>
                <a:ea typeface="字魂59号-创粗黑" panose="00000500000000000000" pitchFamily="2" charset="-122"/>
              </a:defRPr>
            </a:lvl1pPr>
          </a:lstStyle>
          <a:p>
            <a:fld id="{C0ACE9B7-164C-4C82-8008-B37F4B1A493F}" type="datetimeFigureOut">
              <a:rPr lang="zh-CN" altLang="en-US" smtClean="0"/>
              <a:pPr/>
              <a:t>2020/7/11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字魂59号-创粗黑" panose="00000500000000000000" pitchFamily="2" charset="-122"/>
                <a:ea typeface="字魂59号-创粗黑" panose="00000500000000000000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字魂59号-创粗黑" panose="00000500000000000000" pitchFamily="2" charset="-122"/>
                <a:ea typeface="字魂59号-创粗黑" panose="00000500000000000000" pitchFamily="2" charset="-122"/>
              </a:defRPr>
            </a:lvl1pPr>
          </a:lstStyle>
          <a:p>
            <a:fld id="{B4FC2C16-B175-4EF6-8273-EA68895BDF88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138745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C2C16-B175-4EF6-8273-EA68895BDF8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35827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C2C16-B175-4EF6-8273-EA68895BDF8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03708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C2C16-B175-4EF6-8273-EA68895BDF8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24078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C2C16-B175-4EF6-8273-EA68895BDF8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13536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C2C16-B175-4EF6-8273-EA68895BDF8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34923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C2C16-B175-4EF6-8273-EA68895BDF8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83783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C2C16-B175-4EF6-8273-EA68895BDF8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32586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C2C16-B175-4EF6-8273-EA68895BDF8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03189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C2C16-B175-4EF6-8273-EA68895BDF8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96296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C2C16-B175-4EF6-8273-EA68895BDF8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98346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C2C16-B175-4EF6-8273-EA68895BDF8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35723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C2C16-B175-4EF6-8273-EA68895BDF8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9865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C2C16-B175-4EF6-8273-EA68895BDF8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38860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C2C16-B175-4EF6-8273-EA68895BDF8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30948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C2C16-B175-4EF6-8273-EA68895BDF8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145870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C2C16-B175-4EF6-8273-EA68895BDF88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07876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C2C16-B175-4EF6-8273-EA68895BDF8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640350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C2C16-B175-4EF6-8273-EA68895BDF8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362955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C2C16-B175-4EF6-8273-EA68895BDF8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082937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C2C16-B175-4EF6-8273-EA68895BDF88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853982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C2C16-B175-4EF6-8273-EA68895BDF88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706105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C2C16-B175-4EF6-8273-EA68895BDF88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534562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C2C16-B175-4EF6-8273-EA68895BDF88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27154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C9D0D159-1817-43D1-9880-9D2592BA648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2615" y="-294922"/>
            <a:ext cx="1494971" cy="199329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27904368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7756898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288726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6699478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742870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10249279" y="6238394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47239838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055965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808096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9" y="21041"/>
            <a:ext cx="12193057" cy="6815918"/>
          </a:xfrm>
          <a:prstGeom prst="rect">
            <a:avLst/>
          </a:prstGeom>
        </p:spPr>
      </p:pic>
      <p:sp>
        <p:nvSpPr>
          <p:cNvPr id="6" name="矩形 5"/>
          <p:cNvSpPr/>
          <p:nvPr userDrawn="1"/>
        </p:nvSpPr>
        <p:spPr>
          <a:xfrm>
            <a:off x="1" y="1"/>
            <a:ext cx="12192000" cy="6858000"/>
          </a:xfrm>
          <a:prstGeom prst="rect">
            <a:avLst/>
          </a:prstGeom>
          <a:gradFill flip="none" rotWithShape="1">
            <a:gsLst>
              <a:gs pos="0">
                <a:sysClr val="window" lastClr="FFFFFF">
                  <a:alpha val="71000"/>
                </a:sysClr>
              </a:gs>
              <a:gs pos="100000">
                <a:sysClr val="window" lastClr="FFFFFF">
                  <a:alpha val="85000"/>
                </a:sysClr>
              </a:gs>
            </a:gsLst>
            <a:lin ang="5400000" scaled="1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11931071-612C-4C92-8F87-BEE780B2FD7C}"/>
              </a:ext>
            </a:extLst>
          </p:cNvPr>
          <p:cNvSpPr/>
          <p:nvPr userDrawn="1"/>
        </p:nvSpPr>
        <p:spPr>
          <a:xfrm>
            <a:off x="246744" y="232229"/>
            <a:ext cx="11553371" cy="6313714"/>
          </a:xfrm>
          <a:prstGeom prst="rect">
            <a:avLst/>
          </a:prstGeom>
          <a:noFill/>
          <a:ln w="57150">
            <a:solidFill>
              <a:srgbClr val="3832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B7F04E99-006C-48F4-BCCA-2092AF5250F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6784" y="849194"/>
            <a:ext cx="6008807" cy="6008806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C709D4BB-A1BD-4F59-9B24-412ED59D1130}"/>
              </a:ext>
            </a:extLst>
          </p:cNvPr>
          <p:cNvSpPr txBox="1"/>
          <p:nvPr/>
        </p:nvSpPr>
        <p:spPr>
          <a:xfrm>
            <a:off x="1432444" y="340104"/>
            <a:ext cx="96374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600" b="1" dirty="0">
                <a:cs typeface="+mn-ea"/>
                <a:sym typeface="+mn-lt"/>
              </a:rPr>
              <a:t>FANSION</a:t>
            </a:r>
            <a:endParaRPr lang="zh-CN" altLang="en-US" sz="1600" b="1" dirty="0">
              <a:cs typeface="+mn-ea"/>
              <a:sym typeface="+mn-lt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518032D1-3A47-468B-AA23-D6D386BFC121}"/>
              </a:ext>
            </a:extLst>
          </p:cNvPr>
          <p:cNvSpPr txBox="1"/>
          <p:nvPr/>
        </p:nvSpPr>
        <p:spPr>
          <a:xfrm>
            <a:off x="4673600" y="2659560"/>
            <a:ext cx="374468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汉仪中圆简" panose="02010609000101010101" pitchFamily="49" charset="-122"/>
                <a:ea typeface="汉仪中圆简" panose="02010609000101010101" pitchFamily="49" charset="-122"/>
                <a:cs typeface="+mn-ea"/>
                <a:sym typeface="+mn-lt"/>
              </a:rPr>
              <a:t>自我保研面试介绍</a:t>
            </a:r>
            <a:r>
              <a:rPr lang="en-US" altLang="zh-CN" sz="4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汉仪中圆简" panose="02010609000101010101" pitchFamily="49" charset="-122"/>
                <a:ea typeface="汉仪中圆简" panose="02010609000101010101" pitchFamily="49" charset="-122"/>
                <a:cs typeface="+mn-ea"/>
                <a:sym typeface="+mn-lt"/>
              </a:rPr>
              <a:t>ppt</a:t>
            </a:r>
            <a:r>
              <a:rPr lang="zh-CN" altLang="en-US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汉仪中圆简" panose="02010609000101010101" pitchFamily="49" charset="-122"/>
                <a:ea typeface="汉仪中圆简" panose="02010609000101010101" pitchFamily="49" charset="-122"/>
                <a:cs typeface="+mn-ea"/>
                <a:sym typeface="+mn-lt"/>
              </a:rPr>
              <a:t>模板</a:t>
            </a:r>
            <a:endParaRPr lang="zh-CN" altLang="en-US" sz="4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汉仪中圆简" panose="02010609000101010101" pitchFamily="49" charset="-122"/>
              <a:ea typeface="汉仪中圆简" panose="02010609000101010101" pitchFamily="49" charset="-122"/>
              <a:cs typeface="+mn-ea"/>
              <a:sym typeface="+mn-lt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30FF8DB7-1021-4791-9197-69ABF1956EC6}"/>
              </a:ext>
            </a:extLst>
          </p:cNvPr>
          <p:cNvSpPr txBox="1"/>
          <p:nvPr/>
        </p:nvSpPr>
        <p:spPr>
          <a:xfrm>
            <a:off x="8952593" y="6157739"/>
            <a:ext cx="2815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dirty="0" smtClean="0">
                <a:cs typeface="+mn-ea"/>
                <a:sym typeface="+mn-lt"/>
              </a:rPr>
              <a:t>2030.05.29</a:t>
            </a:r>
            <a:endParaRPr lang="zh-CN" altLang="en-US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1254346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97900ECA-1671-47FB-AB1E-084D8F5E429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2498" y="1654684"/>
            <a:ext cx="3548635" cy="3548635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6A3E826D-1420-4E72-B4F9-9B403A94FA16}"/>
              </a:ext>
            </a:extLst>
          </p:cNvPr>
          <p:cNvSpPr txBox="1"/>
          <p:nvPr/>
        </p:nvSpPr>
        <p:spPr>
          <a:xfrm>
            <a:off x="2757714" y="2483166"/>
            <a:ext cx="110308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solidFill>
                  <a:schemeClr val="bg1"/>
                </a:solidFill>
                <a:cs typeface="+mn-ea"/>
                <a:sym typeface="+mn-lt"/>
              </a:rPr>
              <a:t>目录</a:t>
            </a:r>
          </a:p>
        </p:txBody>
      </p:sp>
      <p:sp>
        <p:nvSpPr>
          <p:cNvPr id="4" name="椭圆 3">
            <a:extLst>
              <a:ext uri="{FF2B5EF4-FFF2-40B4-BE49-F238E27FC236}">
                <a16:creationId xmlns="" xmlns:a16="http://schemas.microsoft.com/office/drawing/2014/main" id="{EEC03BFB-B321-48C6-8DF3-64E3AF40649B}"/>
              </a:ext>
            </a:extLst>
          </p:cNvPr>
          <p:cNvSpPr/>
          <p:nvPr/>
        </p:nvSpPr>
        <p:spPr>
          <a:xfrm>
            <a:off x="6538686" y="1293338"/>
            <a:ext cx="653143" cy="65314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9DA9A51D-B92B-4B8C-9DDC-575E5CA48053}"/>
              </a:ext>
            </a:extLst>
          </p:cNvPr>
          <p:cNvSpPr txBox="1"/>
          <p:nvPr/>
        </p:nvSpPr>
        <p:spPr>
          <a:xfrm>
            <a:off x="6538685" y="1327521"/>
            <a:ext cx="1016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383262"/>
                </a:solidFill>
                <a:cs typeface="+mn-ea"/>
                <a:sym typeface="+mn-lt"/>
              </a:rPr>
              <a:t>01</a:t>
            </a:r>
            <a:endParaRPr lang="zh-CN" altLang="en-US" sz="3200" b="1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4D4F3184-FABF-4C86-8E9A-AF7368BB9C90}"/>
              </a:ext>
            </a:extLst>
          </p:cNvPr>
          <p:cNvSpPr txBox="1"/>
          <p:nvPr/>
        </p:nvSpPr>
        <p:spPr>
          <a:xfrm>
            <a:off x="7387771" y="1327519"/>
            <a:ext cx="31350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rgbClr val="383262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794E11B9-FDB2-4C0E-8A67-D665234E0933}"/>
              </a:ext>
            </a:extLst>
          </p:cNvPr>
          <p:cNvSpPr txBox="1"/>
          <p:nvPr/>
        </p:nvSpPr>
        <p:spPr>
          <a:xfrm>
            <a:off x="7387771" y="1655151"/>
            <a:ext cx="24819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383262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5F4351F7-1321-486E-917E-BCE7A8AB60DD}"/>
              </a:ext>
            </a:extLst>
          </p:cNvPr>
          <p:cNvSpPr/>
          <p:nvPr/>
        </p:nvSpPr>
        <p:spPr>
          <a:xfrm>
            <a:off x="6538686" y="2461738"/>
            <a:ext cx="653143" cy="65314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4C45A89A-4FB3-494A-812D-970D5C3FDE23}"/>
              </a:ext>
            </a:extLst>
          </p:cNvPr>
          <p:cNvSpPr txBox="1"/>
          <p:nvPr/>
        </p:nvSpPr>
        <p:spPr>
          <a:xfrm>
            <a:off x="6538685" y="2495921"/>
            <a:ext cx="1016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383262"/>
                </a:solidFill>
                <a:cs typeface="+mn-ea"/>
                <a:sym typeface="+mn-lt"/>
              </a:rPr>
              <a:t>02</a:t>
            </a:r>
            <a:endParaRPr lang="zh-CN" altLang="en-US" sz="3200" b="1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27695907-A057-4540-A63D-E20CAF4630CD}"/>
              </a:ext>
            </a:extLst>
          </p:cNvPr>
          <p:cNvSpPr txBox="1"/>
          <p:nvPr/>
        </p:nvSpPr>
        <p:spPr>
          <a:xfrm>
            <a:off x="7387771" y="2495919"/>
            <a:ext cx="31350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rgbClr val="383262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8E41C3AF-8EFB-4F9A-AF6D-49157750482E}"/>
              </a:ext>
            </a:extLst>
          </p:cNvPr>
          <p:cNvSpPr txBox="1"/>
          <p:nvPr/>
        </p:nvSpPr>
        <p:spPr>
          <a:xfrm>
            <a:off x="7387771" y="2823551"/>
            <a:ext cx="24819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383262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="" xmlns:a16="http://schemas.microsoft.com/office/drawing/2014/main" id="{233CD368-AD98-4E1C-AF91-C61E1323873A}"/>
              </a:ext>
            </a:extLst>
          </p:cNvPr>
          <p:cNvSpPr/>
          <p:nvPr/>
        </p:nvSpPr>
        <p:spPr>
          <a:xfrm>
            <a:off x="6538686" y="3673106"/>
            <a:ext cx="653143" cy="65314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08FAF5AE-DF2C-49B0-B2E2-5B946EFB5FDC}"/>
              </a:ext>
            </a:extLst>
          </p:cNvPr>
          <p:cNvSpPr txBox="1"/>
          <p:nvPr/>
        </p:nvSpPr>
        <p:spPr>
          <a:xfrm>
            <a:off x="6538685" y="3707289"/>
            <a:ext cx="1016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383262"/>
                </a:solidFill>
                <a:cs typeface="+mn-ea"/>
                <a:sym typeface="+mn-lt"/>
              </a:rPr>
              <a:t>03</a:t>
            </a:r>
            <a:endParaRPr lang="zh-CN" altLang="en-US" sz="3200" b="1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27F8236C-7DDA-4CD6-94FC-9A038E34351A}"/>
              </a:ext>
            </a:extLst>
          </p:cNvPr>
          <p:cNvSpPr txBox="1"/>
          <p:nvPr/>
        </p:nvSpPr>
        <p:spPr>
          <a:xfrm>
            <a:off x="7387771" y="3707287"/>
            <a:ext cx="31350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rgbClr val="383262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56EF2512-5174-4683-8E03-3FEBD2468753}"/>
              </a:ext>
            </a:extLst>
          </p:cNvPr>
          <p:cNvSpPr txBox="1"/>
          <p:nvPr/>
        </p:nvSpPr>
        <p:spPr>
          <a:xfrm>
            <a:off x="7387771" y="4034919"/>
            <a:ext cx="24819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383262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="" xmlns:a16="http://schemas.microsoft.com/office/drawing/2014/main" id="{1B26B585-4FAB-4ED4-B558-692BB2293C5D}"/>
              </a:ext>
            </a:extLst>
          </p:cNvPr>
          <p:cNvSpPr/>
          <p:nvPr/>
        </p:nvSpPr>
        <p:spPr>
          <a:xfrm>
            <a:off x="6538686" y="4841506"/>
            <a:ext cx="653143" cy="65314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9C186793-8226-4885-A5C5-2DEE6BC233DC}"/>
              </a:ext>
            </a:extLst>
          </p:cNvPr>
          <p:cNvSpPr txBox="1"/>
          <p:nvPr/>
        </p:nvSpPr>
        <p:spPr>
          <a:xfrm>
            <a:off x="6538685" y="4875689"/>
            <a:ext cx="1016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383262"/>
                </a:solidFill>
                <a:cs typeface="+mn-ea"/>
                <a:sym typeface="+mn-lt"/>
              </a:rPr>
              <a:t>04</a:t>
            </a:r>
            <a:endParaRPr lang="zh-CN" altLang="en-US" sz="3200" b="1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92DCA7D5-F8DA-4D93-B73E-178CFDE75CC5}"/>
              </a:ext>
            </a:extLst>
          </p:cNvPr>
          <p:cNvSpPr txBox="1"/>
          <p:nvPr/>
        </p:nvSpPr>
        <p:spPr>
          <a:xfrm>
            <a:off x="7387771" y="4875687"/>
            <a:ext cx="31350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rgbClr val="383262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3BD1AD82-9F5E-41B0-B2B5-917A29DACCCA}"/>
              </a:ext>
            </a:extLst>
          </p:cNvPr>
          <p:cNvSpPr txBox="1"/>
          <p:nvPr/>
        </p:nvSpPr>
        <p:spPr>
          <a:xfrm>
            <a:off x="7387771" y="5203319"/>
            <a:ext cx="24819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383262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11931071-612C-4C92-8F87-BEE780B2FD7C}"/>
              </a:ext>
            </a:extLst>
          </p:cNvPr>
          <p:cNvSpPr/>
          <p:nvPr/>
        </p:nvSpPr>
        <p:spPr>
          <a:xfrm>
            <a:off x="246744" y="232229"/>
            <a:ext cx="11553371" cy="6313714"/>
          </a:xfrm>
          <a:prstGeom prst="rect">
            <a:avLst/>
          </a:prstGeom>
          <a:noFill/>
          <a:ln w="57150">
            <a:solidFill>
              <a:srgbClr val="3832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9086098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/>
      <p:bldP spid="6" grpId="0"/>
      <p:bldP spid="7" grpId="0"/>
      <p:bldP spid="8" grpId="0" animBg="1"/>
      <p:bldP spid="9" grpId="0"/>
      <p:bldP spid="10" grpId="0"/>
      <p:bldP spid="11" grpId="0"/>
      <p:bldP spid="12" grpId="0" animBg="1"/>
      <p:bldP spid="13" grpId="0"/>
      <p:bldP spid="14" grpId="0"/>
      <p:bldP spid="15" grpId="0"/>
      <p:bldP spid="16" grpId="0" animBg="1"/>
      <p:bldP spid="17" grpId="0"/>
      <p:bldP spid="18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20A70248-947F-4281-AE04-EB257D334701}"/>
              </a:ext>
            </a:extLst>
          </p:cNvPr>
          <p:cNvSpPr/>
          <p:nvPr/>
        </p:nvSpPr>
        <p:spPr>
          <a:xfrm>
            <a:off x="3352801" y="1872343"/>
            <a:ext cx="6357257" cy="3657600"/>
          </a:xfrm>
          <a:prstGeom prst="rect">
            <a:avLst/>
          </a:prstGeom>
          <a:noFill/>
          <a:ln w="76200">
            <a:solidFill>
              <a:srgbClr val="3832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19CF2B8C-0E95-400A-873B-10FB073AD7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177" y="134259"/>
            <a:ext cx="4923247" cy="6154057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9B2B34F4-6A45-4B38-B9EB-B2FE4AEA45C6}"/>
              </a:ext>
            </a:extLst>
          </p:cNvPr>
          <p:cNvSpPr txBox="1"/>
          <p:nvPr/>
        </p:nvSpPr>
        <p:spPr>
          <a:xfrm>
            <a:off x="5408021" y="1893153"/>
            <a:ext cx="31234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 dirty="0">
                <a:solidFill>
                  <a:srgbClr val="383262"/>
                </a:solidFill>
                <a:cs typeface="+mn-ea"/>
                <a:sym typeface="+mn-lt"/>
              </a:rPr>
              <a:t>PART ONE</a:t>
            </a:r>
            <a:endParaRPr lang="zh-CN" altLang="en-US" sz="4800" b="1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="" xmlns:a16="http://schemas.microsoft.com/office/drawing/2014/main" id="{AFA3DA18-47AC-4DD7-828B-030D1187ECEA}"/>
              </a:ext>
            </a:extLst>
          </p:cNvPr>
          <p:cNvCxnSpPr/>
          <p:nvPr/>
        </p:nvCxnSpPr>
        <p:spPr>
          <a:xfrm>
            <a:off x="6096002" y="3458028"/>
            <a:ext cx="1753327" cy="0"/>
          </a:xfrm>
          <a:prstGeom prst="line">
            <a:avLst/>
          </a:prstGeom>
          <a:ln w="38100">
            <a:solidFill>
              <a:srgbClr val="38326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37514C54-8117-4323-88CB-B5322B7AFCAC}"/>
              </a:ext>
            </a:extLst>
          </p:cNvPr>
          <p:cNvSpPr txBox="1"/>
          <p:nvPr/>
        </p:nvSpPr>
        <p:spPr>
          <a:xfrm>
            <a:off x="5188857" y="3527646"/>
            <a:ext cx="356180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600" dirty="0">
                <a:cs typeface="+mn-ea"/>
                <a:sym typeface="+mn-lt"/>
              </a:rPr>
              <a:t>Click here to add words Click here to add words Click here to add words Click here to add words</a:t>
            </a:r>
            <a:endParaRPr lang="zh-CN" altLang="en-US" sz="1600" dirty="0">
              <a:cs typeface="+mn-ea"/>
              <a:sym typeface="+mn-lt"/>
            </a:endParaRPr>
          </a:p>
          <a:p>
            <a:endParaRPr lang="zh-CN" altLang="en-US" dirty="0">
              <a:cs typeface="+mn-ea"/>
              <a:sym typeface="+mn-lt"/>
            </a:endParaRPr>
          </a:p>
          <a:p>
            <a:endParaRPr lang="zh-CN" altLang="en-US" dirty="0">
              <a:cs typeface="+mn-ea"/>
              <a:sym typeface="+mn-lt"/>
            </a:endParaRPr>
          </a:p>
          <a:p>
            <a:endParaRPr lang="zh-CN" altLang="en-US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5711726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5687F870-3CAC-478E-9EC5-4219D1379110}"/>
              </a:ext>
            </a:extLst>
          </p:cNvPr>
          <p:cNvSpPr txBox="1"/>
          <p:nvPr/>
        </p:nvSpPr>
        <p:spPr>
          <a:xfrm>
            <a:off x="1494971" y="569332"/>
            <a:ext cx="3123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383262"/>
                </a:solidFill>
                <a:cs typeface="+mn-ea"/>
                <a:sym typeface="+mn-lt"/>
              </a:rPr>
              <a:t>PART ONE</a:t>
            </a:r>
            <a:endParaRPr lang="zh-CN" altLang="en-US" sz="2800" b="1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7" name="Rectangle 34">
            <a:extLst>
              <a:ext uri="{FF2B5EF4-FFF2-40B4-BE49-F238E27FC236}">
                <a16:creationId xmlns="" xmlns:a16="http://schemas.microsoft.com/office/drawing/2014/main" id="{536F23E3-A195-4A7A-8835-FB2F4CAF7808}"/>
              </a:ext>
            </a:extLst>
          </p:cNvPr>
          <p:cNvSpPr/>
          <p:nvPr/>
        </p:nvSpPr>
        <p:spPr>
          <a:xfrm rot="900000">
            <a:off x="1654736" y="2027834"/>
            <a:ext cx="1311965" cy="1312370"/>
          </a:xfrm>
          <a:prstGeom prst="rect">
            <a:avLst/>
          </a:prstGeom>
          <a:solidFill>
            <a:srgbClr val="3832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>
              <a:solidFill>
                <a:srgbClr val="C0C0C0"/>
              </a:solidFill>
              <a:cs typeface="+mn-ea"/>
              <a:sym typeface="+mn-lt"/>
            </a:endParaRPr>
          </a:p>
        </p:txBody>
      </p:sp>
      <p:sp>
        <p:nvSpPr>
          <p:cNvPr id="8" name="Rectangle 35">
            <a:extLst>
              <a:ext uri="{FF2B5EF4-FFF2-40B4-BE49-F238E27FC236}">
                <a16:creationId xmlns="" xmlns:a16="http://schemas.microsoft.com/office/drawing/2014/main" id="{C5FF89A7-5D3A-466E-846A-B1033688D505}"/>
              </a:ext>
            </a:extLst>
          </p:cNvPr>
          <p:cNvSpPr/>
          <p:nvPr/>
        </p:nvSpPr>
        <p:spPr>
          <a:xfrm rot="900000">
            <a:off x="4350872" y="1975011"/>
            <a:ext cx="1311965" cy="1312370"/>
          </a:xfrm>
          <a:prstGeom prst="rect">
            <a:avLst/>
          </a:prstGeom>
          <a:solidFill>
            <a:srgbClr val="A472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>
              <a:solidFill>
                <a:srgbClr val="C0C0C0"/>
              </a:solidFill>
              <a:cs typeface="+mn-ea"/>
              <a:sym typeface="+mn-lt"/>
            </a:endParaRPr>
          </a:p>
        </p:txBody>
      </p:sp>
      <p:sp>
        <p:nvSpPr>
          <p:cNvPr id="9" name="Rectangle 36">
            <a:extLst>
              <a:ext uri="{FF2B5EF4-FFF2-40B4-BE49-F238E27FC236}">
                <a16:creationId xmlns="" xmlns:a16="http://schemas.microsoft.com/office/drawing/2014/main" id="{B19BBB30-E19C-4D0C-BAED-641B96370562}"/>
              </a:ext>
            </a:extLst>
          </p:cNvPr>
          <p:cNvSpPr/>
          <p:nvPr/>
        </p:nvSpPr>
        <p:spPr>
          <a:xfrm rot="900000">
            <a:off x="6911828" y="2027834"/>
            <a:ext cx="1311965" cy="1312370"/>
          </a:xfrm>
          <a:prstGeom prst="rect">
            <a:avLst/>
          </a:prstGeom>
          <a:solidFill>
            <a:srgbClr val="3832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>
              <a:solidFill>
                <a:srgbClr val="C0C0C0"/>
              </a:solidFill>
              <a:cs typeface="+mn-ea"/>
              <a:sym typeface="+mn-lt"/>
            </a:endParaRPr>
          </a:p>
        </p:txBody>
      </p:sp>
      <p:sp>
        <p:nvSpPr>
          <p:cNvPr id="10" name="Rectangle 37">
            <a:extLst>
              <a:ext uri="{FF2B5EF4-FFF2-40B4-BE49-F238E27FC236}">
                <a16:creationId xmlns="" xmlns:a16="http://schemas.microsoft.com/office/drawing/2014/main" id="{7BED2A6C-2C24-4005-B682-B9832099721E}"/>
              </a:ext>
            </a:extLst>
          </p:cNvPr>
          <p:cNvSpPr/>
          <p:nvPr/>
        </p:nvSpPr>
        <p:spPr>
          <a:xfrm rot="900000">
            <a:off x="9464442" y="2027832"/>
            <a:ext cx="1311965" cy="1312370"/>
          </a:xfrm>
          <a:prstGeom prst="rect">
            <a:avLst/>
          </a:prstGeom>
          <a:solidFill>
            <a:srgbClr val="A472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>
              <a:solidFill>
                <a:srgbClr val="C0C0C0"/>
              </a:solidFill>
              <a:cs typeface="+mn-ea"/>
              <a:sym typeface="+mn-lt"/>
            </a:endParaRPr>
          </a:p>
        </p:txBody>
      </p:sp>
      <p:cxnSp>
        <p:nvCxnSpPr>
          <p:cNvPr id="11" name="Straight Connector 11">
            <a:extLst>
              <a:ext uri="{FF2B5EF4-FFF2-40B4-BE49-F238E27FC236}">
                <a16:creationId xmlns="" xmlns:a16="http://schemas.microsoft.com/office/drawing/2014/main" id="{71E91990-469E-41FD-BC60-9BCE71DA16CD}"/>
              </a:ext>
            </a:extLst>
          </p:cNvPr>
          <p:cNvCxnSpPr/>
          <p:nvPr/>
        </p:nvCxnSpPr>
        <p:spPr>
          <a:xfrm>
            <a:off x="3323099" y="1757694"/>
            <a:ext cx="0" cy="2909196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2">
            <a:extLst>
              <a:ext uri="{FF2B5EF4-FFF2-40B4-BE49-F238E27FC236}">
                <a16:creationId xmlns="" xmlns:a16="http://schemas.microsoft.com/office/drawing/2014/main" id="{72CE1176-E4FE-4E9D-90AE-1778EA56B2D3}"/>
              </a:ext>
            </a:extLst>
          </p:cNvPr>
          <p:cNvCxnSpPr/>
          <p:nvPr/>
        </p:nvCxnSpPr>
        <p:spPr>
          <a:xfrm>
            <a:off x="6576087" y="1757690"/>
            <a:ext cx="0" cy="2909196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3">
            <a:extLst>
              <a:ext uri="{FF2B5EF4-FFF2-40B4-BE49-F238E27FC236}">
                <a16:creationId xmlns="" xmlns:a16="http://schemas.microsoft.com/office/drawing/2014/main" id="{E7A45306-1567-40E4-B1D2-775083DB0840}"/>
              </a:ext>
            </a:extLst>
          </p:cNvPr>
          <p:cNvCxnSpPr/>
          <p:nvPr/>
        </p:nvCxnSpPr>
        <p:spPr>
          <a:xfrm>
            <a:off x="8906611" y="1757692"/>
            <a:ext cx="0" cy="2909196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图片占位符 1">
            <a:extLst>
              <a:ext uri="{FF2B5EF4-FFF2-40B4-BE49-F238E27FC236}">
                <a16:creationId xmlns="" xmlns:a16="http://schemas.microsoft.com/office/drawing/2014/main" id="{4EE16242-0EE3-4AED-BFBF-BD1C82B12E1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724497" y="1998638"/>
            <a:ext cx="1273175" cy="1114120"/>
          </a:xfrm>
          <a:prstGeom prst="rect">
            <a:avLst/>
          </a:prstGeom>
        </p:spPr>
      </p:pic>
      <p:pic>
        <p:nvPicPr>
          <p:cNvPr id="15" name="图片占位符 2">
            <a:extLst>
              <a:ext uri="{FF2B5EF4-FFF2-40B4-BE49-F238E27FC236}">
                <a16:creationId xmlns="" xmlns:a16="http://schemas.microsoft.com/office/drawing/2014/main" id="{DB24DCEB-2721-4CB5-93F8-428F5903DD7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436493" y="1998501"/>
            <a:ext cx="1273385" cy="1114405"/>
          </a:xfrm>
          <a:prstGeom prst="rect">
            <a:avLst/>
          </a:prstGeom>
        </p:spPr>
      </p:pic>
      <p:pic>
        <p:nvPicPr>
          <p:cNvPr id="16" name="图片占位符 3">
            <a:extLst>
              <a:ext uri="{FF2B5EF4-FFF2-40B4-BE49-F238E27FC236}">
                <a16:creationId xmlns="" xmlns:a16="http://schemas.microsoft.com/office/drawing/2014/main" id="{C9782E6B-FD11-4B80-942B-8F4A73383AE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980528" y="1997645"/>
            <a:ext cx="1273385" cy="1115786"/>
          </a:xfrm>
          <a:prstGeom prst="rect">
            <a:avLst/>
          </a:prstGeom>
        </p:spPr>
      </p:pic>
      <p:pic>
        <p:nvPicPr>
          <p:cNvPr id="17" name="图片占位符 4">
            <a:extLst>
              <a:ext uri="{FF2B5EF4-FFF2-40B4-BE49-F238E27FC236}">
                <a16:creationId xmlns="" xmlns:a16="http://schemas.microsoft.com/office/drawing/2014/main" id="{701B6A1D-D993-420C-8375-687F4BA3F505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501649" y="1997813"/>
            <a:ext cx="1273385" cy="1115515"/>
          </a:xfrm>
          <a:prstGeom prst="rect">
            <a:avLst/>
          </a:prstGeom>
        </p:spPr>
      </p:pic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4A415603-DCDB-4A14-8C98-AFBC0050AF2E}"/>
              </a:ext>
            </a:extLst>
          </p:cNvPr>
          <p:cNvSpPr txBox="1"/>
          <p:nvPr/>
        </p:nvSpPr>
        <p:spPr>
          <a:xfrm>
            <a:off x="899886" y="3866856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A472A8"/>
                </a:solidFill>
                <a:cs typeface="+mn-ea"/>
                <a:sym typeface="+mn-lt"/>
              </a:rPr>
              <a:t>01</a:t>
            </a:r>
            <a:endParaRPr lang="zh-CN" altLang="en-US" sz="3600" dirty="0">
              <a:solidFill>
                <a:srgbClr val="A472A8"/>
              </a:solidFill>
              <a:cs typeface="+mn-ea"/>
              <a:sym typeface="+mn-lt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3C224168-FBF4-4F46-BBB9-C8D2473F7C86}"/>
              </a:ext>
            </a:extLst>
          </p:cNvPr>
          <p:cNvSpPr txBox="1"/>
          <p:nvPr/>
        </p:nvSpPr>
        <p:spPr>
          <a:xfrm>
            <a:off x="1626365" y="397615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C219E0AB-E769-4B75-AF1E-9A6F4616A267}"/>
              </a:ext>
            </a:extLst>
          </p:cNvPr>
          <p:cNvSpPr txBox="1"/>
          <p:nvPr/>
        </p:nvSpPr>
        <p:spPr>
          <a:xfrm>
            <a:off x="899884" y="4393712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A472A8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3B873C92-92D0-48FA-891C-ED4FA3F3BA67}"/>
              </a:ext>
            </a:extLst>
          </p:cNvPr>
          <p:cNvSpPr txBox="1"/>
          <p:nvPr/>
        </p:nvSpPr>
        <p:spPr>
          <a:xfrm>
            <a:off x="3943220" y="3919410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383262"/>
                </a:solidFill>
                <a:cs typeface="+mn-ea"/>
                <a:sym typeface="+mn-lt"/>
              </a:rPr>
              <a:t>02</a:t>
            </a:r>
            <a:endParaRPr lang="zh-CN" altLang="en-US" sz="3600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3D5ECBC7-A850-487B-A29B-E066F197E26A}"/>
              </a:ext>
            </a:extLst>
          </p:cNvPr>
          <p:cNvSpPr txBox="1"/>
          <p:nvPr/>
        </p:nvSpPr>
        <p:spPr>
          <a:xfrm>
            <a:off x="4669699" y="4028708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E0F4C4B7-7E36-48B3-A059-8E3978EE534B}"/>
              </a:ext>
            </a:extLst>
          </p:cNvPr>
          <p:cNvSpPr txBox="1"/>
          <p:nvPr/>
        </p:nvSpPr>
        <p:spPr>
          <a:xfrm>
            <a:off x="3943219" y="4446268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383262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CB70EE97-9873-4840-AC69-DADB8D999DE3}"/>
              </a:ext>
            </a:extLst>
          </p:cNvPr>
          <p:cNvSpPr txBox="1"/>
          <p:nvPr/>
        </p:nvSpPr>
        <p:spPr>
          <a:xfrm>
            <a:off x="6748422" y="3818629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A472A8"/>
                </a:solidFill>
                <a:cs typeface="+mn-ea"/>
                <a:sym typeface="+mn-lt"/>
              </a:rPr>
              <a:t>03</a:t>
            </a:r>
            <a:endParaRPr lang="zh-CN" altLang="en-US" sz="3600" dirty="0">
              <a:solidFill>
                <a:srgbClr val="A472A8"/>
              </a:solidFill>
              <a:cs typeface="+mn-ea"/>
              <a:sym typeface="+mn-lt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61A3E53E-295D-4D13-885F-E501A9C092A0}"/>
              </a:ext>
            </a:extLst>
          </p:cNvPr>
          <p:cNvSpPr txBox="1"/>
          <p:nvPr/>
        </p:nvSpPr>
        <p:spPr>
          <a:xfrm>
            <a:off x="7474901" y="392792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21BEFA1B-F5C0-4047-8C01-21B17E1CCEA7}"/>
              </a:ext>
            </a:extLst>
          </p:cNvPr>
          <p:cNvSpPr txBox="1"/>
          <p:nvPr/>
        </p:nvSpPr>
        <p:spPr>
          <a:xfrm>
            <a:off x="6748422" y="4345485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A472A8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F5D4A457-A778-4638-B980-FBED06C51ECE}"/>
              </a:ext>
            </a:extLst>
          </p:cNvPr>
          <p:cNvSpPr txBox="1"/>
          <p:nvPr/>
        </p:nvSpPr>
        <p:spPr>
          <a:xfrm>
            <a:off x="9420242" y="3770402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383262"/>
                </a:solidFill>
                <a:cs typeface="+mn-ea"/>
                <a:sym typeface="+mn-lt"/>
              </a:rPr>
              <a:t>04</a:t>
            </a:r>
            <a:endParaRPr lang="zh-CN" altLang="en-US" sz="3600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376AC5C4-25F1-4833-8A49-D576739E9C4F}"/>
              </a:ext>
            </a:extLst>
          </p:cNvPr>
          <p:cNvSpPr txBox="1"/>
          <p:nvPr/>
        </p:nvSpPr>
        <p:spPr>
          <a:xfrm>
            <a:off x="10146721" y="3879698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11C13098-E5D5-48EC-8D7C-8F1C3B0579A7}"/>
              </a:ext>
            </a:extLst>
          </p:cNvPr>
          <p:cNvSpPr txBox="1"/>
          <p:nvPr/>
        </p:nvSpPr>
        <p:spPr>
          <a:xfrm>
            <a:off x="9420242" y="4297258"/>
            <a:ext cx="22915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383262"/>
                </a:solidFill>
                <a:cs typeface="+mn-ea"/>
                <a:sym typeface="+mn-lt"/>
              </a:rPr>
              <a:t>添加文本添加文本添加文本添加文本添加文本添加</a:t>
            </a:r>
          </a:p>
        </p:txBody>
      </p:sp>
    </p:spTree>
    <p:extLst>
      <p:ext uri="{BB962C8B-B14F-4D97-AF65-F5344CB8AC3E}">
        <p14:creationId xmlns:p14="http://schemas.microsoft.com/office/powerpoint/2010/main" val="34300652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 animBg="1"/>
      <p:bldP spid="9" grpId="0" animBg="1"/>
      <p:bldP spid="10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5687F870-3CAC-478E-9EC5-4219D1379110}"/>
              </a:ext>
            </a:extLst>
          </p:cNvPr>
          <p:cNvSpPr txBox="1"/>
          <p:nvPr/>
        </p:nvSpPr>
        <p:spPr>
          <a:xfrm>
            <a:off x="1494971" y="569332"/>
            <a:ext cx="3123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383262"/>
                </a:solidFill>
                <a:cs typeface="+mn-ea"/>
                <a:sym typeface="+mn-lt"/>
              </a:rPr>
              <a:t>PART ONE</a:t>
            </a:r>
            <a:endParaRPr lang="zh-CN" altLang="en-US" sz="2800" b="1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cxnSp>
        <p:nvCxnSpPr>
          <p:cNvPr id="4" name="肘形连接符 47">
            <a:extLst>
              <a:ext uri="{FF2B5EF4-FFF2-40B4-BE49-F238E27FC236}">
                <a16:creationId xmlns="" xmlns:a16="http://schemas.microsoft.com/office/drawing/2014/main" id="{5049433C-5D99-43E3-8234-6840894A2C29}"/>
              </a:ext>
            </a:extLst>
          </p:cNvPr>
          <p:cNvCxnSpPr/>
          <p:nvPr/>
        </p:nvCxnSpPr>
        <p:spPr>
          <a:xfrm flipV="1">
            <a:off x="3227837" y="2094420"/>
            <a:ext cx="2909448" cy="757210"/>
          </a:xfrm>
          <a:prstGeom prst="bentConnector3">
            <a:avLst>
              <a:gd name="adj1" fmla="val 62381"/>
            </a:avLst>
          </a:prstGeom>
          <a:ln w="9525" cap="rnd">
            <a:solidFill>
              <a:schemeClr val="tx1">
                <a:lumMod val="50000"/>
                <a:lumOff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肘形连接符 48">
            <a:extLst>
              <a:ext uri="{FF2B5EF4-FFF2-40B4-BE49-F238E27FC236}">
                <a16:creationId xmlns="" xmlns:a16="http://schemas.microsoft.com/office/drawing/2014/main" id="{251143FA-EA24-42EF-A13F-8CF4A563CEE6}"/>
              </a:ext>
            </a:extLst>
          </p:cNvPr>
          <p:cNvCxnSpPr/>
          <p:nvPr/>
        </p:nvCxnSpPr>
        <p:spPr>
          <a:xfrm>
            <a:off x="3227837" y="3171129"/>
            <a:ext cx="3096344" cy="812358"/>
          </a:xfrm>
          <a:prstGeom prst="bentConnector3">
            <a:avLst>
              <a:gd name="adj1" fmla="val 50000"/>
            </a:avLst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B50C3B23-FCAF-4482-BED6-C7FD91BBB818}"/>
              </a:ext>
            </a:extLst>
          </p:cNvPr>
          <p:cNvSpPr/>
          <p:nvPr/>
        </p:nvSpPr>
        <p:spPr>
          <a:xfrm>
            <a:off x="6137286" y="1760100"/>
            <a:ext cx="546935" cy="546935"/>
          </a:xfrm>
          <a:prstGeom prst="ellipse">
            <a:avLst/>
          </a:prstGeom>
          <a:solidFill>
            <a:srgbClr val="A472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标题 4">
            <a:extLst>
              <a:ext uri="{FF2B5EF4-FFF2-40B4-BE49-F238E27FC236}">
                <a16:creationId xmlns="" xmlns:a16="http://schemas.microsoft.com/office/drawing/2014/main" id="{449427B6-4FD8-48D3-8334-45721E8FE860}"/>
              </a:ext>
            </a:extLst>
          </p:cNvPr>
          <p:cNvSpPr txBox="1">
            <a:spLocks/>
          </p:cNvSpPr>
          <p:nvPr/>
        </p:nvSpPr>
        <p:spPr>
          <a:xfrm>
            <a:off x="6166415" y="1854671"/>
            <a:ext cx="517805" cy="3600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8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01</a:t>
            </a:r>
          </a:p>
        </p:txBody>
      </p:sp>
      <p:cxnSp>
        <p:nvCxnSpPr>
          <p:cNvPr id="10" name="肘形连接符 51">
            <a:extLst>
              <a:ext uri="{FF2B5EF4-FFF2-40B4-BE49-F238E27FC236}">
                <a16:creationId xmlns="" xmlns:a16="http://schemas.microsoft.com/office/drawing/2014/main" id="{E407CD12-83C6-498A-9D59-AAEB039B9698}"/>
              </a:ext>
            </a:extLst>
          </p:cNvPr>
          <p:cNvCxnSpPr/>
          <p:nvPr/>
        </p:nvCxnSpPr>
        <p:spPr>
          <a:xfrm flipV="1">
            <a:off x="3846782" y="3082221"/>
            <a:ext cx="3010585" cy="777523"/>
          </a:xfrm>
          <a:prstGeom prst="bentConnector3">
            <a:avLst>
              <a:gd name="adj1" fmla="val 50000"/>
            </a:avLst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肘形连接符 52">
            <a:extLst>
              <a:ext uri="{FF2B5EF4-FFF2-40B4-BE49-F238E27FC236}">
                <a16:creationId xmlns="" xmlns:a16="http://schemas.microsoft.com/office/drawing/2014/main" id="{0C19AA8A-30D3-4A0A-BD30-F8B1FD8A6BC0}"/>
              </a:ext>
            </a:extLst>
          </p:cNvPr>
          <p:cNvCxnSpPr/>
          <p:nvPr/>
        </p:nvCxnSpPr>
        <p:spPr>
          <a:xfrm>
            <a:off x="3803901" y="4158971"/>
            <a:ext cx="3096344" cy="812358"/>
          </a:xfrm>
          <a:prstGeom prst="bentConnector3">
            <a:avLst>
              <a:gd name="adj1" fmla="val 55369"/>
            </a:avLst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>
            <a:extLst>
              <a:ext uri="{FF2B5EF4-FFF2-40B4-BE49-F238E27FC236}">
                <a16:creationId xmlns="" xmlns:a16="http://schemas.microsoft.com/office/drawing/2014/main" id="{381D8AEF-2E63-49FA-8521-4C386C0EB689}"/>
              </a:ext>
            </a:extLst>
          </p:cNvPr>
          <p:cNvSpPr/>
          <p:nvPr/>
        </p:nvSpPr>
        <p:spPr>
          <a:xfrm>
            <a:off x="6857367" y="2768212"/>
            <a:ext cx="546935" cy="546935"/>
          </a:xfrm>
          <a:prstGeom prst="ellipse">
            <a:avLst/>
          </a:prstGeom>
          <a:solidFill>
            <a:srgbClr val="3832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标题 4">
            <a:extLst>
              <a:ext uri="{FF2B5EF4-FFF2-40B4-BE49-F238E27FC236}">
                <a16:creationId xmlns="" xmlns:a16="http://schemas.microsoft.com/office/drawing/2014/main" id="{BEB37D31-4927-4902-9900-CF9F67401E44}"/>
              </a:ext>
            </a:extLst>
          </p:cNvPr>
          <p:cNvSpPr txBox="1">
            <a:spLocks/>
          </p:cNvSpPr>
          <p:nvPr/>
        </p:nvSpPr>
        <p:spPr>
          <a:xfrm>
            <a:off x="6886496" y="2862785"/>
            <a:ext cx="517805" cy="3600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8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02</a:t>
            </a:r>
          </a:p>
        </p:txBody>
      </p:sp>
      <p:sp>
        <p:nvSpPr>
          <p:cNvPr id="14" name="椭圆 13">
            <a:extLst>
              <a:ext uri="{FF2B5EF4-FFF2-40B4-BE49-F238E27FC236}">
                <a16:creationId xmlns="" xmlns:a16="http://schemas.microsoft.com/office/drawing/2014/main" id="{A6A64464-E43B-47FC-93CB-43ECC8449CAE}"/>
              </a:ext>
            </a:extLst>
          </p:cNvPr>
          <p:cNvSpPr/>
          <p:nvPr/>
        </p:nvSpPr>
        <p:spPr>
          <a:xfrm>
            <a:off x="6065279" y="3675185"/>
            <a:ext cx="546935" cy="546935"/>
          </a:xfrm>
          <a:prstGeom prst="ellipse">
            <a:avLst/>
          </a:prstGeom>
          <a:solidFill>
            <a:srgbClr val="A472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标题 4">
            <a:extLst>
              <a:ext uri="{FF2B5EF4-FFF2-40B4-BE49-F238E27FC236}">
                <a16:creationId xmlns="" xmlns:a16="http://schemas.microsoft.com/office/drawing/2014/main" id="{8883472B-E04F-4E07-B2D4-8BDD69A5F30E}"/>
              </a:ext>
            </a:extLst>
          </p:cNvPr>
          <p:cNvSpPr txBox="1">
            <a:spLocks/>
          </p:cNvSpPr>
          <p:nvPr/>
        </p:nvSpPr>
        <p:spPr>
          <a:xfrm>
            <a:off x="6094408" y="3769760"/>
            <a:ext cx="517805" cy="3600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8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03</a:t>
            </a:r>
          </a:p>
        </p:txBody>
      </p:sp>
      <p:sp>
        <p:nvSpPr>
          <p:cNvPr id="16" name="椭圆 15">
            <a:extLst>
              <a:ext uri="{FF2B5EF4-FFF2-40B4-BE49-F238E27FC236}">
                <a16:creationId xmlns="" xmlns:a16="http://schemas.microsoft.com/office/drawing/2014/main" id="{643C86D4-CE73-462B-B654-D505B30E4A6B}"/>
              </a:ext>
            </a:extLst>
          </p:cNvPr>
          <p:cNvSpPr/>
          <p:nvPr/>
        </p:nvSpPr>
        <p:spPr>
          <a:xfrm>
            <a:off x="6785359" y="4683299"/>
            <a:ext cx="546935" cy="546935"/>
          </a:xfrm>
          <a:prstGeom prst="ellipse">
            <a:avLst/>
          </a:prstGeom>
          <a:solidFill>
            <a:srgbClr val="3832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标题 4">
            <a:extLst>
              <a:ext uri="{FF2B5EF4-FFF2-40B4-BE49-F238E27FC236}">
                <a16:creationId xmlns="" xmlns:a16="http://schemas.microsoft.com/office/drawing/2014/main" id="{BD363FEF-B5AD-45DF-8FDA-CF13F8B02462}"/>
              </a:ext>
            </a:extLst>
          </p:cNvPr>
          <p:cNvSpPr txBox="1">
            <a:spLocks/>
          </p:cNvSpPr>
          <p:nvPr/>
        </p:nvSpPr>
        <p:spPr>
          <a:xfrm>
            <a:off x="6814488" y="4777872"/>
            <a:ext cx="517805" cy="3600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8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04</a:t>
            </a:r>
          </a:p>
        </p:txBody>
      </p:sp>
      <p:sp>
        <p:nvSpPr>
          <p:cNvPr id="18" name="Freeform 9">
            <a:extLst>
              <a:ext uri="{FF2B5EF4-FFF2-40B4-BE49-F238E27FC236}">
                <a16:creationId xmlns="" xmlns:a16="http://schemas.microsoft.com/office/drawing/2014/main" id="{FF2FB31B-3125-4823-9E40-1B67E63F3600}"/>
              </a:ext>
            </a:extLst>
          </p:cNvPr>
          <p:cNvSpPr>
            <a:spLocks/>
          </p:cNvSpPr>
          <p:nvPr/>
        </p:nvSpPr>
        <p:spPr bwMode="auto">
          <a:xfrm flipH="1">
            <a:off x="1139605" y="2379043"/>
            <a:ext cx="2952328" cy="1843589"/>
          </a:xfrm>
          <a:custGeom>
            <a:avLst/>
            <a:gdLst>
              <a:gd name="T0" fmla="*/ 262 w 320"/>
              <a:gd name="T1" fmla="*/ 70 h 200"/>
              <a:gd name="T2" fmla="*/ 163 w 320"/>
              <a:gd name="T3" fmla="*/ 0 h 200"/>
              <a:gd name="T4" fmla="*/ 63 w 320"/>
              <a:gd name="T5" fmla="*/ 94 h 200"/>
              <a:gd name="T6" fmla="*/ 54 w 320"/>
              <a:gd name="T7" fmla="*/ 93 h 200"/>
              <a:gd name="T8" fmla="*/ 0 w 320"/>
              <a:gd name="T9" fmla="*/ 146 h 200"/>
              <a:gd name="T10" fmla="*/ 43 w 320"/>
              <a:gd name="T11" fmla="*/ 200 h 200"/>
              <a:gd name="T12" fmla="*/ 251 w 320"/>
              <a:gd name="T13" fmla="*/ 200 h 200"/>
              <a:gd name="T14" fmla="*/ 320 w 320"/>
              <a:gd name="T15" fmla="*/ 134 h 200"/>
              <a:gd name="T16" fmla="*/ 262 w 320"/>
              <a:gd name="T17" fmla="*/ 70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20" h="200">
                <a:moveTo>
                  <a:pt x="262" y="70"/>
                </a:moveTo>
                <a:cubicBezTo>
                  <a:pt x="249" y="29"/>
                  <a:pt x="209" y="0"/>
                  <a:pt x="163" y="0"/>
                </a:cubicBezTo>
                <a:cubicBezTo>
                  <a:pt x="108" y="0"/>
                  <a:pt x="66" y="41"/>
                  <a:pt x="63" y="94"/>
                </a:cubicBezTo>
                <a:cubicBezTo>
                  <a:pt x="60" y="94"/>
                  <a:pt x="57" y="93"/>
                  <a:pt x="54" y="93"/>
                </a:cubicBezTo>
                <a:cubicBezTo>
                  <a:pt x="24" y="93"/>
                  <a:pt x="0" y="117"/>
                  <a:pt x="0" y="146"/>
                </a:cubicBezTo>
                <a:cubicBezTo>
                  <a:pt x="0" y="171"/>
                  <a:pt x="19" y="195"/>
                  <a:pt x="43" y="200"/>
                </a:cubicBezTo>
                <a:cubicBezTo>
                  <a:pt x="251" y="200"/>
                  <a:pt x="251" y="200"/>
                  <a:pt x="251" y="200"/>
                </a:cubicBezTo>
                <a:cubicBezTo>
                  <a:pt x="287" y="200"/>
                  <a:pt x="320" y="170"/>
                  <a:pt x="320" y="134"/>
                </a:cubicBezTo>
                <a:cubicBezTo>
                  <a:pt x="320" y="101"/>
                  <a:pt x="295" y="74"/>
                  <a:pt x="262" y="70"/>
                </a:cubicBezTo>
                <a:close/>
              </a:path>
            </a:pathLst>
          </a:custGeom>
          <a:solidFill>
            <a:srgbClr val="A472A8"/>
          </a:solidFill>
          <a:ln>
            <a:noFill/>
          </a:ln>
          <a:extLst/>
        </p:spPr>
        <p:txBody>
          <a:bodyPr vert="horz" wrap="square" lIns="75520" tIns="37760" rIns="75520" bIns="3776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755203">
              <a:defRPr/>
            </a:pPr>
            <a:endParaRPr lang="zh-CN" altLang="en-US" sz="1500" dirty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9" name="KSO_Shape">
            <a:extLst>
              <a:ext uri="{FF2B5EF4-FFF2-40B4-BE49-F238E27FC236}">
                <a16:creationId xmlns="" xmlns:a16="http://schemas.microsoft.com/office/drawing/2014/main" id="{860C8408-C223-4BF9-9AC6-D1851B910745}"/>
              </a:ext>
            </a:extLst>
          </p:cNvPr>
          <p:cNvSpPr>
            <a:spLocks/>
          </p:cNvSpPr>
          <p:nvPr/>
        </p:nvSpPr>
        <p:spPr bwMode="auto">
          <a:xfrm>
            <a:off x="2189774" y="2983664"/>
            <a:ext cx="634343" cy="634342"/>
          </a:xfrm>
          <a:custGeom>
            <a:avLst/>
            <a:gdLst>
              <a:gd name="T0" fmla="*/ 984018 w 1589088"/>
              <a:gd name="T1" fmla="*/ 589506 h 1589088"/>
              <a:gd name="T2" fmla="*/ 955171 w 1589088"/>
              <a:gd name="T3" fmla="*/ 645802 h 1589088"/>
              <a:gd name="T4" fmla="*/ 898294 w 1589088"/>
              <a:gd name="T5" fmla="*/ 673272 h 1589088"/>
              <a:gd name="T6" fmla="*/ 881422 w 1589088"/>
              <a:gd name="T7" fmla="*/ 964824 h 1589088"/>
              <a:gd name="T8" fmla="*/ 873530 w 1589088"/>
              <a:gd name="T9" fmla="*/ 1040159 h 1589088"/>
              <a:gd name="T10" fmla="*/ 824817 w 1589088"/>
              <a:gd name="T11" fmla="*/ 1084490 h 1589088"/>
              <a:gd name="T12" fmla="*/ 756238 w 1589088"/>
              <a:gd name="T13" fmla="*/ 1088026 h 1589088"/>
              <a:gd name="T14" fmla="*/ 703444 w 1589088"/>
              <a:gd name="T15" fmla="*/ 1048590 h 1589088"/>
              <a:gd name="T16" fmla="*/ 686571 w 1589088"/>
              <a:gd name="T17" fmla="*/ 985493 h 1589088"/>
              <a:gd name="T18" fmla="*/ 486007 w 1589088"/>
              <a:gd name="T19" fmla="*/ 893024 h 1589088"/>
              <a:gd name="T20" fmla="*/ 398106 w 1589088"/>
              <a:gd name="T21" fmla="*/ 820680 h 1589088"/>
              <a:gd name="T22" fmla="*/ 402189 w 1589088"/>
              <a:gd name="T23" fmla="*/ 755134 h 1589088"/>
              <a:gd name="T24" fmla="*/ 446547 w 1589088"/>
              <a:gd name="T25" fmla="*/ 706452 h 1589088"/>
              <a:gd name="T26" fmla="*/ 514037 w 1589088"/>
              <a:gd name="T27" fmla="*/ 696389 h 1589088"/>
              <a:gd name="T28" fmla="*/ 570641 w 1589088"/>
              <a:gd name="T29" fmla="*/ 730385 h 1589088"/>
              <a:gd name="T30" fmla="*/ 593501 w 1589088"/>
              <a:gd name="T31" fmla="*/ 794027 h 1589088"/>
              <a:gd name="T32" fmla="*/ 818558 w 1589088"/>
              <a:gd name="T33" fmla="*/ 648522 h 1589088"/>
              <a:gd name="T34" fmla="*/ 785901 w 1589088"/>
              <a:gd name="T35" fmla="*/ 575091 h 1589088"/>
              <a:gd name="T36" fmla="*/ 808761 w 1589088"/>
              <a:gd name="T37" fmla="*/ 511721 h 1589088"/>
              <a:gd name="T38" fmla="*/ 865365 w 1589088"/>
              <a:gd name="T39" fmla="*/ 477726 h 1589088"/>
              <a:gd name="T40" fmla="*/ 728574 w 1589088"/>
              <a:gd name="T41" fmla="*/ 144010 h 1589088"/>
              <a:gd name="T42" fmla="*/ 531280 w 1589088"/>
              <a:gd name="T43" fmla="*/ 182593 h 1589088"/>
              <a:gd name="T44" fmla="*/ 353281 w 1589088"/>
              <a:gd name="T45" fmla="*/ 288291 h 1589088"/>
              <a:gd name="T46" fmla="*/ 219577 w 1589088"/>
              <a:gd name="T47" fmla="*/ 451592 h 1589088"/>
              <a:gd name="T48" fmla="*/ 152454 w 1589088"/>
              <a:gd name="T49" fmla="*/ 642880 h 1589088"/>
              <a:gd name="T50" fmla="*/ 152454 w 1589088"/>
              <a:gd name="T51" fmla="*/ 843135 h 1589088"/>
              <a:gd name="T52" fmla="*/ 219577 w 1589088"/>
              <a:gd name="T53" fmla="*/ 1034422 h 1589088"/>
              <a:gd name="T54" fmla="*/ 353281 w 1589088"/>
              <a:gd name="T55" fmla="*/ 1197724 h 1589088"/>
              <a:gd name="T56" fmla="*/ 531280 w 1589088"/>
              <a:gd name="T57" fmla="*/ 1303421 h 1589088"/>
              <a:gd name="T58" fmla="*/ 728574 w 1589088"/>
              <a:gd name="T59" fmla="*/ 1341734 h 1589088"/>
              <a:gd name="T60" fmla="*/ 927227 w 1589088"/>
              <a:gd name="T61" fmla="*/ 1312931 h 1589088"/>
              <a:gd name="T62" fmla="*/ 1109302 w 1589088"/>
              <a:gd name="T63" fmla="*/ 1217015 h 1589088"/>
              <a:gd name="T64" fmla="*/ 1251431 w 1589088"/>
              <a:gd name="T65" fmla="*/ 1059964 h 1589088"/>
              <a:gd name="T66" fmla="*/ 1328065 w 1589088"/>
              <a:gd name="T67" fmla="*/ 871393 h 1589088"/>
              <a:gd name="T68" fmla="*/ 1337576 w 1589088"/>
              <a:gd name="T69" fmla="*/ 671410 h 1589088"/>
              <a:gd name="T70" fmla="*/ 1280237 w 1589088"/>
              <a:gd name="T71" fmla="*/ 477677 h 1589088"/>
              <a:gd name="T72" fmla="*/ 1155500 w 1589088"/>
              <a:gd name="T73" fmla="*/ 308670 h 1589088"/>
              <a:gd name="T74" fmla="*/ 981849 w 1589088"/>
              <a:gd name="T75" fmla="*/ 193462 h 1589088"/>
              <a:gd name="T76" fmla="*/ 785915 w 1589088"/>
              <a:gd name="T77" fmla="*/ 145640 h 1589088"/>
              <a:gd name="T78" fmla="*/ 902226 w 1589088"/>
              <a:gd name="T79" fmla="*/ 17390 h 1589088"/>
              <a:gd name="T80" fmla="*/ 1136207 w 1589088"/>
              <a:gd name="T81" fmla="*/ 112491 h 1589088"/>
              <a:gd name="T82" fmla="*/ 1320999 w 1589088"/>
              <a:gd name="T83" fmla="*/ 276063 h 1589088"/>
              <a:gd name="T84" fmla="*/ 1429702 w 1589088"/>
              <a:gd name="T85" fmla="*/ 459201 h 1589088"/>
              <a:gd name="T86" fmla="*/ 1481334 w 1589088"/>
              <a:gd name="T87" fmla="*/ 660270 h 1589088"/>
              <a:gd name="T88" fmla="*/ 1475356 w 1589088"/>
              <a:gd name="T89" fmla="*/ 866502 h 1589088"/>
              <a:gd name="T90" fmla="*/ 1412581 w 1589088"/>
              <a:gd name="T91" fmla="*/ 1064855 h 1589088"/>
              <a:gd name="T92" fmla="*/ 1892771 w 1589088"/>
              <a:gd name="T93" fmla="*/ 1636001 h 1589088"/>
              <a:gd name="T94" fmla="*/ 1896304 w 1589088"/>
              <a:gd name="T95" fmla="*/ 1759632 h 1589088"/>
              <a:gd name="T96" fmla="*/ 1783798 w 1589088"/>
              <a:gd name="T97" fmla="*/ 1885980 h 1589088"/>
              <a:gd name="T98" fmla="*/ 1662866 w 1589088"/>
              <a:gd name="T99" fmla="*/ 1900381 h 1589088"/>
              <a:gd name="T100" fmla="*/ 1104954 w 1589088"/>
              <a:gd name="T101" fmla="*/ 1391458 h 1589088"/>
              <a:gd name="T102" fmla="*/ 909835 w 1589088"/>
              <a:gd name="T103" fmla="*/ 1466451 h 1589088"/>
              <a:gd name="T104" fmla="*/ 704388 w 1589088"/>
              <a:gd name="T105" fmla="*/ 1484656 h 1589088"/>
              <a:gd name="T106" fmla="*/ 501116 w 1589088"/>
              <a:gd name="T107" fmla="*/ 1445528 h 1589088"/>
              <a:gd name="T108" fmla="*/ 313061 w 1589088"/>
              <a:gd name="T109" fmla="*/ 1349069 h 1589088"/>
              <a:gd name="T110" fmla="*/ 143758 w 1589088"/>
              <a:gd name="T111" fmla="*/ 1181965 h 1589088"/>
              <a:gd name="T112" fmla="*/ 30708 w 1589088"/>
              <a:gd name="T113" fmla="*/ 954538 h 1589088"/>
              <a:gd name="T114" fmla="*/ 815 w 1589088"/>
              <a:gd name="T115" fmla="*/ 707277 h 1589088"/>
              <a:gd name="T116" fmla="*/ 54351 w 1589088"/>
              <a:gd name="T117" fmla="*/ 463275 h 1589088"/>
              <a:gd name="T118" fmla="*/ 191315 w 1589088"/>
              <a:gd name="T119" fmla="*/ 245360 h 1589088"/>
              <a:gd name="T120" fmla="*/ 397577 w 1589088"/>
              <a:gd name="T121" fmla="*/ 85319 h 1589088"/>
              <a:gd name="T122" fmla="*/ 636177 w 1589088"/>
              <a:gd name="T123" fmla="*/ 7880 h 158908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589088" h="1589088">
                <a:moveTo>
                  <a:pt x="916859" y="288925"/>
                </a:moveTo>
                <a:lnTo>
                  <a:pt x="954088" y="332030"/>
                </a:lnTo>
                <a:lnTo>
                  <a:pt x="816067" y="450682"/>
                </a:lnTo>
                <a:lnTo>
                  <a:pt x="817430" y="454085"/>
                </a:lnTo>
                <a:lnTo>
                  <a:pt x="818338" y="457488"/>
                </a:lnTo>
                <a:lnTo>
                  <a:pt x="819246" y="461118"/>
                </a:lnTo>
                <a:lnTo>
                  <a:pt x="820381" y="464748"/>
                </a:lnTo>
                <a:lnTo>
                  <a:pt x="820835" y="468378"/>
                </a:lnTo>
                <a:lnTo>
                  <a:pt x="821289" y="472008"/>
                </a:lnTo>
                <a:lnTo>
                  <a:pt x="821743" y="475865"/>
                </a:lnTo>
                <a:lnTo>
                  <a:pt x="821743" y="479722"/>
                </a:lnTo>
                <a:lnTo>
                  <a:pt x="821743" y="483805"/>
                </a:lnTo>
                <a:lnTo>
                  <a:pt x="821289" y="487662"/>
                </a:lnTo>
                <a:lnTo>
                  <a:pt x="820835" y="491746"/>
                </a:lnTo>
                <a:lnTo>
                  <a:pt x="820154" y="495602"/>
                </a:lnTo>
                <a:lnTo>
                  <a:pt x="819246" y="499459"/>
                </a:lnTo>
                <a:lnTo>
                  <a:pt x="818338" y="503089"/>
                </a:lnTo>
                <a:lnTo>
                  <a:pt x="816976" y="506946"/>
                </a:lnTo>
                <a:lnTo>
                  <a:pt x="815840" y="510349"/>
                </a:lnTo>
                <a:lnTo>
                  <a:pt x="814251" y="513979"/>
                </a:lnTo>
                <a:lnTo>
                  <a:pt x="812662" y="517382"/>
                </a:lnTo>
                <a:lnTo>
                  <a:pt x="810619" y="520785"/>
                </a:lnTo>
                <a:lnTo>
                  <a:pt x="808803" y="523961"/>
                </a:lnTo>
                <a:lnTo>
                  <a:pt x="806760" y="527137"/>
                </a:lnTo>
                <a:lnTo>
                  <a:pt x="804263" y="530313"/>
                </a:lnTo>
                <a:lnTo>
                  <a:pt x="801993" y="533036"/>
                </a:lnTo>
                <a:lnTo>
                  <a:pt x="799496" y="535985"/>
                </a:lnTo>
                <a:lnTo>
                  <a:pt x="796772" y="538707"/>
                </a:lnTo>
                <a:lnTo>
                  <a:pt x="794048" y="541203"/>
                </a:lnTo>
                <a:lnTo>
                  <a:pt x="791324" y="543698"/>
                </a:lnTo>
                <a:lnTo>
                  <a:pt x="788146" y="545967"/>
                </a:lnTo>
                <a:lnTo>
                  <a:pt x="785194" y="548009"/>
                </a:lnTo>
                <a:lnTo>
                  <a:pt x="781789" y="550051"/>
                </a:lnTo>
                <a:lnTo>
                  <a:pt x="778611" y="552093"/>
                </a:lnTo>
                <a:lnTo>
                  <a:pt x="775433" y="553908"/>
                </a:lnTo>
                <a:lnTo>
                  <a:pt x="771801" y="555496"/>
                </a:lnTo>
                <a:lnTo>
                  <a:pt x="768396" y="556857"/>
                </a:lnTo>
                <a:lnTo>
                  <a:pt x="764537" y="558218"/>
                </a:lnTo>
                <a:lnTo>
                  <a:pt x="760905" y="559352"/>
                </a:lnTo>
                <a:lnTo>
                  <a:pt x="757046" y="560260"/>
                </a:lnTo>
                <a:lnTo>
                  <a:pt x="753413" y="560940"/>
                </a:lnTo>
                <a:lnTo>
                  <a:pt x="749327" y="561621"/>
                </a:lnTo>
                <a:lnTo>
                  <a:pt x="745241" y="562075"/>
                </a:lnTo>
                <a:lnTo>
                  <a:pt x="692121" y="754005"/>
                </a:lnTo>
                <a:lnTo>
                  <a:pt x="697343" y="756728"/>
                </a:lnTo>
                <a:lnTo>
                  <a:pt x="702110" y="759904"/>
                </a:lnTo>
                <a:lnTo>
                  <a:pt x="706650" y="763080"/>
                </a:lnTo>
                <a:lnTo>
                  <a:pt x="710963" y="766937"/>
                </a:lnTo>
                <a:lnTo>
                  <a:pt x="715049" y="770794"/>
                </a:lnTo>
                <a:lnTo>
                  <a:pt x="718908" y="774877"/>
                </a:lnTo>
                <a:lnTo>
                  <a:pt x="722313" y="779188"/>
                </a:lnTo>
                <a:lnTo>
                  <a:pt x="725718" y="783952"/>
                </a:lnTo>
                <a:lnTo>
                  <a:pt x="728670" y="788943"/>
                </a:lnTo>
                <a:lnTo>
                  <a:pt x="731167" y="793934"/>
                </a:lnTo>
                <a:lnTo>
                  <a:pt x="733437" y="799379"/>
                </a:lnTo>
                <a:lnTo>
                  <a:pt x="735253" y="804824"/>
                </a:lnTo>
                <a:lnTo>
                  <a:pt x="736615" y="810496"/>
                </a:lnTo>
                <a:lnTo>
                  <a:pt x="737750" y="816167"/>
                </a:lnTo>
                <a:lnTo>
                  <a:pt x="738431" y="822066"/>
                </a:lnTo>
                <a:lnTo>
                  <a:pt x="738658" y="828191"/>
                </a:lnTo>
                <a:lnTo>
                  <a:pt x="738658" y="832729"/>
                </a:lnTo>
                <a:lnTo>
                  <a:pt x="738431" y="836812"/>
                </a:lnTo>
                <a:lnTo>
                  <a:pt x="737523" y="840896"/>
                </a:lnTo>
                <a:lnTo>
                  <a:pt x="736842" y="844980"/>
                </a:lnTo>
                <a:lnTo>
                  <a:pt x="735934" y="849063"/>
                </a:lnTo>
                <a:lnTo>
                  <a:pt x="734799" y="852920"/>
                </a:lnTo>
                <a:lnTo>
                  <a:pt x="733664" y="856777"/>
                </a:lnTo>
                <a:lnTo>
                  <a:pt x="732075" y="860407"/>
                </a:lnTo>
                <a:lnTo>
                  <a:pt x="730259" y="864263"/>
                </a:lnTo>
                <a:lnTo>
                  <a:pt x="728670" y="867666"/>
                </a:lnTo>
                <a:lnTo>
                  <a:pt x="726626" y="871296"/>
                </a:lnTo>
                <a:lnTo>
                  <a:pt x="724583" y="874699"/>
                </a:lnTo>
                <a:lnTo>
                  <a:pt x="722086" y="877876"/>
                </a:lnTo>
                <a:lnTo>
                  <a:pt x="719589" y="881052"/>
                </a:lnTo>
                <a:lnTo>
                  <a:pt x="717092" y="884228"/>
                </a:lnTo>
                <a:lnTo>
                  <a:pt x="714141" y="886950"/>
                </a:lnTo>
                <a:lnTo>
                  <a:pt x="711417" y="889673"/>
                </a:lnTo>
                <a:lnTo>
                  <a:pt x="708239" y="892395"/>
                </a:lnTo>
                <a:lnTo>
                  <a:pt x="705288" y="894891"/>
                </a:lnTo>
                <a:lnTo>
                  <a:pt x="702110" y="896933"/>
                </a:lnTo>
                <a:lnTo>
                  <a:pt x="698705" y="899428"/>
                </a:lnTo>
                <a:lnTo>
                  <a:pt x="695299" y="901243"/>
                </a:lnTo>
                <a:lnTo>
                  <a:pt x="691440" y="903058"/>
                </a:lnTo>
                <a:lnTo>
                  <a:pt x="688035" y="904646"/>
                </a:lnTo>
                <a:lnTo>
                  <a:pt x="684176" y="906234"/>
                </a:lnTo>
                <a:lnTo>
                  <a:pt x="680317" y="907595"/>
                </a:lnTo>
                <a:lnTo>
                  <a:pt x="676231" y="908730"/>
                </a:lnTo>
                <a:lnTo>
                  <a:pt x="672372" y="909637"/>
                </a:lnTo>
                <a:lnTo>
                  <a:pt x="668286" y="910318"/>
                </a:lnTo>
                <a:lnTo>
                  <a:pt x="664199" y="910771"/>
                </a:lnTo>
                <a:lnTo>
                  <a:pt x="659886" y="911225"/>
                </a:lnTo>
                <a:lnTo>
                  <a:pt x="655573" y="911225"/>
                </a:lnTo>
                <a:lnTo>
                  <a:pt x="651260" y="911225"/>
                </a:lnTo>
                <a:lnTo>
                  <a:pt x="646947" y="910771"/>
                </a:lnTo>
                <a:lnTo>
                  <a:pt x="643088" y="910318"/>
                </a:lnTo>
                <a:lnTo>
                  <a:pt x="638775" y="909637"/>
                </a:lnTo>
                <a:lnTo>
                  <a:pt x="634915" y="908730"/>
                </a:lnTo>
                <a:lnTo>
                  <a:pt x="630829" y="907595"/>
                </a:lnTo>
                <a:lnTo>
                  <a:pt x="627197" y="906234"/>
                </a:lnTo>
                <a:lnTo>
                  <a:pt x="623338" y="904646"/>
                </a:lnTo>
                <a:lnTo>
                  <a:pt x="619706" y="903058"/>
                </a:lnTo>
                <a:lnTo>
                  <a:pt x="616074" y="901243"/>
                </a:lnTo>
                <a:lnTo>
                  <a:pt x="612669" y="899428"/>
                </a:lnTo>
                <a:lnTo>
                  <a:pt x="609037" y="896933"/>
                </a:lnTo>
                <a:lnTo>
                  <a:pt x="605858" y="894891"/>
                </a:lnTo>
                <a:lnTo>
                  <a:pt x="602680" y="892395"/>
                </a:lnTo>
                <a:lnTo>
                  <a:pt x="599729" y="889673"/>
                </a:lnTo>
                <a:lnTo>
                  <a:pt x="596778" y="886950"/>
                </a:lnTo>
                <a:lnTo>
                  <a:pt x="594054" y="884228"/>
                </a:lnTo>
                <a:lnTo>
                  <a:pt x="591557" y="881052"/>
                </a:lnTo>
                <a:lnTo>
                  <a:pt x="588833" y="877876"/>
                </a:lnTo>
                <a:lnTo>
                  <a:pt x="586790" y="874699"/>
                </a:lnTo>
                <a:lnTo>
                  <a:pt x="584520" y="871296"/>
                </a:lnTo>
                <a:lnTo>
                  <a:pt x="582704" y="867666"/>
                </a:lnTo>
                <a:lnTo>
                  <a:pt x="580661" y="864263"/>
                </a:lnTo>
                <a:lnTo>
                  <a:pt x="579072" y="860407"/>
                </a:lnTo>
                <a:lnTo>
                  <a:pt x="577710" y="856777"/>
                </a:lnTo>
                <a:lnTo>
                  <a:pt x="576348" y="852920"/>
                </a:lnTo>
                <a:lnTo>
                  <a:pt x="575212" y="849063"/>
                </a:lnTo>
                <a:lnTo>
                  <a:pt x="574077" y="844980"/>
                </a:lnTo>
                <a:lnTo>
                  <a:pt x="573396" y="840896"/>
                </a:lnTo>
                <a:lnTo>
                  <a:pt x="572942" y="836812"/>
                </a:lnTo>
                <a:lnTo>
                  <a:pt x="572488" y="832729"/>
                </a:lnTo>
                <a:lnTo>
                  <a:pt x="572488" y="828191"/>
                </a:lnTo>
                <a:lnTo>
                  <a:pt x="572488" y="825242"/>
                </a:lnTo>
                <a:lnTo>
                  <a:pt x="572715" y="822066"/>
                </a:lnTo>
                <a:lnTo>
                  <a:pt x="573623" y="815940"/>
                </a:lnTo>
                <a:lnTo>
                  <a:pt x="574986" y="810042"/>
                </a:lnTo>
                <a:lnTo>
                  <a:pt x="576575" y="804370"/>
                </a:lnTo>
                <a:lnTo>
                  <a:pt x="454445" y="733134"/>
                </a:lnTo>
                <a:lnTo>
                  <a:pt x="449904" y="736083"/>
                </a:lnTo>
                <a:lnTo>
                  <a:pt x="444910" y="738352"/>
                </a:lnTo>
                <a:lnTo>
                  <a:pt x="439689" y="740166"/>
                </a:lnTo>
                <a:lnTo>
                  <a:pt x="434468" y="741981"/>
                </a:lnTo>
                <a:lnTo>
                  <a:pt x="429020" y="743569"/>
                </a:lnTo>
                <a:lnTo>
                  <a:pt x="423571" y="744477"/>
                </a:lnTo>
                <a:lnTo>
                  <a:pt x="417669" y="745158"/>
                </a:lnTo>
                <a:lnTo>
                  <a:pt x="412221" y="745384"/>
                </a:lnTo>
                <a:lnTo>
                  <a:pt x="408589" y="745158"/>
                </a:lnTo>
                <a:lnTo>
                  <a:pt x="405411" y="744931"/>
                </a:lnTo>
                <a:lnTo>
                  <a:pt x="398828" y="744023"/>
                </a:lnTo>
                <a:lnTo>
                  <a:pt x="305755" y="898294"/>
                </a:lnTo>
                <a:lnTo>
                  <a:pt x="257175" y="869255"/>
                </a:lnTo>
                <a:lnTo>
                  <a:pt x="349113" y="716118"/>
                </a:lnTo>
                <a:lnTo>
                  <a:pt x="347070" y="713396"/>
                </a:lnTo>
                <a:lnTo>
                  <a:pt x="344573" y="710220"/>
                </a:lnTo>
                <a:lnTo>
                  <a:pt x="342757" y="707497"/>
                </a:lnTo>
                <a:lnTo>
                  <a:pt x="340714" y="704321"/>
                </a:lnTo>
                <a:lnTo>
                  <a:pt x="339125" y="701145"/>
                </a:lnTo>
                <a:lnTo>
                  <a:pt x="337536" y="697969"/>
                </a:lnTo>
                <a:lnTo>
                  <a:pt x="335720" y="694793"/>
                </a:lnTo>
                <a:lnTo>
                  <a:pt x="334358" y="691390"/>
                </a:lnTo>
                <a:lnTo>
                  <a:pt x="333223" y="687987"/>
                </a:lnTo>
                <a:lnTo>
                  <a:pt x="332087" y="684584"/>
                </a:lnTo>
                <a:lnTo>
                  <a:pt x="331179" y="680954"/>
                </a:lnTo>
                <a:lnTo>
                  <a:pt x="330498" y="677324"/>
                </a:lnTo>
                <a:lnTo>
                  <a:pt x="329590" y="673467"/>
                </a:lnTo>
                <a:lnTo>
                  <a:pt x="329136" y="670064"/>
                </a:lnTo>
                <a:lnTo>
                  <a:pt x="328909" y="665981"/>
                </a:lnTo>
                <a:lnTo>
                  <a:pt x="328909" y="662351"/>
                </a:lnTo>
                <a:lnTo>
                  <a:pt x="328909" y="658040"/>
                </a:lnTo>
                <a:lnTo>
                  <a:pt x="329363" y="653730"/>
                </a:lnTo>
                <a:lnTo>
                  <a:pt x="330044" y="649646"/>
                </a:lnTo>
                <a:lnTo>
                  <a:pt x="330725" y="645335"/>
                </a:lnTo>
                <a:lnTo>
                  <a:pt x="331633" y="641479"/>
                </a:lnTo>
                <a:lnTo>
                  <a:pt x="332768" y="637395"/>
                </a:lnTo>
                <a:lnTo>
                  <a:pt x="333904" y="633765"/>
                </a:lnTo>
                <a:lnTo>
                  <a:pt x="335493" y="629908"/>
                </a:lnTo>
                <a:lnTo>
                  <a:pt x="337082" y="626279"/>
                </a:lnTo>
                <a:lnTo>
                  <a:pt x="339125" y="622649"/>
                </a:lnTo>
                <a:lnTo>
                  <a:pt x="340941" y="619246"/>
                </a:lnTo>
                <a:lnTo>
                  <a:pt x="342984" y="615843"/>
                </a:lnTo>
                <a:lnTo>
                  <a:pt x="345481" y="612666"/>
                </a:lnTo>
                <a:lnTo>
                  <a:pt x="347978" y="609263"/>
                </a:lnTo>
                <a:lnTo>
                  <a:pt x="350475" y="606314"/>
                </a:lnTo>
                <a:lnTo>
                  <a:pt x="353426" y="603592"/>
                </a:lnTo>
                <a:lnTo>
                  <a:pt x="356150" y="600642"/>
                </a:lnTo>
                <a:lnTo>
                  <a:pt x="359101" y="598147"/>
                </a:lnTo>
                <a:lnTo>
                  <a:pt x="362279" y="595878"/>
                </a:lnTo>
                <a:lnTo>
                  <a:pt x="365458" y="593383"/>
                </a:lnTo>
                <a:lnTo>
                  <a:pt x="369090" y="591341"/>
                </a:lnTo>
                <a:lnTo>
                  <a:pt x="372495" y="589299"/>
                </a:lnTo>
                <a:lnTo>
                  <a:pt x="376127" y="587484"/>
                </a:lnTo>
                <a:lnTo>
                  <a:pt x="379759" y="585669"/>
                </a:lnTo>
                <a:lnTo>
                  <a:pt x="383618" y="584308"/>
                </a:lnTo>
                <a:lnTo>
                  <a:pt x="387250" y="582947"/>
                </a:lnTo>
                <a:lnTo>
                  <a:pt x="391336" y="581812"/>
                </a:lnTo>
                <a:lnTo>
                  <a:pt x="395196" y="580905"/>
                </a:lnTo>
                <a:lnTo>
                  <a:pt x="399509" y="580224"/>
                </a:lnTo>
                <a:lnTo>
                  <a:pt x="403368" y="579544"/>
                </a:lnTo>
                <a:lnTo>
                  <a:pt x="407681" y="579317"/>
                </a:lnTo>
                <a:lnTo>
                  <a:pt x="412221" y="579090"/>
                </a:lnTo>
                <a:lnTo>
                  <a:pt x="416307" y="579317"/>
                </a:lnTo>
                <a:lnTo>
                  <a:pt x="420620" y="579544"/>
                </a:lnTo>
                <a:lnTo>
                  <a:pt x="424707" y="580224"/>
                </a:lnTo>
                <a:lnTo>
                  <a:pt x="428793" y="580905"/>
                </a:lnTo>
                <a:lnTo>
                  <a:pt x="432652" y="581812"/>
                </a:lnTo>
                <a:lnTo>
                  <a:pt x="436738" y="582947"/>
                </a:lnTo>
                <a:lnTo>
                  <a:pt x="440597" y="584308"/>
                </a:lnTo>
                <a:lnTo>
                  <a:pt x="444456" y="585669"/>
                </a:lnTo>
                <a:lnTo>
                  <a:pt x="447861" y="587484"/>
                </a:lnTo>
                <a:lnTo>
                  <a:pt x="451720" y="589299"/>
                </a:lnTo>
                <a:lnTo>
                  <a:pt x="454899" y="591341"/>
                </a:lnTo>
                <a:lnTo>
                  <a:pt x="458531" y="593383"/>
                </a:lnTo>
                <a:lnTo>
                  <a:pt x="461709" y="595878"/>
                </a:lnTo>
                <a:lnTo>
                  <a:pt x="464887" y="598147"/>
                </a:lnTo>
                <a:lnTo>
                  <a:pt x="467838" y="600642"/>
                </a:lnTo>
                <a:lnTo>
                  <a:pt x="470562" y="603592"/>
                </a:lnTo>
                <a:lnTo>
                  <a:pt x="473513" y="606314"/>
                </a:lnTo>
                <a:lnTo>
                  <a:pt x="476010" y="609263"/>
                </a:lnTo>
                <a:lnTo>
                  <a:pt x="478734" y="612666"/>
                </a:lnTo>
                <a:lnTo>
                  <a:pt x="481004" y="615843"/>
                </a:lnTo>
                <a:lnTo>
                  <a:pt x="483047" y="619246"/>
                </a:lnTo>
                <a:lnTo>
                  <a:pt x="484864" y="622649"/>
                </a:lnTo>
                <a:lnTo>
                  <a:pt x="486907" y="626279"/>
                </a:lnTo>
                <a:lnTo>
                  <a:pt x="488496" y="629908"/>
                </a:lnTo>
                <a:lnTo>
                  <a:pt x="490085" y="633765"/>
                </a:lnTo>
                <a:lnTo>
                  <a:pt x="491220" y="637395"/>
                </a:lnTo>
                <a:lnTo>
                  <a:pt x="492355" y="641479"/>
                </a:lnTo>
                <a:lnTo>
                  <a:pt x="493490" y="645335"/>
                </a:lnTo>
                <a:lnTo>
                  <a:pt x="494171" y="649646"/>
                </a:lnTo>
                <a:lnTo>
                  <a:pt x="494625" y="653730"/>
                </a:lnTo>
                <a:lnTo>
                  <a:pt x="495079" y="658040"/>
                </a:lnTo>
                <a:lnTo>
                  <a:pt x="495079" y="662351"/>
                </a:lnTo>
                <a:lnTo>
                  <a:pt x="495079" y="665527"/>
                </a:lnTo>
                <a:lnTo>
                  <a:pt x="494852" y="669157"/>
                </a:lnTo>
                <a:lnTo>
                  <a:pt x="494398" y="672333"/>
                </a:lnTo>
                <a:lnTo>
                  <a:pt x="493944" y="675509"/>
                </a:lnTo>
                <a:lnTo>
                  <a:pt x="492355" y="682088"/>
                </a:lnTo>
                <a:lnTo>
                  <a:pt x="490539" y="688214"/>
                </a:lnTo>
                <a:lnTo>
                  <a:pt x="610853" y="758543"/>
                </a:lnTo>
                <a:lnTo>
                  <a:pt x="616528" y="755140"/>
                </a:lnTo>
                <a:lnTo>
                  <a:pt x="622430" y="752417"/>
                </a:lnTo>
                <a:lnTo>
                  <a:pt x="628559" y="749922"/>
                </a:lnTo>
                <a:lnTo>
                  <a:pt x="634915" y="748107"/>
                </a:lnTo>
                <a:lnTo>
                  <a:pt x="690305" y="547101"/>
                </a:lnTo>
                <a:lnTo>
                  <a:pt x="686673" y="544152"/>
                </a:lnTo>
                <a:lnTo>
                  <a:pt x="682814" y="540976"/>
                </a:lnTo>
                <a:lnTo>
                  <a:pt x="679409" y="537800"/>
                </a:lnTo>
                <a:lnTo>
                  <a:pt x="676004" y="533943"/>
                </a:lnTo>
                <a:lnTo>
                  <a:pt x="673053" y="530540"/>
                </a:lnTo>
                <a:lnTo>
                  <a:pt x="670102" y="526456"/>
                </a:lnTo>
                <a:lnTo>
                  <a:pt x="667605" y="522373"/>
                </a:lnTo>
                <a:lnTo>
                  <a:pt x="665107" y="518062"/>
                </a:lnTo>
                <a:lnTo>
                  <a:pt x="662837" y="513979"/>
                </a:lnTo>
                <a:lnTo>
                  <a:pt x="661021" y="509214"/>
                </a:lnTo>
                <a:lnTo>
                  <a:pt x="659432" y="504450"/>
                </a:lnTo>
                <a:lnTo>
                  <a:pt x="658070" y="499913"/>
                </a:lnTo>
                <a:lnTo>
                  <a:pt x="657162" y="494922"/>
                </a:lnTo>
                <a:lnTo>
                  <a:pt x="656027" y="489931"/>
                </a:lnTo>
                <a:lnTo>
                  <a:pt x="655573" y="484940"/>
                </a:lnTo>
                <a:lnTo>
                  <a:pt x="655573" y="479722"/>
                </a:lnTo>
                <a:lnTo>
                  <a:pt x="655573" y="475411"/>
                </a:lnTo>
                <a:lnTo>
                  <a:pt x="655800" y="471327"/>
                </a:lnTo>
                <a:lnTo>
                  <a:pt x="656708" y="467017"/>
                </a:lnTo>
                <a:lnTo>
                  <a:pt x="657389" y="463160"/>
                </a:lnTo>
                <a:lnTo>
                  <a:pt x="658297" y="458850"/>
                </a:lnTo>
                <a:lnTo>
                  <a:pt x="659432" y="455220"/>
                </a:lnTo>
                <a:lnTo>
                  <a:pt x="660567" y="451136"/>
                </a:lnTo>
                <a:lnTo>
                  <a:pt x="661929" y="447506"/>
                </a:lnTo>
                <a:lnTo>
                  <a:pt x="663745" y="443649"/>
                </a:lnTo>
                <a:lnTo>
                  <a:pt x="665561" y="440246"/>
                </a:lnTo>
                <a:lnTo>
                  <a:pt x="667605" y="436617"/>
                </a:lnTo>
                <a:lnTo>
                  <a:pt x="669648" y="433440"/>
                </a:lnTo>
                <a:lnTo>
                  <a:pt x="672145" y="430037"/>
                </a:lnTo>
                <a:lnTo>
                  <a:pt x="674642" y="426861"/>
                </a:lnTo>
                <a:lnTo>
                  <a:pt x="677139" y="423912"/>
                </a:lnTo>
                <a:lnTo>
                  <a:pt x="679863" y="420963"/>
                </a:lnTo>
                <a:lnTo>
                  <a:pt x="682814" y="418240"/>
                </a:lnTo>
                <a:lnTo>
                  <a:pt x="685765" y="415518"/>
                </a:lnTo>
                <a:lnTo>
                  <a:pt x="688943" y="413249"/>
                </a:lnTo>
                <a:lnTo>
                  <a:pt x="692121" y="410980"/>
                </a:lnTo>
                <a:lnTo>
                  <a:pt x="695526" y="408712"/>
                </a:lnTo>
                <a:lnTo>
                  <a:pt x="698932" y="406670"/>
                </a:lnTo>
                <a:lnTo>
                  <a:pt x="702791" y="404855"/>
                </a:lnTo>
                <a:lnTo>
                  <a:pt x="706196" y="403267"/>
                </a:lnTo>
                <a:lnTo>
                  <a:pt x="710055" y="401679"/>
                </a:lnTo>
                <a:lnTo>
                  <a:pt x="713914" y="400318"/>
                </a:lnTo>
                <a:lnTo>
                  <a:pt x="718000" y="399410"/>
                </a:lnTo>
                <a:lnTo>
                  <a:pt x="721859" y="398503"/>
                </a:lnTo>
                <a:lnTo>
                  <a:pt x="725945" y="397595"/>
                </a:lnTo>
                <a:lnTo>
                  <a:pt x="730032" y="397141"/>
                </a:lnTo>
                <a:lnTo>
                  <a:pt x="734345" y="396915"/>
                </a:lnTo>
                <a:lnTo>
                  <a:pt x="738658" y="396688"/>
                </a:lnTo>
                <a:lnTo>
                  <a:pt x="744106" y="396915"/>
                </a:lnTo>
                <a:lnTo>
                  <a:pt x="749554" y="397595"/>
                </a:lnTo>
                <a:lnTo>
                  <a:pt x="754775" y="398276"/>
                </a:lnTo>
                <a:lnTo>
                  <a:pt x="759770" y="399637"/>
                </a:lnTo>
                <a:lnTo>
                  <a:pt x="764764" y="400998"/>
                </a:lnTo>
                <a:lnTo>
                  <a:pt x="769758" y="403040"/>
                </a:lnTo>
                <a:lnTo>
                  <a:pt x="774298" y="405082"/>
                </a:lnTo>
                <a:lnTo>
                  <a:pt x="778838" y="407577"/>
                </a:lnTo>
                <a:lnTo>
                  <a:pt x="916859" y="288925"/>
                </a:lnTo>
                <a:close/>
                <a:moveTo>
                  <a:pt x="607752" y="120128"/>
                </a:moveTo>
                <a:lnTo>
                  <a:pt x="595738" y="120581"/>
                </a:lnTo>
                <a:lnTo>
                  <a:pt x="583950" y="121488"/>
                </a:lnTo>
                <a:lnTo>
                  <a:pt x="571936" y="122621"/>
                </a:lnTo>
                <a:lnTo>
                  <a:pt x="559921" y="123755"/>
                </a:lnTo>
                <a:lnTo>
                  <a:pt x="548133" y="125341"/>
                </a:lnTo>
                <a:lnTo>
                  <a:pt x="536119" y="127154"/>
                </a:lnTo>
                <a:lnTo>
                  <a:pt x="524331" y="129421"/>
                </a:lnTo>
                <a:lnTo>
                  <a:pt x="512543" y="131688"/>
                </a:lnTo>
                <a:lnTo>
                  <a:pt x="500755" y="134407"/>
                </a:lnTo>
                <a:lnTo>
                  <a:pt x="489194" y="137581"/>
                </a:lnTo>
                <a:lnTo>
                  <a:pt x="477406" y="140754"/>
                </a:lnTo>
                <a:lnTo>
                  <a:pt x="466072" y="144380"/>
                </a:lnTo>
                <a:lnTo>
                  <a:pt x="454511" y="148234"/>
                </a:lnTo>
                <a:lnTo>
                  <a:pt x="443176" y="152313"/>
                </a:lnTo>
                <a:lnTo>
                  <a:pt x="431615" y="156620"/>
                </a:lnTo>
                <a:lnTo>
                  <a:pt x="420508" y="161380"/>
                </a:lnTo>
                <a:lnTo>
                  <a:pt x="409400" y="166593"/>
                </a:lnTo>
                <a:lnTo>
                  <a:pt x="398519" y="171579"/>
                </a:lnTo>
                <a:lnTo>
                  <a:pt x="387411" y="177246"/>
                </a:lnTo>
                <a:lnTo>
                  <a:pt x="376530" y="183139"/>
                </a:lnTo>
                <a:lnTo>
                  <a:pt x="365876" y="189485"/>
                </a:lnTo>
                <a:lnTo>
                  <a:pt x="355221" y="195831"/>
                </a:lnTo>
                <a:lnTo>
                  <a:pt x="344794" y="202631"/>
                </a:lnTo>
                <a:lnTo>
                  <a:pt x="334593" y="209431"/>
                </a:lnTo>
                <a:lnTo>
                  <a:pt x="324392" y="216684"/>
                </a:lnTo>
                <a:lnTo>
                  <a:pt x="314191" y="224163"/>
                </a:lnTo>
                <a:lnTo>
                  <a:pt x="304443" y="232323"/>
                </a:lnTo>
                <a:lnTo>
                  <a:pt x="294695" y="240483"/>
                </a:lnTo>
                <a:lnTo>
                  <a:pt x="284948" y="248869"/>
                </a:lnTo>
                <a:lnTo>
                  <a:pt x="275654" y="257482"/>
                </a:lnTo>
                <a:lnTo>
                  <a:pt x="266359" y="266548"/>
                </a:lnTo>
                <a:lnTo>
                  <a:pt x="257518" y="275614"/>
                </a:lnTo>
                <a:lnTo>
                  <a:pt x="248678" y="285134"/>
                </a:lnTo>
                <a:lnTo>
                  <a:pt x="240290" y="294654"/>
                </a:lnTo>
                <a:lnTo>
                  <a:pt x="232129" y="304400"/>
                </a:lnTo>
                <a:lnTo>
                  <a:pt x="224195" y="314373"/>
                </a:lnTo>
                <a:lnTo>
                  <a:pt x="216714" y="324346"/>
                </a:lnTo>
                <a:lnTo>
                  <a:pt x="209460" y="334545"/>
                </a:lnTo>
                <a:lnTo>
                  <a:pt x="202433" y="344971"/>
                </a:lnTo>
                <a:lnTo>
                  <a:pt x="195632" y="355397"/>
                </a:lnTo>
                <a:lnTo>
                  <a:pt x="189058" y="366050"/>
                </a:lnTo>
                <a:lnTo>
                  <a:pt x="183164" y="376703"/>
                </a:lnTo>
                <a:lnTo>
                  <a:pt x="177271" y="387583"/>
                </a:lnTo>
                <a:lnTo>
                  <a:pt x="171603" y="398462"/>
                </a:lnTo>
                <a:lnTo>
                  <a:pt x="166390" y="409342"/>
                </a:lnTo>
                <a:lnTo>
                  <a:pt x="161402" y="420448"/>
                </a:lnTo>
                <a:lnTo>
                  <a:pt x="156642" y="431554"/>
                </a:lnTo>
                <a:lnTo>
                  <a:pt x="152108" y="443114"/>
                </a:lnTo>
                <a:lnTo>
                  <a:pt x="148028" y="454673"/>
                </a:lnTo>
                <a:lnTo>
                  <a:pt x="144174" y="466006"/>
                </a:lnTo>
                <a:lnTo>
                  <a:pt x="140774" y="477565"/>
                </a:lnTo>
                <a:lnTo>
                  <a:pt x="137373" y="489125"/>
                </a:lnTo>
                <a:lnTo>
                  <a:pt x="134426" y="500911"/>
                </a:lnTo>
                <a:lnTo>
                  <a:pt x="131706" y="512470"/>
                </a:lnTo>
                <a:lnTo>
                  <a:pt x="129213" y="524256"/>
                </a:lnTo>
                <a:lnTo>
                  <a:pt x="127172" y="536269"/>
                </a:lnTo>
                <a:lnTo>
                  <a:pt x="125359" y="548055"/>
                </a:lnTo>
                <a:lnTo>
                  <a:pt x="123772" y="560068"/>
                </a:lnTo>
                <a:lnTo>
                  <a:pt x="122185" y="571854"/>
                </a:lnTo>
                <a:lnTo>
                  <a:pt x="121278" y="583867"/>
                </a:lnTo>
                <a:lnTo>
                  <a:pt x="120598" y="595880"/>
                </a:lnTo>
                <a:lnTo>
                  <a:pt x="120145" y="607666"/>
                </a:lnTo>
                <a:lnTo>
                  <a:pt x="120145" y="619905"/>
                </a:lnTo>
                <a:lnTo>
                  <a:pt x="120145" y="631918"/>
                </a:lnTo>
                <a:lnTo>
                  <a:pt x="120598" y="643704"/>
                </a:lnTo>
                <a:lnTo>
                  <a:pt x="121278" y="655717"/>
                </a:lnTo>
                <a:lnTo>
                  <a:pt x="122185" y="667503"/>
                </a:lnTo>
                <a:lnTo>
                  <a:pt x="123772" y="679516"/>
                </a:lnTo>
                <a:lnTo>
                  <a:pt x="125359" y="691529"/>
                </a:lnTo>
                <a:lnTo>
                  <a:pt x="127172" y="703315"/>
                </a:lnTo>
                <a:lnTo>
                  <a:pt x="129213" y="715328"/>
                </a:lnTo>
                <a:lnTo>
                  <a:pt x="131706" y="726887"/>
                </a:lnTo>
                <a:lnTo>
                  <a:pt x="134426" y="738673"/>
                </a:lnTo>
                <a:lnTo>
                  <a:pt x="137373" y="750460"/>
                </a:lnTo>
                <a:lnTo>
                  <a:pt x="140774" y="762019"/>
                </a:lnTo>
                <a:lnTo>
                  <a:pt x="144174" y="773579"/>
                </a:lnTo>
                <a:lnTo>
                  <a:pt x="148028" y="784911"/>
                </a:lnTo>
                <a:lnTo>
                  <a:pt x="152108" y="796471"/>
                </a:lnTo>
                <a:lnTo>
                  <a:pt x="156642" y="807804"/>
                </a:lnTo>
                <a:lnTo>
                  <a:pt x="161402" y="819136"/>
                </a:lnTo>
                <a:lnTo>
                  <a:pt x="166390" y="830016"/>
                </a:lnTo>
                <a:lnTo>
                  <a:pt x="171603" y="841122"/>
                </a:lnTo>
                <a:lnTo>
                  <a:pt x="177271" y="852002"/>
                </a:lnTo>
                <a:lnTo>
                  <a:pt x="183164" y="862881"/>
                </a:lnTo>
                <a:lnTo>
                  <a:pt x="189058" y="873534"/>
                </a:lnTo>
                <a:lnTo>
                  <a:pt x="195632" y="884187"/>
                </a:lnTo>
                <a:lnTo>
                  <a:pt x="202433" y="894613"/>
                </a:lnTo>
                <a:lnTo>
                  <a:pt x="209460" y="904813"/>
                </a:lnTo>
                <a:lnTo>
                  <a:pt x="216714" y="915239"/>
                </a:lnTo>
                <a:lnTo>
                  <a:pt x="224195" y="925212"/>
                </a:lnTo>
                <a:lnTo>
                  <a:pt x="232129" y="934958"/>
                </a:lnTo>
                <a:lnTo>
                  <a:pt x="240290" y="944931"/>
                </a:lnTo>
                <a:lnTo>
                  <a:pt x="248678" y="954450"/>
                </a:lnTo>
                <a:lnTo>
                  <a:pt x="257518" y="963743"/>
                </a:lnTo>
                <a:lnTo>
                  <a:pt x="266359" y="973036"/>
                </a:lnTo>
                <a:lnTo>
                  <a:pt x="275654" y="982102"/>
                </a:lnTo>
                <a:lnTo>
                  <a:pt x="284948" y="990715"/>
                </a:lnTo>
                <a:lnTo>
                  <a:pt x="294695" y="999102"/>
                </a:lnTo>
                <a:lnTo>
                  <a:pt x="304443" y="1007261"/>
                </a:lnTo>
                <a:lnTo>
                  <a:pt x="314191" y="1015194"/>
                </a:lnTo>
                <a:lnTo>
                  <a:pt x="324392" y="1022674"/>
                </a:lnTo>
                <a:lnTo>
                  <a:pt x="334593" y="1029927"/>
                </a:lnTo>
                <a:lnTo>
                  <a:pt x="344794" y="1036953"/>
                </a:lnTo>
                <a:lnTo>
                  <a:pt x="355221" y="1043753"/>
                </a:lnTo>
                <a:lnTo>
                  <a:pt x="365876" y="1050099"/>
                </a:lnTo>
                <a:lnTo>
                  <a:pt x="376530" y="1056446"/>
                </a:lnTo>
                <a:lnTo>
                  <a:pt x="387411" y="1062339"/>
                </a:lnTo>
                <a:lnTo>
                  <a:pt x="398292" y="1067779"/>
                </a:lnTo>
                <a:lnTo>
                  <a:pt x="409400" y="1072992"/>
                </a:lnTo>
                <a:lnTo>
                  <a:pt x="420508" y="1078205"/>
                </a:lnTo>
                <a:lnTo>
                  <a:pt x="431615" y="1082738"/>
                </a:lnTo>
                <a:lnTo>
                  <a:pt x="443176" y="1087271"/>
                </a:lnTo>
                <a:lnTo>
                  <a:pt x="454511" y="1091351"/>
                </a:lnTo>
                <a:lnTo>
                  <a:pt x="466072" y="1095204"/>
                </a:lnTo>
                <a:lnTo>
                  <a:pt x="477406" y="1098830"/>
                </a:lnTo>
                <a:lnTo>
                  <a:pt x="489194" y="1102004"/>
                </a:lnTo>
                <a:lnTo>
                  <a:pt x="500755" y="1104950"/>
                </a:lnTo>
                <a:lnTo>
                  <a:pt x="512543" y="1107897"/>
                </a:lnTo>
                <a:lnTo>
                  <a:pt x="524331" y="1110163"/>
                </a:lnTo>
                <a:lnTo>
                  <a:pt x="536119" y="1112203"/>
                </a:lnTo>
                <a:lnTo>
                  <a:pt x="548133" y="1114243"/>
                </a:lnTo>
                <a:lnTo>
                  <a:pt x="559921" y="1115830"/>
                </a:lnTo>
                <a:lnTo>
                  <a:pt x="571936" y="1116963"/>
                </a:lnTo>
                <a:lnTo>
                  <a:pt x="583950" y="1118096"/>
                </a:lnTo>
                <a:lnTo>
                  <a:pt x="595738" y="1118776"/>
                </a:lnTo>
                <a:lnTo>
                  <a:pt x="607752" y="1119230"/>
                </a:lnTo>
                <a:lnTo>
                  <a:pt x="619540" y="1119230"/>
                </a:lnTo>
                <a:lnTo>
                  <a:pt x="631782" y="1119230"/>
                </a:lnTo>
                <a:lnTo>
                  <a:pt x="643796" y="1118776"/>
                </a:lnTo>
                <a:lnTo>
                  <a:pt x="655584" y="1118096"/>
                </a:lnTo>
                <a:lnTo>
                  <a:pt x="667598" y="1116963"/>
                </a:lnTo>
                <a:lnTo>
                  <a:pt x="679613" y="1115830"/>
                </a:lnTo>
                <a:lnTo>
                  <a:pt x="691401" y="1114243"/>
                </a:lnTo>
                <a:lnTo>
                  <a:pt x="703415" y="1112203"/>
                </a:lnTo>
                <a:lnTo>
                  <a:pt x="715203" y="1110163"/>
                </a:lnTo>
                <a:lnTo>
                  <a:pt x="726991" y="1107897"/>
                </a:lnTo>
                <a:lnTo>
                  <a:pt x="738779" y="1104950"/>
                </a:lnTo>
                <a:lnTo>
                  <a:pt x="750340" y="1102004"/>
                </a:lnTo>
                <a:lnTo>
                  <a:pt x="762128" y="1098830"/>
                </a:lnTo>
                <a:lnTo>
                  <a:pt x="773462" y="1095204"/>
                </a:lnTo>
                <a:lnTo>
                  <a:pt x="785023" y="1091351"/>
                </a:lnTo>
                <a:lnTo>
                  <a:pt x="796358" y="1087271"/>
                </a:lnTo>
                <a:lnTo>
                  <a:pt x="807692" y="1082738"/>
                </a:lnTo>
                <a:lnTo>
                  <a:pt x="819026" y="1078205"/>
                </a:lnTo>
                <a:lnTo>
                  <a:pt x="830134" y="1072992"/>
                </a:lnTo>
                <a:lnTo>
                  <a:pt x="841015" y="1067779"/>
                </a:lnTo>
                <a:lnTo>
                  <a:pt x="852123" y="1062339"/>
                </a:lnTo>
                <a:lnTo>
                  <a:pt x="862777" y="1056446"/>
                </a:lnTo>
                <a:lnTo>
                  <a:pt x="873658" y="1050099"/>
                </a:lnTo>
                <a:lnTo>
                  <a:pt x="884086" y="1043753"/>
                </a:lnTo>
                <a:lnTo>
                  <a:pt x="894740" y="1036953"/>
                </a:lnTo>
                <a:lnTo>
                  <a:pt x="904941" y="1029927"/>
                </a:lnTo>
                <a:lnTo>
                  <a:pt x="915142" y="1022674"/>
                </a:lnTo>
                <a:lnTo>
                  <a:pt x="925343" y="1015194"/>
                </a:lnTo>
                <a:lnTo>
                  <a:pt x="935091" y="1007261"/>
                </a:lnTo>
                <a:lnTo>
                  <a:pt x="944839" y="999102"/>
                </a:lnTo>
                <a:lnTo>
                  <a:pt x="954586" y="990715"/>
                </a:lnTo>
                <a:lnTo>
                  <a:pt x="963880" y="982102"/>
                </a:lnTo>
                <a:lnTo>
                  <a:pt x="972948" y="973036"/>
                </a:lnTo>
                <a:lnTo>
                  <a:pt x="982016" y="963743"/>
                </a:lnTo>
                <a:lnTo>
                  <a:pt x="990856" y="954450"/>
                </a:lnTo>
                <a:lnTo>
                  <a:pt x="999244" y="944931"/>
                </a:lnTo>
                <a:lnTo>
                  <a:pt x="1007405" y="934958"/>
                </a:lnTo>
                <a:lnTo>
                  <a:pt x="1015339" y="925212"/>
                </a:lnTo>
                <a:lnTo>
                  <a:pt x="1022820" y="915239"/>
                </a:lnTo>
                <a:lnTo>
                  <a:pt x="1030074" y="904813"/>
                </a:lnTo>
                <a:lnTo>
                  <a:pt x="1037101" y="894613"/>
                </a:lnTo>
                <a:lnTo>
                  <a:pt x="1043902" y="884187"/>
                </a:lnTo>
                <a:lnTo>
                  <a:pt x="1050249" y="873534"/>
                </a:lnTo>
                <a:lnTo>
                  <a:pt x="1056370" y="862881"/>
                </a:lnTo>
                <a:lnTo>
                  <a:pt x="1062263" y="852002"/>
                </a:lnTo>
                <a:lnTo>
                  <a:pt x="1067931" y="841122"/>
                </a:lnTo>
                <a:lnTo>
                  <a:pt x="1073144" y="830016"/>
                </a:lnTo>
                <a:lnTo>
                  <a:pt x="1078132" y="819136"/>
                </a:lnTo>
                <a:lnTo>
                  <a:pt x="1082892" y="807804"/>
                </a:lnTo>
                <a:lnTo>
                  <a:pt x="1087426" y="796471"/>
                </a:lnTo>
                <a:lnTo>
                  <a:pt x="1091280" y="784911"/>
                </a:lnTo>
                <a:lnTo>
                  <a:pt x="1095360" y="773579"/>
                </a:lnTo>
                <a:lnTo>
                  <a:pt x="1098760" y="762019"/>
                </a:lnTo>
                <a:lnTo>
                  <a:pt x="1102161" y="750460"/>
                </a:lnTo>
                <a:lnTo>
                  <a:pt x="1105108" y="738673"/>
                </a:lnTo>
                <a:lnTo>
                  <a:pt x="1107828" y="726887"/>
                </a:lnTo>
                <a:lnTo>
                  <a:pt x="1110321" y="715328"/>
                </a:lnTo>
                <a:lnTo>
                  <a:pt x="1112362" y="703315"/>
                </a:lnTo>
                <a:lnTo>
                  <a:pt x="1114175" y="691529"/>
                </a:lnTo>
                <a:lnTo>
                  <a:pt x="1115762" y="679516"/>
                </a:lnTo>
                <a:lnTo>
                  <a:pt x="1117122" y="667503"/>
                </a:lnTo>
                <a:lnTo>
                  <a:pt x="1118256" y="655717"/>
                </a:lnTo>
                <a:lnTo>
                  <a:pt x="1118936" y="643704"/>
                </a:lnTo>
                <a:lnTo>
                  <a:pt x="1119389" y="631918"/>
                </a:lnTo>
                <a:lnTo>
                  <a:pt x="1119389" y="619905"/>
                </a:lnTo>
                <a:lnTo>
                  <a:pt x="1119389" y="607666"/>
                </a:lnTo>
                <a:lnTo>
                  <a:pt x="1118936" y="595880"/>
                </a:lnTo>
                <a:lnTo>
                  <a:pt x="1118256" y="583867"/>
                </a:lnTo>
                <a:lnTo>
                  <a:pt x="1117122" y="571854"/>
                </a:lnTo>
                <a:lnTo>
                  <a:pt x="1115762" y="560068"/>
                </a:lnTo>
                <a:lnTo>
                  <a:pt x="1114175" y="548055"/>
                </a:lnTo>
                <a:lnTo>
                  <a:pt x="1112362" y="536269"/>
                </a:lnTo>
                <a:lnTo>
                  <a:pt x="1110321" y="524256"/>
                </a:lnTo>
                <a:lnTo>
                  <a:pt x="1107828" y="512470"/>
                </a:lnTo>
                <a:lnTo>
                  <a:pt x="1105108" y="500911"/>
                </a:lnTo>
                <a:lnTo>
                  <a:pt x="1102161" y="489125"/>
                </a:lnTo>
                <a:lnTo>
                  <a:pt x="1098760" y="477565"/>
                </a:lnTo>
                <a:lnTo>
                  <a:pt x="1095360" y="466006"/>
                </a:lnTo>
                <a:lnTo>
                  <a:pt x="1091280" y="454673"/>
                </a:lnTo>
                <a:lnTo>
                  <a:pt x="1087426" y="443114"/>
                </a:lnTo>
                <a:lnTo>
                  <a:pt x="1082892" y="431554"/>
                </a:lnTo>
                <a:lnTo>
                  <a:pt x="1078132" y="420448"/>
                </a:lnTo>
                <a:lnTo>
                  <a:pt x="1073144" y="409342"/>
                </a:lnTo>
                <a:lnTo>
                  <a:pt x="1067931" y="398462"/>
                </a:lnTo>
                <a:lnTo>
                  <a:pt x="1062263" y="387583"/>
                </a:lnTo>
                <a:lnTo>
                  <a:pt x="1056370" y="376703"/>
                </a:lnTo>
                <a:lnTo>
                  <a:pt x="1050249" y="366050"/>
                </a:lnTo>
                <a:lnTo>
                  <a:pt x="1043902" y="355397"/>
                </a:lnTo>
                <a:lnTo>
                  <a:pt x="1037101" y="344971"/>
                </a:lnTo>
                <a:lnTo>
                  <a:pt x="1030074" y="334545"/>
                </a:lnTo>
                <a:lnTo>
                  <a:pt x="1022820" y="324346"/>
                </a:lnTo>
                <a:lnTo>
                  <a:pt x="1015339" y="314373"/>
                </a:lnTo>
                <a:lnTo>
                  <a:pt x="1007405" y="304400"/>
                </a:lnTo>
                <a:lnTo>
                  <a:pt x="999244" y="294654"/>
                </a:lnTo>
                <a:lnTo>
                  <a:pt x="990856" y="285134"/>
                </a:lnTo>
                <a:lnTo>
                  <a:pt x="982016" y="275614"/>
                </a:lnTo>
                <a:lnTo>
                  <a:pt x="972948" y="266548"/>
                </a:lnTo>
                <a:lnTo>
                  <a:pt x="963880" y="257482"/>
                </a:lnTo>
                <a:lnTo>
                  <a:pt x="954586" y="248869"/>
                </a:lnTo>
                <a:lnTo>
                  <a:pt x="944839" y="240483"/>
                </a:lnTo>
                <a:lnTo>
                  <a:pt x="935091" y="232323"/>
                </a:lnTo>
                <a:lnTo>
                  <a:pt x="925343" y="224163"/>
                </a:lnTo>
                <a:lnTo>
                  <a:pt x="915142" y="216684"/>
                </a:lnTo>
                <a:lnTo>
                  <a:pt x="904941" y="209431"/>
                </a:lnTo>
                <a:lnTo>
                  <a:pt x="894740" y="202631"/>
                </a:lnTo>
                <a:lnTo>
                  <a:pt x="884086" y="195831"/>
                </a:lnTo>
                <a:lnTo>
                  <a:pt x="873658" y="189485"/>
                </a:lnTo>
                <a:lnTo>
                  <a:pt x="862777" y="183139"/>
                </a:lnTo>
                <a:lnTo>
                  <a:pt x="852123" y="177246"/>
                </a:lnTo>
                <a:lnTo>
                  <a:pt x="841015" y="171579"/>
                </a:lnTo>
                <a:lnTo>
                  <a:pt x="830134" y="166593"/>
                </a:lnTo>
                <a:lnTo>
                  <a:pt x="819026" y="161380"/>
                </a:lnTo>
                <a:lnTo>
                  <a:pt x="807692" y="156620"/>
                </a:lnTo>
                <a:lnTo>
                  <a:pt x="796358" y="152313"/>
                </a:lnTo>
                <a:lnTo>
                  <a:pt x="785023" y="148234"/>
                </a:lnTo>
                <a:lnTo>
                  <a:pt x="773462" y="144380"/>
                </a:lnTo>
                <a:lnTo>
                  <a:pt x="762128" y="140754"/>
                </a:lnTo>
                <a:lnTo>
                  <a:pt x="750340" y="137581"/>
                </a:lnTo>
                <a:lnTo>
                  <a:pt x="738779" y="134407"/>
                </a:lnTo>
                <a:lnTo>
                  <a:pt x="726991" y="131688"/>
                </a:lnTo>
                <a:lnTo>
                  <a:pt x="715203" y="129421"/>
                </a:lnTo>
                <a:lnTo>
                  <a:pt x="703415" y="127154"/>
                </a:lnTo>
                <a:lnTo>
                  <a:pt x="691401" y="125341"/>
                </a:lnTo>
                <a:lnTo>
                  <a:pt x="679613" y="123755"/>
                </a:lnTo>
                <a:lnTo>
                  <a:pt x="667598" y="122621"/>
                </a:lnTo>
                <a:lnTo>
                  <a:pt x="655584" y="121488"/>
                </a:lnTo>
                <a:lnTo>
                  <a:pt x="643796" y="120581"/>
                </a:lnTo>
                <a:lnTo>
                  <a:pt x="631782" y="120128"/>
                </a:lnTo>
                <a:lnTo>
                  <a:pt x="619540" y="120128"/>
                </a:lnTo>
                <a:lnTo>
                  <a:pt x="607752" y="120128"/>
                </a:lnTo>
                <a:close/>
                <a:moveTo>
                  <a:pt x="619540" y="0"/>
                </a:moveTo>
                <a:lnTo>
                  <a:pt x="634502" y="227"/>
                </a:lnTo>
                <a:lnTo>
                  <a:pt x="649690" y="907"/>
                </a:lnTo>
                <a:lnTo>
                  <a:pt x="664198" y="1587"/>
                </a:lnTo>
                <a:lnTo>
                  <a:pt x="678933" y="3173"/>
                </a:lnTo>
                <a:lnTo>
                  <a:pt x="694121" y="4533"/>
                </a:lnTo>
                <a:lnTo>
                  <a:pt x="708629" y="6573"/>
                </a:lnTo>
                <a:lnTo>
                  <a:pt x="723364" y="8840"/>
                </a:lnTo>
                <a:lnTo>
                  <a:pt x="738098" y="11560"/>
                </a:lnTo>
                <a:lnTo>
                  <a:pt x="752607" y="14506"/>
                </a:lnTo>
                <a:lnTo>
                  <a:pt x="767115" y="17906"/>
                </a:lnTo>
                <a:lnTo>
                  <a:pt x="781623" y="21533"/>
                </a:lnTo>
                <a:lnTo>
                  <a:pt x="796131" y="25839"/>
                </a:lnTo>
                <a:lnTo>
                  <a:pt x="810412" y="30146"/>
                </a:lnTo>
                <a:lnTo>
                  <a:pt x="824694" y="34905"/>
                </a:lnTo>
                <a:lnTo>
                  <a:pt x="838975" y="40118"/>
                </a:lnTo>
                <a:lnTo>
                  <a:pt x="853030" y="45558"/>
                </a:lnTo>
                <a:lnTo>
                  <a:pt x="866858" y="51451"/>
                </a:lnTo>
                <a:lnTo>
                  <a:pt x="880686" y="57571"/>
                </a:lnTo>
                <a:lnTo>
                  <a:pt x="894514" y="64144"/>
                </a:lnTo>
                <a:lnTo>
                  <a:pt x="907888" y="71170"/>
                </a:lnTo>
                <a:lnTo>
                  <a:pt x="921263" y="78423"/>
                </a:lnTo>
                <a:lnTo>
                  <a:pt x="934638" y="85903"/>
                </a:lnTo>
                <a:lnTo>
                  <a:pt x="947786" y="93836"/>
                </a:lnTo>
                <a:lnTo>
                  <a:pt x="960934" y="102222"/>
                </a:lnTo>
                <a:lnTo>
                  <a:pt x="973401" y="110835"/>
                </a:lnTo>
                <a:lnTo>
                  <a:pt x="986096" y="119901"/>
                </a:lnTo>
                <a:lnTo>
                  <a:pt x="998791" y="129421"/>
                </a:lnTo>
                <a:lnTo>
                  <a:pt x="1010805" y="139167"/>
                </a:lnTo>
                <a:lnTo>
                  <a:pt x="1023046" y="149140"/>
                </a:lnTo>
                <a:lnTo>
                  <a:pt x="1034607" y="159793"/>
                </a:lnTo>
                <a:lnTo>
                  <a:pt x="1046395" y="170446"/>
                </a:lnTo>
                <a:lnTo>
                  <a:pt x="1057956" y="181779"/>
                </a:lnTo>
                <a:lnTo>
                  <a:pt x="1067251" y="191072"/>
                </a:lnTo>
                <a:lnTo>
                  <a:pt x="1076318" y="200591"/>
                </a:lnTo>
                <a:lnTo>
                  <a:pt x="1084932" y="210564"/>
                </a:lnTo>
                <a:lnTo>
                  <a:pt x="1093546" y="220310"/>
                </a:lnTo>
                <a:lnTo>
                  <a:pt x="1101934" y="230283"/>
                </a:lnTo>
                <a:lnTo>
                  <a:pt x="1110095" y="240709"/>
                </a:lnTo>
                <a:lnTo>
                  <a:pt x="1117802" y="250909"/>
                </a:lnTo>
                <a:lnTo>
                  <a:pt x="1125510" y="261108"/>
                </a:lnTo>
                <a:lnTo>
                  <a:pt x="1132764" y="271988"/>
                </a:lnTo>
                <a:lnTo>
                  <a:pt x="1139791" y="282414"/>
                </a:lnTo>
                <a:lnTo>
                  <a:pt x="1146592" y="293294"/>
                </a:lnTo>
                <a:lnTo>
                  <a:pt x="1153166" y="304173"/>
                </a:lnTo>
                <a:lnTo>
                  <a:pt x="1159513" y="315279"/>
                </a:lnTo>
                <a:lnTo>
                  <a:pt x="1165634" y="326159"/>
                </a:lnTo>
                <a:lnTo>
                  <a:pt x="1171527" y="337492"/>
                </a:lnTo>
                <a:lnTo>
                  <a:pt x="1177195" y="348598"/>
                </a:lnTo>
                <a:lnTo>
                  <a:pt x="1182408" y="360157"/>
                </a:lnTo>
                <a:lnTo>
                  <a:pt x="1187622" y="371490"/>
                </a:lnTo>
                <a:lnTo>
                  <a:pt x="1192610" y="383050"/>
                </a:lnTo>
                <a:lnTo>
                  <a:pt x="1197143" y="394609"/>
                </a:lnTo>
                <a:lnTo>
                  <a:pt x="1201677" y="406395"/>
                </a:lnTo>
                <a:lnTo>
                  <a:pt x="1205984" y="418181"/>
                </a:lnTo>
                <a:lnTo>
                  <a:pt x="1209611" y="429741"/>
                </a:lnTo>
                <a:lnTo>
                  <a:pt x="1213465" y="441754"/>
                </a:lnTo>
                <a:lnTo>
                  <a:pt x="1216865" y="453540"/>
                </a:lnTo>
                <a:lnTo>
                  <a:pt x="1219812" y="465552"/>
                </a:lnTo>
                <a:lnTo>
                  <a:pt x="1222986" y="477792"/>
                </a:lnTo>
                <a:lnTo>
                  <a:pt x="1225706" y="489578"/>
                </a:lnTo>
                <a:lnTo>
                  <a:pt x="1228200" y="501818"/>
                </a:lnTo>
                <a:lnTo>
                  <a:pt x="1230240" y="514057"/>
                </a:lnTo>
                <a:lnTo>
                  <a:pt x="1232280" y="526070"/>
                </a:lnTo>
                <a:lnTo>
                  <a:pt x="1233867" y="538536"/>
                </a:lnTo>
                <a:lnTo>
                  <a:pt x="1235680" y="550775"/>
                </a:lnTo>
                <a:lnTo>
                  <a:pt x="1236814" y="563015"/>
                </a:lnTo>
                <a:lnTo>
                  <a:pt x="1237720" y="575254"/>
                </a:lnTo>
                <a:lnTo>
                  <a:pt x="1238401" y="587720"/>
                </a:lnTo>
                <a:lnTo>
                  <a:pt x="1239081" y="599733"/>
                </a:lnTo>
                <a:lnTo>
                  <a:pt x="1239307" y="612199"/>
                </a:lnTo>
                <a:lnTo>
                  <a:pt x="1239307" y="624665"/>
                </a:lnTo>
                <a:lnTo>
                  <a:pt x="1239081" y="636678"/>
                </a:lnTo>
                <a:lnTo>
                  <a:pt x="1238627" y="649144"/>
                </a:lnTo>
                <a:lnTo>
                  <a:pt x="1237947" y="661610"/>
                </a:lnTo>
                <a:lnTo>
                  <a:pt x="1237040" y="673623"/>
                </a:lnTo>
                <a:lnTo>
                  <a:pt x="1235907" y="686089"/>
                </a:lnTo>
                <a:lnTo>
                  <a:pt x="1234320" y="698102"/>
                </a:lnTo>
                <a:lnTo>
                  <a:pt x="1232507" y="710341"/>
                </a:lnTo>
                <a:lnTo>
                  <a:pt x="1230693" y="722807"/>
                </a:lnTo>
                <a:lnTo>
                  <a:pt x="1228653" y="734820"/>
                </a:lnTo>
                <a:lnTo>
                  <a:pt x="1226159" y="746833"/>
                </a:lnTo>
                <a:lnTo>
                  <a:pt x="1223439" y="759073"/>
                </a:lnTo>
                <a:lnTo>
                  <a:pt x="1220719" y="771085"/>
                </a:lnTo>
                <a:lnTo>
                  <a:pt x="1217545" y="783098"/>
                </a:lnTo>
                <a:lnTo>
                  <a:pt x="1214145" y="795111"/>
                </a:lnTo>
                <a:lnTo>
                  <a:pt x="1210518" y="806897"/>
                </a:lnTo>
                <a:lnTo>
                  <a:pt x="1206664" y="818683"/>
                </a:lnTo>
                <a:lnTo>
                  <a:pt x="1202357" y="830469"/>
                </a:lnTo>
                <a:lnTo>
                  <a:pt x="1198277" y="842255"/>
                </a:lnTo>
                <a:lnTo>
                  <a:pt x="1193516" y="853588"/>
                </a:lnTo>
                <a:lnTo>
                  <a:pt x="1188529" y="865374"/>
                </a:lnTo>
                <a:lnTo>
                  <a:pt x="1183769" y="876934"/>
                </a:lnTo>
                <a:lnTo>
                  <a:pt x="1178328" y="888267"/>
                </a:lnTo>
                <a:lnTo>
                  <a:pt x="1172661" y="899599"/>
                </a:lnTo>
                <a:lnTo>
                  <a:pt x="1166767" y="910706"/>
                </a:lnTo>
                <a:lnTo>
                  <a:pt x="1160646" y="921812"/>
                </a:lnTo>
                <a:lnTo>
                  <a:pt x="1534229" y="1295115"/>
                </a:lnTo>
                <a:lnTo>
                  <a:pt x="1540350" y="1301461"/>
                </a:lnTo>
                <a:lnTo>
                  <a:pt x="1545790" y="1308034"/>
                </a:lnTo>
                <a:lnTo>
                  <a:pt x="1551231" y="1314607"/>
                </a:lnTo>
                <a:lnTo>
                  <a:pt x="1556445" y="1321407"/>
                </a:lnTo>
                <a:lnTo>
                  <a:pt x="1560752" y="1328433"/>
                </a:lnTo>
                <a:lnTo>
                  <a:pt x="1565286" y="1335460"/>
                </a:lnTo>
                <a:lnTo>
                  <a:pt x="1569366" y="1342713"/>
                </a:lnTo>
                <a:lnTo>
                  <a:pt x="1572766" y="1349966"/>
                </a:lnTo>
                <a:lnTo>
                  <a:pt x="1576167" y="1357219"/>
                </a:lnTo>
                <a:lnTo>
                  <a:pt x="1578887" y="1364698"/>
                </a:lnTo>
                <a:lnTo>
                  <a:pt x="1581381" y="1372178"/>
                </a:lnTo>
                <a:lnTo>
                  <a:pt x="1583648" y="1379658"/>
                </a:lnTo>
                <a:lnTo>
                  <a:pt x="1585461" y="1387137"/>
                </a:lnTo>
                <a:lnTo>
                  <a:pt x="1586821" y="1394617"/>
                </a:lnTo>
                <a:lnTo>
                  <a:pt x="1587955" y="1402323"/>
                </a:lnTo>
                <a:lnTo>
                  <a:pt x="1588635" y="1409803"/>
                </a:lnTo>
                <a:lnTo>
                  <a:pt x="1589088" y="1417283"/>
                </a:lnTo>
                <a:lnTo>
                  <a:pt x="1589088" y="1424762"/>
                </a:lnTo>
                <a:lnTo>
                  <a:pt x="1588861" y="1432242"/>
                </a:lnTo>
                <a:lnTo>
                  <a:pt x="1588181" y="1439495"/>
                </a:lnTo>
                <a:lnTo>
                  <a:pt x="1587274" y="1446748"/>
                </a:lnTo>
                <a:lnTo>
                  <a:pt x="1585914" y="1454001"/>
                </a:lnTo>
                <a:lnTo>
                  <a:pt x="1584101" y="1461027"/>
                </a:lnTo>
                <a:lnTo>
                  <a:pt x="1581834" y="1467827"/>
                </a:lnTo>
                <a:lnTo>
                  <a:pt x="1579340" y="1474627"/>
                </a:lnTo>
                <a:lnTo>
                  <a:pt x="1576620" y="1481200"/>
                </a:lnTo>
                <a:lnTo>
                  <a:pt x="1573220" y="1487773"/>
                </a:lnTo>
                <a:lnTo>
                  <a:pt x="1569593" y="1494119"/>
                </a:lnTo>
                <a:lnTo>
                  <a:pt x="1565512" y="1500239"/>
                </a:lnTo>
                <a:lnTo>
                  <a:pt x="1561432" y="1506132"/>
                </a:lnTo>
                <a:lnTo>
                  <a:pt x="1556445" y="1511572"/>
                </a:lnTo>
                <a:lnTo>
                  <a:pt x="1551231" y="1517011"/>
                </a:lnTo>
                <a:lnTo>
                  <a:pt x="1517228" y="1551237"/>
                </a:lnTo>
                <a:lnTo>
                  <a:pt x="1511787" y="1556223"/>
                </a:lnTo>
                <a:lnTo>
                  <a:pt x="1506120" y="1561209"/>
                </a:lnTo>
                <a:lnTo>
                  <a:pt x="1500226" y="1565516"/>
                </a:lnTo>
                <a:lnTo>
                  <a:pt x="1494106" y="1569369"/>
                </a:lnTo>
                <a:lnTo>
                  <a:pt x="1487985" y="1573222"/>
                </a:lnTo>
                <a:lnTo>
                  <a:pt x="1481411" y="1576395"/>
                </a:lnTo>
                <a:lnTo>
                  <a:pt x="1474837" y="1579342"/>
                </a:lnTo>
                <a:lnTo>
                  <a:pt x="1468036" y="1581835"/>
                </a:lnTo>
                <a:lnTo>
                  <a:pt x="1461009" y="1583875"/>
                </a:lnTo>
                <a:lnTo>
                  <a:pt x="1453982" y="1585688"/>
                </a:lnTo>
                <a:lnTo>
                  <a:pt x="1446728" y="1587275"/>
                </a:lnTo>
                <a:lnTo>
                  <a:pt x="1439474" y="1588182"/>
                </a:lnTo>
                <a:lnTo>
                  <a:pt x="1432219" y="1588862"/>
                </a:lnTo>
                <a:lnTo>
                  <a:pt x="1424739" y="1589088"/>
                </a:lnTo>
                <a:lnTo>
                  <a:pt x="1417258" y="1589088"/>
                </a:lnTo>
                <a:lnTo>
                  <a:pt x="1409777" y="1588862"/>
                </a:lnTo>
                <a:lnTo>
                  <a:pt x="1402296" y="1587955"/>
                </a:lnTo>
                <a:lnTo>
                  <a:pt x="1394589" y="1587048"/>
                </a:lnTo>
                <a:lnTo>
                  <a:pt x="1387108" y="1585235"/>
                </a:lnTo>
                <a:lnTo>
                  <a:pt x="1379628" y="1583422"/>
                </a:lnTo>
                <a:lnTo>
                  <a:pt x="1372147" y="1581382"/>
                </a:lnTo>
                <a:lnTo>
                  <a:pt x="1364666" y="1578662"/>
                </a:lnTo>
                <a:lnTo>
                  <a:pt x="1357186" y="1575942"/>
                </a:lnTo>
                <a:lnTo>
                  <a:pt x="1349931" y="1572769"/>
                </a:lnTo>
                <a:lnTo>
                  <a:pt x="1342677" y="1569142"/>
                </a:lnTo>
                <a:lnTo>
                  <a:pt x="1335423" y="1565289"/>
                </a:lnTo>
                <a:lnTo>
                  <a:pt x="1328396" y="1560756"/>
                </a:lnTo>
                <a:lnTo>
                  <a:pt x="1321369" y="1556223"/>
                </a:lnTo>
                <a:lnTo>
                  <a:pt x="1314568" y="1551237"/>
                </a:lnTo>
                <a:lnTo>
                  <a:pt x="1307994" y="1545797"/>
                </a:lnTo>
                <a:lnTo>
                  <a:pt x="1301420" y="1540130"/>
                </a:lnTo>
                <a:lnTo>
                  <a:pt x="1295299" y="1534011"/>
                </a:lnTo>
                <a:lnTo>
                  <a:pt x="921716" y="1160708"/>
                </a:lnTo>
                <a:lnTo>
                  <a:pt x="910835" y="1166827"/>
                </a:lnTo>
                <a:lnTo>
                  <a:pt x="899501" y="1172720"/>
                </a:lnTo>
                <a:lnTo>
                  <a:pt x="888166" y="1178160"/>
                </a:lnTo>
                <a:lnTo>
                  <a:pt x="876832" y="1183600"/>
                </a:lnTo>
                <a:lnTo>
                  <a:pt x="865498" y="1188586"/>
                </a:lnTo>
                <a:lnTo>
                  <a:pt x="853710" y="1193346"/>
                </a:lnTo>
                <a:lnTo>
                  <a:pt x="842375" y="1198106"/>
                </a:lnTo>
                <a:lnTo>
                  <a:pt x="830588" y="1202412"/>
                </a:lnTo>
                <a:lnTo>
                  <a:pt x="818573" y="1206492"/>
                </a:lnTo>
                <a:lnTo>
                  <a:pt x="807012" y="1210572"/>
                </a:lnTo>
                <a:lnTo>
                  <a:pt x="794997" y="1213972"/>
                </a:lnTo>
                <a:lnTo>
                  <a:pt x="783210" y="1217598"/>
                </a:lnTo>
                <a:lnTo>
                  <a:pt x="771195" y="1220545"/>
                </a:lnTo>
                <a:lnTo>
                  <a:pt x="758954" y="1223265"/>
                </a:lnTo>
                <a:lnTo>
                  <a:pt x="746939" y="1226211"/>
                </a:lnTo>
                <a:lnTo>
                  <a:pt x="734698" y="1228478"/>
                </a:lnTo>
                <a:lnTo>
                  <a:pt x="722457" y="1230518"/>
                </a:lnTo>
                <a:lnTo>
                  <a:pt x="710442" y="1232784"/>
                </a:lnTo>
                <a:lnTo>
                  <a:pt x="698201" y="1234371"/>
                </a:lnTo>
                <a:lnTo>
                  <a:pt x="685960" y="1235731"/>
                </a:lnTo>
                <a:lnTo>
                  <a:pt x="673719" y="1236864"/>
                </a:lnTo>
                <a:lnTo>
                  <a:pt x="661478" y="1237771"/>
                </a:lnTo>
                <a:lnTo>
                  <a:pt x="649010" y="1238451"/>
                </a:lnTo>
                <a:lnTo>
                  <a:pt x="636769" y="1239131"/>
                </a:lnTo>
                <a:lnTo>
                  <a:pt x="624527" y="1239357"/>
                </a:lnTo>
                <a:lnTo>
                  <a:pt x="612060" y="1239357"/>
                </a:lnTo>
                <a:lnTo>
                  <a:pt x="599818" y="1239131"/>
                </a:lnTo>
                <a:lnTo>
                  <a:pt x="587577" y="1238451"/>
                </a:lnTo>
                <a:lnTo>
                  <a:pt x="575109" y="1237544"/>
                </a:lnTo>
                <a:lnTo>
                  <a:pt x="562868" y="1236638"/>
                </a:lnTo>
                <a:lnTo>
                  <a:pt x="550627" y="1235504"/>
                </a:lnTo>
                <a:lnTo>
                  <a:pt x="538612" y="1233918"/>
                </a:lnTo>
                <a:lnTo>
                  <a:pt x="526145" y="1232331"/>
                </a:lnTo>
                <a:lnTo>
                  <a:pt x="513903" y="1230291"/>
                </a:lnTo>
                <a:lnTo>
                  <a:pt x="501889" y="1228025"/>
                </a:lnTo>
                <a:lnTo>
                  <a:pt x="489648" y="1225758"/>
                </a:lnTo>
                <a:lnTo>
                  <a:pt x="477633" y="1222811"/>
                </a:lnTo>
                <a:lnTo>
                  <a:pt x="465619" y="1219865"/>
                </a:lnTo>
                <a:lnTo>
                  <a:pt x="453604" y="1216918"/>
                </a:lnTo>
                <a:lnTo>
                  <a:pt x="441590" y="1213292"/>
                </a:lnTo>
                <a:lnTo>
                  <a:pt x="429802" y="1209665"/>
                </a:lnTo>
                <a:lnTo>
                  <a:pt x="418014" y="1205812"/>
                </a:lnTo>
                <a:lnTo>
                  <a:pt x="406453" y="1201506"/>
                </a:lnTo>
                <a:lnTo>
                  <a:pt x="394665" y="1197199"/>
                </a:lnTo>
                <a:lnTo>
                  <a:pt x="383104" y="1192440"/>
                </a:lnTo>
                <a:lnTo>
                  <a:pt x="371543" y="1187680"/>
                </a:lnTo>
                <a:lnTo>
                  <a:pt x="359982" y="1182467"/>
                </a:lnTo>
                <a:lnTo>
                  <a:pt x="348647" y="1177027"/>
                </a:lnTo>
                <a:lnTo>
                  <a:pt x="337313" y="1171360"/>
                </a:lnTo>
                <a:lnTo>
                  <a:pt x="326205" y="1165694"/>
                </a:lnTo>
                <a:lnTo>
                  <a:pt x="315097" y="1159574"/>
                </a:lnTo>
                <a:lnTo>
                  <a:pt x="304216" y="1153228"/>
                </a:lnTo>
                <a:lnTo>
                  <a:pt x="293109" y="1146655"/>
                </a:lnTo>
                <a:lnTo>
                  <a:pt x="282454" y="1139629"/>
                </a:lnTo>
                <a:lnTo>
                  <a:pt x="272026" y="1132602"/>
                </a:lnTo>
                <a:lnTo>
                  <a:pt x="261145" y="1125349"/>
                </a:lnTo>
                <a:lnTo>
                  <a:pt x="250944" y="1117643"/>
                </a:lnTo>
                <a:lnTo>
                  <a:pt x="240517" y="1109937"/>
                </a:lnTo>
                <a:lnTo>
                  <a:pt x="230316" y="1101777"/>
                </a:lnTo>
                <a:lnTo>
                  <a:pt x="220341" y="1093617"/>
                </a:lnTo>
                <a:lnTo>
                  <a:pt x="210367" y="1085004"/>
                </a:lnTo>
                <a:lnTo>
                  <a:pt x="200620" y="1076391"/>
                </a:lnTo>
                <a:lnTo>
                  <a:pt x="191099" y="1067099"/>
                </a:lnTo>
                <a:lnTo>
                  <a:pt x="181578" y="1057806"/>
                </a:lnTo>
                <a:lnTo>
                  <a:pt x="170470" y="1046473"/>
                </a:lnTo>
                <a:lnTo>
                  <a:pt x="159589" y="1034913"/>
                </a:lnTo>
                <a:lnTo>
                  <a:pt x="149161" y="1022901"/>
                </a:lnTo>
                <a:lnTo>
                  <a:pt x="139187" y="1010888"/>
                </a:lnTo>
                <a:lnTo>
                  <a:pt x="129213" y="998648"/>
                </a:lnTo>
                <a:lnTo>
                  <a:pt x="119918" y="985956"/>
                </a:lnTo>
                <a:lnTo>
                  <a:pt x="110851" y="973489"/>
                </a:lnTo>
                <a:lnTo>
                  <a:pt x="102237" y="960797"/>
                </a:lnTo>
                <a:lnTo>
                  <a:pt x="93849" y="947651"/>
                </a:lnTo>
                <a:lnTo>
                  <a:pt x="85688" y="934505"/>
                </a:lnTo>
                <a:lnTo>
                  <a:pt x="78208" y="921358"/>
                </a:lnTo>
                <a:lnTo>
                  <a:pt x="70954" y="907986"/>
                </a:lnTo>
                <a:lnTo>
                  <a:pt x="64153" y="894386"/>
                </a:lnTo>
                <a:lnTo>
                  <a:pt x="57579" y="880560"/>
                </a:lnTo>
                <a:lnTo>
                  <a:pt x="51232" y="866734"/>
                </a:lnTo>
                <a:lnTo>
                  <a:pt x="45338" y="852908"/>
                </a:lnTo>
                <a:lnTo>
                  <a:pt x="39897" y="838856"/>
                </a:lnTo>
                <a:lnTo>
                  <a:pt x="34910" y="824803"/>
                </a:lnTo>
                <a:lnTo>
                  <a:pt x="30150" y="810524"/>
                </a:lnTo>
                <a:lnTo>
                  <a:pt x="25616" y="796244"/>
                </a:lnTo>
                <a:lnTo>
                  <a:pt x="21535" y="781738"/>
                </a:lnTo>
                <a:lnTo>
                  <a:pt x="17682" y="767232"/>
                </a:lnTo>
                <a:lnTo>
                  <a:pt x="14508" y="752726"/>
                </a:lnTo>
                <a:lnTo>
                  <a:pt x="11334" y="738220"/>
                </a:lnTo>
                <a:lnTo>
                  <a:pt x="8841" y="723487"/>
                </a:lnTo>
                <a:lnTo>
                  <a:pt x="6574" y="708755"/>
                </a:lnTo>
                <a:lnTo>
                  <a:pt x="4307" y="694022"/>
                </a:lnTo>
                <a:lnTo>
                  <a:pt x="2947" y="679289"/>
                </a:lnTo>
                <a:lnTo>
                  <a:pt x="1587" y="664330"/>
                </a:lnTo>
                <a:lnTo>
                  <a:pt x="680" y="649597"/>
                </a:lnTo>
                <a:lnTo>
                  <a:pt x="227" y="634638"/>
                </a:lnTo>
                <a:lnTo>
                  <a:pt x="0" y="619905"/>
                </a:lnTo>
                <a:lnTo>
                  <a:pt x="227" y="604946"/>
                </a:lnTo>
                <a:lnTo>
                  <a:pt x="680" y="589987"/>
                </a:lnTo>
                <a:lnTo>
                  <a:pt x="1587" y="575254"/>
                </a:lnTo>
                <a:lnTo>
                  <a:pt x="2947" y="560295"/>
                </a:lnTo>
                <a:lnTo>
                  <a:pt x="4307" y="545562"/>
                </a:lnTo>
                <a:lnTo>
                  <a:pt x="6574" y="530830"/>
                </a:lnTo>
                <a:lnTo>
                  <a:pt x="8841" y="516097"/>
                </a:lnTo>
                <a:lnTo>
                  <a:pt x="11334" y="501364"/>
                </a:lnTo>
                <a:lnTo>
                  <a:pt x="14508" y="486858"/>
                </a:lnTo>
                <a:lnTo>
                  <a:pt x="17682" y="472352"/>
                </a:lnTo>
                <a:lnTo>
                  <a:pt x="21535" y="457846"/>
                </a:lnTo>
                <a:lnTo>
                  <a:pt x="25616" y="443340"/>
                </a:lnTo>
                <a:lnTo>
                  <a:pt x="30150" y="429061"/>
                </a:lnTo>
                <a:lnTo>
                  <a:pt x="34910" y="414781"/>
                </a:lnTo>
                <a:lnTo>
                  <a:pt x="39897" y="400502"/>
                </a:lnTo>
                <a:lnTo>
                  <a:pt x="45338" y="386449"/>
                </a:lnTo>
                <a:lnTo>
                  <a:pt x="51232" y="372850"/>
                </a:lnTo>
                <a:lnTo>
                  <a:pt x="57579" y="359024"/>
                </a:lnTo>
                <a:lnTo>
                  <a:pt x="64153" y="345198"/>
                </a:lnTo>
                <a:lnTo>
                  <a:pt x="70954" y="331599"/>
                </a:lnTo>
                <a:lnTo>
                  <a:pt x="78208" y="318226"/>
                </a:lnTo>
                <a:lnTo>
                  <a:pt x="85688" y="304853"/>
                </a:lnTo>
                <a:lnTo>
                  <a:pt x="93849" y="291934"/>
                </a:lnTo>
                <a:lnTo>
                  <a:pt x="102237" y="278788"/>
                </a:lnTo>
                <a:lnTo>
                  <a:pt x="110851" y="266095"/>
                </a:lnTo>
                <a:lnTo>
                  <a:pt x="119918" y="253402"/>
                </a:lnTo>
                <a:lnTo>
                  <a:pt x="129213" y="240936"/>
                </a:lnTo>
                <a:lnTo>
                  <a:pt x="139187" y="228697"/>
                </a:lnTo>
                <a:lnTo>
                  <a:pt x="149161" y="216457"/>
                </a:lnTo>
                <a:lnTo>
                  <a:pt x="159589" y="204671"/>
                </a:lnTo>
                <a:lnTo>
                  <a:pt x="170470" y="193111"/>
                </a:lnTo>
                <a:lnTo>
                  <a:pt x="181578" y="181779"/>
                </a:lnTo>
                <a:lnTo>
                  <a:pt x="193139" y="170446"/>
                </a:lnTo>
                <a:lnTo>
                  <a:pt x="204473" y="159793"/>
                </a:lnTo>
                <a:lnTo>
                  <a:pt x="216488" y="149140"/>
                </a:lnTo>
                <a:lnTo>
                  <a:pt x="228729" y="139167"/>
                </a:lnTo>
                <a:lnTo>
                  <a:pt x="240743" y="129421"/>
                </a:lnTo>
                <a:lnTo>
                  <a:pt x="253438" y="119901"/>
                </a:lnTo>
                <a:lnTo>
                  <a:pt x="266133" y="110835"/>
                </a:lnTo>
                <a:lnTo>
                  <a:pt x="278600" y="102222"/>
                </a:lnTo>
                <a:lnTo>
                  <a:pt x="291748" y="93836"/>
                </a:lnTo>
                <a:lnTo>
                  <a:pt x="304896" y="85903"/>
                </a:lnTo>
                <a:lnTo>
                  <a:pt x="318271" y="78423"/>
                </a:lnTo>
                <a:lnTo>
                  <a:pt x="331646" y="71170"/>
                </a:lnTo>
                <a:lnTo>
                  <a:pt x="345020" y="64144"/>
                </a:lnTo>
                <a:lnTo>
                  <a:pt x="358848" y="57571"/>
                </a:lnTo>
                <a:lnTo>
                  <a:pt x="372676" y="51451"/>
                </a:lnTo>
                <a:lnTo>
                  <a:pt x="386504" y="45558"/>
                </a:lnTo>
                <a:lnTo>
                  <a:pt x="400559" y="40118"/>
                </a:lnTo>
                <a:lnTo>
                  <a:pt x="414840" y="34905"/>
                </a:lnTo>
                <a:lnTo>
                  <a:pt x="429122" y="30146"/>
                </a:lnTo>
                <a:lnTo>
                  <a:pt x="443403" y="25839"/>
                </a:lnTo>
                <a:lnTo>
                  <a:pt x="457911" y="21533"/>
                </a:lnTo>
                <a:lnTo>
                  <a:pt x="472419" y="17906"/>
                </a:lnTo>
                <a:lnTo>
                  <a:pt x="486927" y="14506"/>
                </a:lnTo>
                <a:lnTo>
                  <a:pt x="501435" y="11560"/>
                </a:lnTo>
                <a:lnTo>
                  <a:pt x="515944" y="8840"/>
                </a:lnTo>
                <a:lnTo>
                  <a:pt x="530678" y="6573"/>
                </a:lnTo>
                <a:lnTo>
                  <a:pt x="545413" y="4533"/>
                </a:lnTo>
                <a:lnTo>
                  <a:pt x="560148" y="3173"/>
                </a:lnTo>
                <a:lnTo>
                  <a:pt x="575109" y="1587"/>
                </a:lnTo>
                <a:lnTo>
                  <a:pt x="589844" y="907"/>
                </a:lnTo>
                <a:lnTo>
                  <a:pt x="604806" y="227"/>
                </a:lnTo>
                <a:lnTo>
                  <a:pt x="61954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20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46325033-0605-4569-B3D4-2F8D3E67070C}"/>
              </a:ext>
            </a:extLst>
          </p:cNvPr>
          <p:cNvSpPr/>
          <p:nvPr/>
        </p:nvSpPr>
        <p:spPr>
          <a:xfrm>
            <a:off x="1499646" y="3737909"/>
            <a:ext cx="2127831" cy="369324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en-US" altLang="zh-CN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EEF69483-3135-4C57-A1E1-26248C645831}"/>
              </a:ext>
            </a:extLst>
          </p:cNvPr>
          <p:cNvSpPr txBox="1"/>
          <p:nvPr/>
        </p:nvSpPr>
        <p:spPr>
          <a:xfrm>
            <a:off x="6900246" y="1527951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479783CB-C126-443D-A99A-485E5F9679B8}"/>
              </a:ext>
            </a:extLst>
          </p:cNvPr>
          <p:cNvSpPr txBox="1"/>
          <p:nvPr/>
        </p:nvSpPr>
        <p:spPr>
          <a:xfrm>
            <a:off x="7585967" y="2659406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7F9BDBCF-52FE-41D6-9F1F-2132B6C0CA17}"/>
              </a:ext>
            </a:extLst>
          </p:cNvPr>
          <p:cNvSpPr txBox="1"/>
          <p:nvPr/>
        </p:nvSpPr>
        <p:spPr>
          <a:xfrm>
            <a:off x="6756230" y="3615174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FC036998-2CBC-4E3D-9F3C-F123BFC6489D}"/>
              </a:ext>
            </a:extLst>
          </p:cNvPr>
          <p:cNvSpPr txBox="1"/>
          <p:nvPr/>
        </p:nvSpPr>
        <p:spPr>
          <a:xfrm>
            <a:off x="7585966" y="4592673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</p:spTree>
    <p:extLst>
      <p:ext uri="{BB962C8B-B14F-4D97-AF65-F5344CB8AC3E}">
        <p14:creationId xmlns:p14="http://schemas.microsoft.com/office/powerpoint/2010/main" val="229239844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3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500"/>
                            </p:stCondLst>
                            <p:childTnLst>
                              <p:par>
                                <p:cTn id="7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animBg="1"/>
      <p:bldP spid="9" grpId="0"/>
      <p:bldP spid="12" grpId="0" animBg="1"/>
      <p:bldP spid="13" grpId="0"/>
      <p:bldP spid="14" grpId="0" animBg="1"/>
      <p:bldP spid="15" grpId="0"/>
      <p:bldP spid="16" grpId="0" animBg="1"/>
      <p:bldP spid="17" grpId="0"/>
      <p:bldP spid="18" grpId="0" animBg="1"/>
      <p:bldP spid="18" grpId="1" animBg="1"/>
      <p:bldP spid="19" grpId="0" animBg="1"/>
      <p:bldP spid="20" grpId="0"/>
      <p:bldP spid="21" grpId="0"/>
      <p:bldP spid="22" grpId="0"/>
      <p:bldP spid="23" grpId="0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5687F870-3CAC-478E-9EC5-4219D1379110}"/>
              </a:ext>
            </a:extLst>
          </p:cNvPr>
          <p:cNvSpPr txBox="1"/>
          <p:nvPr/>
        </p:nvSpPr>
        <p:spPr>
          <a:xfrm>
            <a:off x="1494971" y="569332"/>
            <a:ext cx="3123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383262"/>
                </a:solidFill>
                <a:cs typeface="+mn-ea"/>
                <a:sym typeface="+mn-lt"/>
              </a:rPr>
              <a:t>PART ONE</a:t>
            </a:r>
            <a:endParaRPr lang="zh-CN" altLang="en-US" sz="2800" b="1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cxnSp>
        <p:nvCxnSpPr>
          <p:cNvPr id="4" name="Straight Connector 55">
            <a:extLst>
              <a:ext uri="{FF2B5EF4-FFF2-40B4-BE49-F238E27FC236}">
                <a16:creationId xmlns="" xmlns:a16="http://schemas.microsoft.com/office/drawing/2014/main" id="{1358FEC1-88D0-4B1E-B3EE-0A0F3603A922}"/>
              </a:ext>
            </a:extLst>
          </p:cNvPr>
          <p:cNvCxnSpPr/>
          <p:nvPr/>
        </p:nvCxnSpPr>
        <p:spPr>
          <a:xfrm flipV="1">
            <a:off x="4170363" y="3937000"/>
            <a:ext cx="0" cy="858838"/>
          </a:xfrm>
          <a:prstGeom prst="line">
            <a:avLst/>
          </a:prstGeom>
          <a:ln>
            <a:solidFill>
              <a:srgbClr val="ADBACA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56">
            <a:extLst>
              <a:ext uri="{FF2B5EF4-FFF2-40B4-BE49-F238E27FC236}">
                <a16:creationId xmlns="" xmlns:a16="http://schemas.microsoft.com/office/drawing/2014/main" id="{ADB407E3-19C1-4EC6-B002-21C9C03E371B}"/>
              </a:ext>
            </a:extLst>
          </p:cNvPr>
          <p:cNvCxnSpPr/>
          <p:nvPr/>
        </p:nvCxnSpPr>
        <p:spPr>
          <a:xfrm>
            <a:off x="6054725" y="3506788"/>
            <a:ext cx="0" cy="858837"/>
          </a:xfrm>
          <a:prstGeom prst="line">
            <a:avLst/>
          </a:prstGeom>
          <a:ln>
            <a:solidFill>
              <a:srgbClr val="ADBACA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57">
            <a:extLst>
              <a:ext uri="{FF2B5EF4-FFF2-40B4-BE49-F238E27FC236}">
                <a16:creationId xmlns="" xmlns:a16="http://schemas.microsoft.com/office/drawing/2014/main" id="{CBF7C825-CCC1-419A-8C97-02EBE15F21A4}"/>
              </a:ext>
            </a:extLst>
          </p:cNvPr>
          <p:cNvCxnSpPr/>
          <p:nvPr/>
        </p:nvCxnSpPr>
        <p:spPr>
          <a:xfrm flipV="1">
            <a:off x="7939088" y="3224215"/>
            <a:ext cx="0" cy="858837"/>
          </a:xfrm>
          <a:prstGeom prst="line">
            <a:avLst/>
          </a:prstGeom>
          <a:ln>
            <a:solidFill>
              <a:srgbClr val="ADBACA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60">
            <a:extLst>
              <a:ext uri="{FF2B5EF4-FFF2-40B4-BE49-F238E27FC236}">
                <a16:creationId xmlns="" xmlns:a16="http://schemas.microsoft.com/office/drawing/2014/main" id="{F9FCFA64-98B5-4306-AAA9-95516642216A}"/>
              </a:ext>
            </a:extLst>
          </p:cNvPr>
          <p:cNvCxnSpPr/>
          <p:nvPr/>
        </p:nvCxnSpPr>
        <p:spPr>
          <a:xfrm flipV="1">
            <a:off x="2262188" y="3436940"/>
            <a:ext cx="0" cy="860425"/>
          </a:xfrm>
          <a:prstGeom prst="line">
            <a:avLst/>
          </a:prstGeom>
          <a:ln>
            <a:solidFill>
              <a:srgbClr val="ADBACA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Freeform 21">
            <a:extLst>
              <a:ext uri="{FF2B5EF4-FFF2-40B4-BE49-F238E27FC236}">
                <a16:creationId xmlns="" xmlns:a16="http://schemas.microsoft.com/office/drawing/2014/main" id="{BAE0F859-B95E-46A7-A684-8328296D1D04}"/>
              </a:ext>
            </a:extLst>
          </p:cNvPr>
          <p:cNvSpPr>
            <a:spLocks/>
          </p:cNvSpPr>
          <p:nvPr/>
        </p:nvSpPr>
        <p:spPr bwMode="auto">
          <a:xfrm>
            <a:off x="-84138" y="2351090"/>
            <a:ext cx="9794876" cy="3582987"/>
          </a:xfrm>
          <a:custGeom>
            <a:avLst/>
            <a:gdLst>
              <a:gd name="T0" fmla="*/ 0 w 2828"/>
              <a:gd name="T1" fmla="*/ 856 h 1032"/>
              <a:gd name="T2" fmla="*/ 660 w 2828"/>
              <a:gd name="T3" fmla="*/ 540 h 1032"/>
              <a:gd name="T4" fmla="*/ 1232 w 2828"/>
              <a:gd name="T5" fmla="*/ 720 h 1032"/>
              <a:gd name="T6" fmla="*/ 1772 w 2828"/>
              <a:gd name="T7" fmla="*/ 320 h 1032"/>
              <a:gd name="T8" fmla="*/ 2315 w 2828"/>
              <a:gd name="T9" fmla="*/ 479 h 1032"/>
              <a:gd name="T10" fmla="*/ 2828 w 2828"/>
              <a:gd name="T11" fmla="*/ 0 h 10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28" h="1032">
                <a:moveTo>
                  <a:pt x="0" y="856"/>
                </a:moveTo>
                <a:cubicBezTo>
                  <a:pt x="420" y="1032"/>
                  <a:pt x="464" y="536"/>
                  <a:pt x="660" y="540"/>
                </a:cubicBezTo>
                <a:cubicBezTo>
                  <a:pt x="856" y="544"/>
                  <a:pt x="976" y="736"/>
                  <a:pt x="1232" y="720"/>
                </a:cubicBezTo>
                <a:cubicBezTo>
                  <a:pt x="1488" y="704"/>
                  <a:pt x="1508" y="352"/>
                  <a:pt x="1772" y="320"/>
                </a:cubicBezTo>
                <a:cubicBezTo>
                  <a:pt x="2036" y="288"/>
                  <a:pt x="2063" y="491"/>
                  <a:pt x="2315" y="479"/>
                </a:cubicBezTo>
                <a:cubicBezTo>
                  <a:pt x="2567" y="467"/>
                  <a:pt x="2572" y="84"/>
                  <a:pt x="2828" y="0"/>
                </a:cubicBezTo>
              </a:path>
            </a:pathLst>
          </a:custGeom>
          <a:noFill/>
          <a:ln w="15875" cap="flat">
            <a:solidFill>
              <a:srgbClr val="383262"/>
            </a:solidFill>
            <a:prstDash val="dash"/>
            <a:miter lim="800000"/>
            <a:headEnd/>
            <a:tailEnd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cs typeface="+mn-ea"/>
              <a:sym typeface="+mn-lt"/>
            </a:endParaRPr>
          </a:p>
        </p:txBody>
      </p: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A019BE87-8113-466F-A565-FDC302D6E758}"/>
              </a:ext>
            </a:extLst>
          </p:cNvPr>
          <p:cNvGrpSpPr>
            <a:grpSpLocks/>
          </p:cNvGrpSpPr>
          <p:nvPr/>
        </p:nvGrpSpPr>
        <p:grpSpPr bwMode="auto">
          <a:xfrm>
            <a:off x="9655175" y="1768477"/>
            <a:ext cx="1316039" cy="790575"/>
            <a:chOff x="9654540" y="1768263"/>
            <a:chExt cx="1316691" cy="790008"/>
          </a:xfrm>
        </p:grpSpPr>
        <p:sp>
          <p:nvSpPr>
            <p:cNvPr id="12" name="Freeform 22">
              <a:extLst>
                <a:ext uri="{FF2B5EF4-FFF2-40B4-BE49-F238E27FC236}">
                  <a16:creationId xmlns="" xmlns:a16="http://schemas.microsoft.com/office/drawing/2014/main" id="{C55C24C2-3DE2-4E2C-AFA6-8C51BB1448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08729" y="2202926"/>
              <a:ext cx="406602" cy="355345"/>
            </a:xfrm>
            <a:custGeom>
              <a:avLst/>
              <a:gdLst>
                <a:gd name="T0" fmla="*/ 71 w 71"/>
                <a:gd name="T1" fmla="*/ 3 h 62"/>
                <a:gd name="T2" fmla="*/ 0 w 71"/>
                <a:gd name="T3" fmla="*/ 62 h 62"/>
                <a:gd name="T4" fmla="*/ 14 w 71"/>
                <a:gd name="T5" fmla="*/ 0 h 62"/>
                <a:gd name="T6" fmla="*/ 71 w 71"/>
                <a:gd name="T7" fmla="*/ 3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1" h="62">
                  <a:moveTo>
                    <a:pt x="71" y="3"/>
                  </a:moveTo>
                  <a:lnTo>
                    <a:pt x="0" y="62"/>
                  </a:lnTo>
                  <a:lnTo>
                    <a:pt x="14" y="0"/>
                  </a:lnTo>
                  <a:lnTo>
                    <a:pt x="71" y="3"/>
                  </a:lnTo>
                  <a:close/>
                </a:path>
              </a:pathLst>
            </a:custGeom>
            <a:solidFill>
              <a:srgbClr val="566172"/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cs typeface="+mn-ea"/>
                <a:sym typeface="+mn-lt"/>
              </a:endParaRPr>
            </a:p>
          </p:txBody>
        </p:sp>
        <p:sp>
          <p:nvSpPr>
            <p:cNvPr id="13" name="Freeform 23">
              <a:extLst>
                <a:ext uri="{FF2B5EF4-FFF2-40B4-BE49-F238E27FC236}">
                  <a16:creationId xmlns="" xmlns:a16="http://schemas.microsoft.com/office/drawing/2014/main" id="{27ACE59E-9D73-41BA-AE7B-1E2A6B29B231}"/>
                </a:ext>
              </a:extLst>
            </p:cNvPr>
            <p:cNvSpPr>
              <a:spLocks/>
            </p:cNvSpPr>
            <p:nvPr/>
          </p:nvSpPr>
          <p:spPr bwMode="auto">
            <a:xfrm>
              <a:off x="9654540" y="1768263"/>
              <a:ext cx="1316691" cy="680550"/>
            </a:xfrm>
            <a:custGeom>
              <a:avLst/>
              <a:gdLst>
                <a:gd name="T0" fmla="*/ 230 w 230"/>
                <a:gd name="T1" fmla="*/ 0 h 119"/>
                <a:gd name="T2" fmla="*/ 0 w 230"/>
                <a:gd name="T3" fmla="*/ 26 h 119"/>
                <a:gd name="T4" fmla="*/ 140 w 230"/>
                <a:gd name="T5" fmla="*/ 119 h 119"/>
                <a:gd name="T6" fmla="*/ 230 w 230"/>
                <a:gd name="T7" fmla="*/ 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0" h="119">
                  <a:moveTo>
                    <a:pt x="230" y="0"/>
                  </a:moveTo>
                  <a:lnTo>
                    <a:pt x="0" y="26"/>
                  </a:lnTo>
                  <a:lnTo>
                    <a:pt x="140" y="119"/>
                  </a:lnTo>
                  <a:lnTo>
                    <a:pt x="230" y="0"/>
                  </a:lnTo>
                  <a:close/>
                </a:path>
              </a:pathLst>
            </a:custGeom>
            <a:solidFill>
              <a:srgbClr val="C1C7D0"/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cs typeface="+mn-ea"/>
                <a:sym typeface="+mn-lt"/>
              </a:endParaRPr>
            </a:p>
          </p:txBody>
        </p:sp>
        <p:sp>
          <p:nvSpPr>
            <p:cNvPr id="14" name="Freeform 24">
              <a:extLst>
                <a:ext uri="{FF2B5EF4-FFF2-40B4-BE49-F238E27FC236}">
                  <a16:creationId xmlns="" xmlns:a16="http://schemas.microsoft.com/office/drawing/2014/main" id="{A0D72A0F-A13B-4CD4-84B8-761E8B512040}"/>
                </a:ext>
              </a:extLst>
            </p:cNvPr>
            <p:cNvSpPr>
              <a:spLocks/>
            </p:cNvSpPr>
            <p:nvPr/>
          </p:nvSpPr>
          <p:spPr bwMode="auto">
            <a:xfrm>
              <a:off x="9940432" y="1814268"/>
              <a:ext cx="933913" cy="744003"/>
            </a:xfrm>
            <a:custGeom>
              <a:avLst/>
              <a:gdLst>
                <a:gd name="T0" fmla="*/ 163 w 163"/>
                <a:gd name="T1" fmla="*/ 0 h 130"/>
                <a:gd name="T2" fmla="*/ 0 w 163"/>
                <a:gd name="T3" fmla="*/ 52 h 130"/>
                <a:gd name="T4" fmla="*/ 12 w 163"/>
                <a:gd name="T5" fmla="*/ 130 h 130"/>
                <a:gd name="T6" fmla="*/ 26 w 163"/>
                <a:gd name="T7" fmla="*/ 68 h 130"/>
                <a:gd name="T8" fmla="*/ 163 w 163"/>
                <a:gd name="T9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30">
                  <a:moveTo>
                    <a:pt x="163" y="0"/>
                  </a:moveTo>
                  <a:lnTo>
                    <a:pt x="0" y="52"/>
                  </a:lnTo>
                  <a:lnTo>
                    <a:pt x="12" y="130"/>
                  </a:lnTo>
                  <a:lnTo>
                    <a:pt x="26" y="68"/>
                  </a:lnTo>
                  <a:lnTo>
                    <a:pt x="163" y="0"/>
                  </a:lnTo>
                  <a:close/>
                </a:path>
              </a:pathLst>
            </a:custGeom>
            <a:solidFill>
              <a:srgbClr val="8893A5"/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097714A6-2C6A-48C6-B426-0B079F9ECFB6}"/>
              </a:ext>
            </a:extLst>
          </p:cNvPr>
          <p:cNvGrpSpPr>
            <a:grpSpLocks/>
          </p:cNvGrpSpPr>
          <p:nvPr/>
        </p:nvGrpSpPr>
        <p:grpSpPr bwMode="auto">
          <a:xfrm>
            <a:off x="1535113" y="2414588"/>
            <a:ext cx="7199312" cy="2944812"/>
            <a:chOff x="1535063" y="2415192"/>
            <a:chExt cx="7199753" cy="2944118"/>
          </a:xfrm>
        </p:grpSpPr>
        <p:sp>
          <p:nvSpPr>
            <p:cNvPr id="16" name="Oval 19">
              <a:extLst>
                <a:ext uri="{FF2B5EF4-FFF2-40B4-BE49-F238E27FC236}">
                  <a16:creationId xmlns="" xmlns:a16="http://schemas.microsoft.com/office/drawing/2014/main" id="{F9E59881-7C34-4781-9539-C311948D7F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57680" y="4365769"/>
              <a:ext cx="997011" cy="993541"/>
            </a:xfrm>
            <a:prstGeom prst="ellipse">
              <a:avLst/>
            </a:prstGeom>
            <a:solidFill>
              <a:srgbClr val="A472A8"/>
            </a:solidFill>
            <a:ln>
              <a:noFill/>
            </a:ln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7" name="Oval 19">
              <a:extLst>
                <a:ext uri="{FF2B5EF4-FFF2-40B4-BE49-F238E27FC236}">
                  <a16:creationId xmlns="" xmlns:a16="http://schemas.microsoft.com/office/drawing/2014/main" id="{29480978-45CC-4EF6-8EF3-A696FB95B90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56446" y="3010364"/>
              <a:ext cx="995424" cy="993541"/>
            </a:xfrm>
            <a:prstGeom prst="ellipse">
              <a:avLst/>
            </a:prstGeom>
            <a:solidFill>
              <a:srgbClr val="383262"/>
            </a:solidFill>
            <a:ln>
              <a:noFill/>
            </a:ln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 dirty="0">
                <a:solidFill>
                  <a:srgbClr val="1C8EE4"/>
                </a:solidFill>
                <a:cs typeface="+mn-ea"/>
                <a:sym typeface="+mn-lt"/>
              </a:endParaRPr>
            </a:p>
          </p:txBody>
        </p:sp>
        <p:sp>
          <p:nvSpPr>
            <p:cNvPr id="18" name="Oval 19">
              <a:extLst>
                <a:ext uri="{FF2B5EF4-FFF2-40B4-BE49-F238E27FC236}">
                  <a16:creationId xmlns="" xmlns:a16="http://schemas.microsoft.com/office/drawing/2014/main" id="{57ED5D26-51D5-4E21-B922-D45509FB7D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55213" y="3537289"/>
              <a:ext cx="995424" cy="991954"/>
            </a:xfrm>
            <a:prstGeom prst="ellipse">
              <a:avLst/>
            </a:prstGeom>
            <a:solidFill>
              <a:srgbClr val="A472A8"/>
            </a:solidFill>
            <a:ln>
              <a:noFill/>
            </a:ln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9" name="Oval 19">
              <a:extLst>
                <a:ext uri="{FF2B5EF4-FFF2-40B4-BE49-F238E27FC236}">
                  <a16:creationId xmlns="" xmlns:a16="http://schemas.microsoft.com/office/drawing/2014/main" id="{3F8651B1-28BD-4C1D-AE9E-4087BFCDDC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60502" y="3745203"/>
              <a:ext cx="995423" cy="993541"/>
            </a:xfrm>
            <a:prstGeom prst="ellipse">
              <a:avLst/>
            </a:prstGeom>
            <a:solidFill>
              <a:srgbClr val="383262"/>
            </a:solidFill>
            <a:ln>
              <a:noFill/>
            </a:ln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0" name="TextBox 13">
              <a:extLst>
                <a:ext uri="{FF2B5EF4-FFF2-40B4-BE49-F238E27FC236}">
                  <a16:creationId xmlns="" xmlns:a16="http://schemas.microsoft.com/office/drawing/2014/main" id="{7C0F3E0D-D4E2-4E70-A94B-2DD49A6619D9}"/>
                </a:ext>
              </a:extLst>
            </p:cNvPr>
            <p:cNvSpPr txBox="1"/>
            <p:nvPr/>
          </p:nvSpPr>
          <p:spPr>
            <a:xfrm>
              <a:off x="1816067" y="2683416"/>
              <a:ext cx="938269" cy="246163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1216817" eaLnBrk="1" fontAlgn="auto" hangingPunct="1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sz="1600" b="1" dirty="0">
                  <a:solidFill>
                    <a:schemeClr val="bg1"/>
                  </a:solidFill>
                  <a:cs typeface="+mn-ea"/>
                  <a:sym typeface="+mn-lt"/>
                </a:rPr>
                <a:t>编辑标题</a:t>
              </a:r>
              <a:endParaRPr lang="en-US" sz="16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1" name="TextBox 13">
              <a:extLst>
                <a:ext uri="{FF2B5EF4-FFF2-40B4-BE49-F238E27FC236}">
                  <a16:creationId xmlns="" xmlns:a16="http://schemas.microsoft.com/office/drawing/2014/main" id="{0C75D3F7-6EC5-46D7-9498-CBA989C8174F}"/>
                </a:ext>
              </a:extLst>
            </p:cNvPr>
            <p:cNvSpPr txBox="1"/>
            <p:nvPr/>
          </p:nvSpPr>
          <p:spPr>
            <a:xfrm>
              <a:off x="1535063" y="2996080"/>
              <a:ext cx="2402034" cy="184107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1216817" eaLnBrk="1" fontAlgn="auto" hangingPunct="1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单击此次编辑您的文字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2" name="TextBox 13">
              <a:extLst>
                <a:ext uri="{FF2B5EF4-FFF2-40B4-BE49-F238E27FC236}">
                  <a16:creationId xmlns="" xmlns:a16="http://schemas.microsoft.com/office/drawing/2014/main" id="{210D7D2C-0B27-4A81-A016-1DCDFAEE7663}"/>
                </a:ext>
              </a:extLst>
            </p:cNvPr>
            <p:cNvSpPr txBox="1"/>
            <p:nvPr/>
          </p:nvSpPr>
          <p:spPr>
            <a:xfrm>
              <a:off x="3718009" y="3130985"/>
              <a:ext cx="936681" cy="246163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1216817" eaLnBrk="1" fontAlgn="auto" hangingPunct="1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sz="1600" b="1" dirty="0">
                  <a:solidFill>
                    <a:schemeClr val="bg1"/>
                  </a:solidFill>
                  <a:cs typeface="+mn-ea"/>
                  <a:sym typeface="+mn-lt"/>
                </a:rPr>
                <a:t>编辑标题</a:t>
              </a:r>
              <a:endParaRPr lang="en-US" sz="16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3" name="TextBox 13">
              <a:extLst>
                <a:ext uri="{FF2B5EF4-FFF2-40B4-BE49-F238E27FC236}">
                  <a16:creationId xmlns="" xmlns:a16="http://schemas.microsoft.com/office/drawing/2014/main" id="{FFBBEA55-317E-4F39-A9F2-643E8DF780E3}"/>
                </a:ext>
              </a:extLst>
            </p:cNvPr>
            <p:cNvSpPr txBox="1"/>
            <p:nvPr/>
          </p:nvSpPr>
          <p:spPr>
            <a:xfrm>
              <a:off x="3435415" y="3443650"/>
              <a:ext cx="1609824" cy="184622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1216817" eaLnBrk="1" fontAlgn="auto" hangingPunct="1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单击此次编辑您的文字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4" name="TextBox 13">
              <a:extLst>
                <a:ext uri="{FF2B5EF4-FFF2-40B4-BE49-F238E27FC236}">
                  <a16:creationId xmlns="" xmlns:a16="http://schemas.microsoft.com/office/drawing/2014/main" id="{26E74FF0-BB2B-4BAE-BD62-FFC610B16168}"/>
                </a:ext>
              </a:extLst>
            </p:cNvPr>
            <p:cNvSpPr txBox="1"/>
            <p:nvPr/>
          </p:nvSpPr>
          <p:spPr>
            <a:xfrm>
              <a:off x="5678691" y="4548289"/>
              <a:ext cx="936681" cy="246163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1216817" eaLnBrk="1" fontAlgn="auto" hangingPunct="1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sz="1600" b="1" dirty="0">
                  <a:solidFill>
                    <a:schemeClr val="bg1"/>
                  </a:solidFill>
                  <a:cs typeface="+mn-ea"/>
                  <a:sym typeface="+mn-lt"/>
                </a:rPr>
                <a:t>编辑标题</a:t>
              </a:r>
              <a:endParaRPr lang="en-US" sz="16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5" name="TextBox 13">
              <a:extLst>
                <a:ext uri="{FF2B5EF4-FFF2-40B4-BE49-F238E27FC236}">
                  <a16:creationId xmlns="" xmlns:a16="http://schemas.microsoft.com/office/drawing/2014/main" id="{11DE2A38-8CAB-4BDD-8F11-5876019DCFAB}"/>
                </a:ext>
              </a:extLst>
            </p:cNvPr>
            <p:cNvSpPr txBox="1"/>
            <p:nvPr/>
          </p:nvSpPr>
          <p:spPr>
            <a:xfrm>
              <a:off x="5397688" y="4862540"/>
              <a:ext cx="1608237" cy="184622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1216817" eaLnBrk="1" fontAlgn="auto" hangingPunct="1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单击此次编辑您的文字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6" name="TextBox 13">
              <a:extLst>
                <a:ext uri="{FF2B5EF4-FFF2-40B4-BE49-F238E27FC236}">
                  <a16:creationId xmlns="" xmlns:a16="http://schemas.microsoft.com/office/drawing/2014/main" id="{03F5A5ED-2B49-49E1-950B-50EC1D6BE2BE}"/>
                </a:ext>
              </a:extLst>
            </p:cNvPr>
            <p:cNvSpPr txBox="1"/>
            <p:nvPr/>
          </p:nvSpPr>
          <p:spPr>
            <a:xfrm>
              <a:off x="7407585" y="2415192"/>
              <a:ext cx="936681" cy="246163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1216817" eaLnBrk="1" fontAlgn="auto" hangingPunct="1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sz="1600" b="1" dirty="0">
                  <a:solidFill>
                    <a:schemeClr val="bg1"/>
                  </a:solidFill>
                  <a:cs typeface="+mn-ea"/>
                  <a:sym typeface="+mn-lt"/>
                </a:rPr>
                <a:t>编辑标题</a:t>
              </a:r>
              <a:endParaRPr lang="en-US" sz="16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7" name="TextBox 13">
              <a:extLst>
                <a:ext uri="{FF2B5EF4-FFF2-40B4-BE49-F238E27FC236}">
                  <a16:creationId xmlns="" xmlns:a16="http://schemas.microsoft.com/office/drawing/2014/main" id="{29A3D066-9E05-44AA-BA30-E8EAC32777D2}"/>
                </a:ext>
              </a:extLst>
            </p:cNvPr>
            <p:cNvSpPr txBox="1"/>
            <p:nvPr/>
          </p:nvSpPr>
          <p:spPr>
            <a:xfrm>
              <a:off x="7126580" y="2727855"/>
              <a:ext cx="1608236" cy="184622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1216817" eaLnBrk="1" fontAlgn="auto" hangingPunct="1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单击此次编辑您的文字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8" name="Freeform 91">
              <a:extLst>
                <a:ext uri="{FF2B5EF4-FFF2-40B4-BE49-F238E27FC236}">
                  <a16:creationId xmlns="" xmlns:a16="http://schemas.microsoft.com/office/drawing/2014/main" id="{9AD59D3C-E249-4854-8797-B844C98B14D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72102" y="3287863"/>
              <a:ext cx="186306" cy="370341"/>
            </a:xfrm>
            <a:custGeom>
              <a:avLst/>
              <a:gdLst>
                <a:gd name="T0" fmla="*/ 186306 w 144"/>
                <a:gd name="T1" fmla="*/ 92585 h 288"/>
                <a:gd name="T2" fmla="*/ 93153 w 144"/>
                <a:gd name="T3" fmla="*/ 0 h 288"/>
                <a:gd name="T4" fmla="*/ 0 w 144"/>
                <a:gd name="T5" fmla="*/ 92585 h 288"/>
                <a:gd name="T6" fmla="*/ 46577 w 144"/>
                <a:gd name="T7" fmla="*/ 172311 h 288"/>
                <a:gd name="T8" fmla="*/ 0 w 144"/>
                <a:gd name="T9" fmla="*/ 370341 h 288"/>
                <a:gd name="T10" fmla="*/ 186306 w 144"/>
                <a:gd name="T11" fmla="*/ 370341 h 288"/>
                <a:gd name="T12" fmla="*/ 141023 w 144"/>
                <a:gd name="T13" fmla="*/ 172311 h 288"/>
                <a:gd name="T14" fmla="*/ 186306 w 144"/>
                <a:gd name="T15" fmla="*/ 92585 h 28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44" h="288">
                  <a:moveTo>
                    <a:pt x="144" y="72"/>
                  </a:moveTo>
                  <a:cubicBezTo>
                    <a:pt x="144" y="32"/>
                    <a:pt x="112" y="0"/>
                    <a:pt x="72" y="0"/>
                  </a:cubicBezTo>
                  <a:cubicBezTo>
                    <a:pt x="33" y="0"/>
                    <a:pt x="0" y="32"/>
                    <a:pt x="0" y="72"/>
                  </a:cubicBezTo>
                  <a:cubicBezTo>
                    <a:pt x="0" y="98"/>
                    <a:pt x="14" y="121"/>
                    <a:pt x="36" y="134"/>
                  </a:cubicBezTo>
                  <a:cubicBezTo>
                    <a:pt x="0" y="288"/>
                    <a:pt x="0" y="288"/>
                    <a:pt x="0" y="288"/>
                  </a:cubicBezTo>
                  <a:cubicBezTo>
                    <a:pt x="144" y="288"/>
                    <a:pt x="144" y="288"/>
                    <a:pt x="144" y="288"/>
                  </a:cubicBezTo>
                  <a:cubicBezTo>
                    <a:pt x="109" y="134"/>
                    <a:pt x="109" y="134"/>
                    <a:pt x="109" y="134"/>
                  </a:cubicBezTo>
                  <a:cubicBezTo>
                    <a:pt x="130" y="121"/>
                    <a:pt x="144" y="98"/>
                    <a:pt x="144" y="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9" name="Freeform 93">
              <a:extLst>
                <a:ext uri="{FF2B5EF4-FFF2-40B4-BE49-F238E27FC236}">
                  <a16:creationId xmlns="" xmlns:a16="http://schemas.microsoft.com/office/drawing/2014/main" id="{52E0367C-EB47-4BDC-BF90-8D34A364929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19695" y="4055077"/>
              <a:ext cx="277187" cy="372612"/>
            </a:xfrm>
            <a:custGeom>
              <a:avLst/>
              <a:gdLst>
                <a:gd name="T0" fmla="*/ 241255 w 216"/>
                <a:gd name="T1" fmla="*/ 163018 h 288"/>
                <a:gd name="T2" fmla="*/ 241255 w 216"/>
                <a:gd name="T3" fmla="*/ 102210 h 288"/>
                <a:gd name="T4" fmla="*/ 139877 w 216"/>
                <a:gd name="T5" fmla="*/ 0 h 288"/>
                <a:gd name="T6" fmla="*/ 138594 w 216"/>
                <a:gd name="T7" fmla="*/ 0 h 288"/>
                <a:gd name="T8" fmla="*/ 136027 w 216"/>
                <a:gd name="T9" fmla="*/ 0 h 288"/>
                <a:gd name="T10" fmla="*/ 35932 w 216"/>
                <a:gd name="T11" fmla="*/ 102210 h 288"/>
                <a:gd name="T12" fmla="*/ 35932 w 216"/>
                <a:gd name="T13" fmla="*/ 163018 h 288"/>
                <a:gd name="T14" fmla="*/ 0 w 216"/>
                <a:gd name="T15" fmla="*/ 163018 h 288"/>
                <a:gd name="T16" fmla="*/ 0 w 216"/>
                <a:gd name="T17" fmla="*/ 372612 h 288"/>
                <a:gd name="T18" fmla="*/ 277187 w 216"/>
                <a:gd name="T19" fmla="*/ 372612 h 288"/>
                <a:gd name="T20" fmla="*/ 277187 w 216"/>
                <a:gd name="T21" fmla="*/ 163018 h 288"/>
                <a:gd name="T22" fmla="*/ 241255 w 216"/>
                <a:gd name="T23" fmla="*/ 163018 h 288"/>
                <a:gd name="T24" fmla="*/ 170675 w 216"/>
                <a:gd name="T25" fmla="*/ 335092 h 288"/>
                <a:gd name="T26" fmla="*/ 107795 w 216"/>
                <a:gd name="T27" fmla="*/ 335092 h 288"/>
                <a:gd name="T28" fmla="*/ 123194 w 216"/>
                <a:gd name="T29" fmla="*/ 266521 h 288"/>
                <a:gd name="T30" fmla="*/ 107795 w 216"/>
                <a:gd name="T31" fmla="*/ 239351 h 288"/>
                <a:gd name="T32" fmla="*/ 138594 w 216"/>
                <a:gd name="T33" fmla="*/ 208300 h 288"/>
                <a:gd name="T34" fmla="*/ 170675 w 216"/>
                <a:gd name="T35" fmla="*/ 239351 h 288"/>
                <a:gd name="T36" fmla="*/ 153993 w 216"/>
                <a:gd name="T37" fmla="*/ 266521 h 288"/>
                <a:gd name="T38" fmla="*/ 170675 w 216"/>
                <a:gd name="T39" fmla="*/ 335092 h 288"/>
                <a:gd name="T40" fmla="*/ 189924 w 216"/>
                <a:gd name="T41" fmla="*/ 163018 h 288"/>
                <a:gd name="T42" fmla="*/ 85979 w 216"/>
                <a:gd name="T43" fmla="*/ 163018 h 288"/>
                <a:gd name="T44" fmla="*/ 85979 w 216"/>
                <a:gd name="T45" fmla="*/ 102210 h 288"/>
                <a:gd name="T46" fmla="*/ 136027 w 216"/>
                <a:gd name="T47" fmla="*/ 51752 h 288"/>
                <a:gd name="T48" fmla="*/ 138594 w 216"/>
                <a:gd name="T49" fmla="*/ 51752 h 288"/>
                <a:gd name="T50" fmla="*/ 139877 w 216"/>
                <a:gd name="T51" fmla="*/ 51752 h 288"/>
                <a:gd name="T52" fmla="*/ 189924 w 216"/>
                <a:gd name="T53" fmla="*/ 102210 h 288"/>
                <a:gd name="T54" fmla="*/ 189924 w 216"/>
                <a:gd name="T55" fmla="*/ 163018 h 288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216" h="288">
                  <a:moveTo>
                    <a:pt x="188" y="126"/>
                  </a:moveTo>
                  <a:cubicBezTo>
                    <a:pt x="188" y="79"/>
                    <a:pt x="188" y="79"/>
                    <a:pt x="188" y="79"/>
                  </a:cubicBezTo>
                  <a:cubicBezTo>
                    <a:pt x="188" y="36"/>
                    <a:pt x="152" y="0"/>
                    <a:pt x="109" y="0"/>
                  </a:cubicBezTo>
                  <a:cubicBezTo>
                    <a:pt x="109" y="0"/>
                    <a:pt x="108" y="0"/>
                    <a:pt x="108" y="0"/>
                  </a:cubicBezTo>
                  <a:cubicBezTo>
                    <a:pt x="107" y="0"/>
                    <a:pt x="107" y="0"/>
                    <a:pt x="106" y="0"/>
                  </a:cubicBezTo>
                  <a:cubicBezTo>
                    <a:pt x="63" y="0"/>
                    <a:pt x="28" y="36"/>
                    <a:pt x="28" y="79"/>
                  </a:cubicBezTo>
                  <a:cubicBezTo>
                    <a:pt x="28" y="126"/>
                    <a:pt x="28" y="126"/>
                    <a:pt x="28" y="126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0" y="288"/>
                    <a:pt x="0" y="288"/>
                    <a:pt x="0" y="288"/>
                  </a:cubicBezTo>
                  <a:cubicBezTo>
                    <a:pt x="216" y="288"/>
                    <a:pt x="216" y="288"/>
                    <a:pt x="216" y="288"/>
                  </a:cubicBezTo>
                  <a:cubicBezTo>
                    <a:pt x="216" y="126"/>
                    <a:pt x="216" y="126"/>
                    <a:pt x="216" y="126"/>
                  </a:cubicBezTo>
                  <a:lnTo>
                    <a:pt x="188" y="126"/>
                  </a:lnTo>
                  <a:close/>
                  <a:moveTo>
                    <a:pt x="133" y="259"/>
                  </a:moveTo>
                  <a:cubicBezTo>
                    <a:pt x="84" y="259"/>
                    <a:pt x="84" y="259"/>
                    <a:pt x="84" y="259"/>
                  </a:cubicBezTo>
                  <a:cubicBezTo>
                    <a:pt x="96" y="206"/>
                    <a:pt x="96" y="206"/>
                    <a:pt x="96" y="206"/>
                  </a:cubicBezTo>
                  <a:cubicBezTo>
                    <a:pt x="88" y="202"/>
                    <a:pt x="84" y="194"/>
                    <a:pt x="84" y="185"/>
                  </a:cubicBezTo>
                  <a:cubicBezTo>
                    <a:pt x="84" y="172"/>
                    <a:pt x="95" y="161"/>
                    <a:pt x="108" y="161"/>
                  </a:cubicBezTo>
                  <a:cubicBezTo>
                    <a:pt x="122" y="161"/>
                    <a:pt x="133" y="172"/>
                    <a:pt x="133" y="185"/>
                  </a:cubicBezTo>
                  <a:cubicBezTo>
                    <a:pt x="133" y="194"/>
                    <a:pt x="128" y="202"/>
                    <a:pt x="120" y="206"/>
                  </a:cubicBezTo>
                  <a:lnTo>
                    <a:pt x="133" y="259"/>
                  </a:lnTo>
                  <a:close/>
                  <a:moveTo>
                    <a:pt x="148" y="126"/>
                  </a:moveTo>
                  <a:cubicBezTo>
                    <a:pt x="67" y="126"/>
                    <a:pt x="67" y="126"/>
                    <a:pt x="67" y="126"/>
                  </a:cubicBezTo>
                  <a:cubicBezTo>
                    <a:pt x="67" y="79"/>
                    <a:pt x="67" y="79"/>
                    <a:pt x="67" y="79"/>
                  </a:cubicBezTo>
                  <a:cubicBezTo>
                    <a:pt x="67" y="57"/>
                    <a:pt x="85" y="40"/>
                    <a:pt x="106" y="40"/>
                  </a:cubicBezTo>
                  <a:cubicBezTo>
                    <a:pt x="107" y="40"/>
                    <a:pt x="108" y="40"/>
                    <a:pt x="108" y="40"/>
                  </a:cubicBezTo>
                  <a:cubicBezTo>
                    <a:pt x="108" y="40"/>
                    <a:pt x="109" y="40"/>
                    <a:pt x="109" y="40"/>
                  </a:cubicBezTo>
                  <a:cubicBezTo>
                    <a:pt x="131" y="40"/>
                    <a:pt x="148" y="57"/>
                    <a:pt x="148" y="79"/>
                  </a:cubicBezTo>
                  <a:lnTo>
                    <a:pt x="148" y="1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0" name="Freeform 94">
              <a:extLst>
                <a:ext uri="{FF2B5EF4-FFF2-40B4-BE49-F238E27FC236}">
                  <a16:creationId xmlns="" xmlns:a16="http://schemas.microsoft.com/office/drawing/2014/main" id="{69CB1913-379F-4194-99FC-1BC2D5EC3AE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01104" y="4672070"/>
              <a:ext cx="370341" cy="345348"/>
            </a:xfrm>
            <a:custGeom>
              <a:avLst/>
              <a:gdLst>
                <a:gd name="T0" fmla="*/ 276470 w 288"/>
                <a:gd name="T1" fmla="*/ 0 h 269"/>
                <a:gd name="T2" fmla="*/ 273898 w 288"/>
                <a:gd name="T3" fmla="*/ 0 h 269"/>
                <a:gd name="T4" fmla="*/ 272612 w 288"/>
                <a:gd name="T5" fmla="*/ 0 h 269"/>
                <a:gd name="T6" fmla="*/ 178741 w 288"/>
                <a:gd name="T7" fmla="*/ 93719 h 269"/>
                <a:gd name="T8" fmla="*/ 178741 w 288"/>
                <a:gd name="T9" fmla="*/ 150207 h 269"/>
                <a:gd name="T10" fmla="*/ 0 w 288"/>
                <a:gd name="T11" fmla="*/ 150207 h 269"/>
                <a:gd name="T12" fmla="*/ 0 w 288"/>
                <a:gd name="T13" fmla="*/ 345348 h 269"/>
                <a:gd name="T14" fmla="*/ 259753 w 288"/>
                <a:gd name="T15" fmla="*/ 345348 h 269"/>
                <a:gd name="T16" fmla="*/ 259753 w 288"/>
                <a:gd name="T17" fmla="*/ 150207 h 269"/>
                <a:gd name="T18" fmla="*/ 225034 w 288"/>
                <a:gd name="T19" fmla="*/ 150207 h 269"/>
                <a:gd name="T20" fmla="*/ 225034 w 288"/>
                <a:gd name="T21" fmla="*/ 93719 h 269"/>
                <a:gd name="T22" fmla="*/ 272612 w 288"/>
                <a:gd name="T23" fmla="*/ 46218 h 269"/>
                <a:gd name="T24" fmla="*/ 275184 w 288"/>
                <a:gd name="T25" fmla="*/ 46218 h 269"/>
                <a:gd name="T26" fmla="*/ 276470 w 288"/>
                <a:gd name="T27" fmla="*/ 46218 h 269"/>
                <a:gd name="T28" fmla="*/ 322762 w 288"/>
                <a:gd name="T29" fmla="*/ 93719 h 269"/>
                <a:gd name="T30" fmla="*/ 322762 w 288"/>
                <a:gd name="T31" fmla="*/ 116828 h 269"/>
                <a:gd name="T32" fmla="*/ 339479 w 288"/>
                <a:gd name="T33" fmla="*/ 116828 h 269"/>
                <a:gd name="T34" fmla="*/ 339479 w 288"/>
                <a:gd name="T35" fmla="*/ 121963 h 269"/>
                <a:gd name="T36" fmla="*/ 322762 w 288"/>
                <a:gd name="T37" fmla="*/ 137369 h 269"/>
                <a:gd name="T38" fmla="*/ 322762 w 288"/>
                <a:gd name="T39" fmla="*/ 150207 h 269"/>
                <a:gd name="T40" fmla="*/ 370341 w 288"/>
                <a:gd name="T41" fmla="*/ 150207 h 269"/>
                <a:gd name="T42" fmla="*/ 370341 w 288"/>
                <a:gd name="T43" fmla="*/ 93719 h 269"/>
                <a:gd name="T44" fmla="*/ 276470 w 288"/>
                <a:gd name="T45" fmla="*/ 0 h 269"/>
                <a:gd name="T46" fmla="*/ 159452 w 288"/>
                <a:gd name="T47" fmla="*/ 309401 h 269"/>
                <a:gd name="T48" fmla="*/ 100301 w 288"/>
                <a:gd name="T49" fmla="*/ 309401 h 269"/>
                <a:gd name="T50" fmla="*/ 114446 w 288"/>
                <a:gd name="T51" fmla="*/ 246494 h 269"/>
                <a:gd name="T52" fmla="*/ 100301 w 288"/>
                <a:gd name="T53" fmla="*/ 220817 h 269"/>
                <a:gd name="T54" fmla="*/ 129877 w 288"/>
                <a:gd name="T55" fmla="*/ 191289 h 269"/>
                <a:gd name="T56" fmla="*/ 159452 w 288"/>
                <a:gd name="T57" fmla="*/ 220817 h 269"/>
                <a:gd name="T58" fmla="*/ 144022 w 288"/>
                <a:gd name="T59" fmla="*/ 246494 h 269"/>
                <a:gd name="T60" fmla="*/ 159452 w 288"/>
                <a:gd name="T61" fmla="*/ 309401 h 269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288" h="269">
                  <a:moveTo>
                    <a:pt x="215" y="0"/>
                  </a:moveTo>
                  <a:cubicBezTo>
                    <a:pt x="214" y="0"/>
                    <a:pt x="214" y="0"/>
                    <a:pt x="213" y="0"/>
                  </a:cubicBezTo>
                  <a:cubicBezTo>
                    <a:pt x="213" y="0"/>
                    <a:pt x="212" y="0"/>
                    <a:pt x="212" y="0"/>
                  </a:cubicBezTo>
                  <a:cubicBezTo>
                    <a:pt x="172" y="0"/>
                    <a:pt x="139" y="33"/>
                    <a:pt x="139" y="73"/>
                  </a:cubicBezTo>
                  <a:cubicBezTo>
                    <a:pt x="139" y="73"/>
                    <a:pt x="139" y="99"/>
                    <a:pt x="139" y="117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269"/>
                    <a:pt x="0" y="269"/>
                    <a:pt x="0" y="269"/>
                  </a:cubicBezTo>
                  <a:cubicBezTo>
                    <a:pt x="202" y="269"/>
                    <a:pt x="202" y="269"/>
                    <a:pt x="202" y="269"/>
                  </a:cubicBezTo>
                  <a:cubicBezTo>
                    <a:pt x="202" y="117"/>
                    <a:pt x="202" y="117"/>
                    <a:pt x="202" y="117"/>
                  </a:cubicBezTo>
                  <a:cubicBezTo>
                    <a:pt x="175" y="117"/>
                    <a:pt x="175" y="117"/>
                    <a:pt x="175" y="117"/>
                  </a:cubicBezTo>
                  <a:cubicBezTo>
                    <a:pt x="175" y="99"/>
                    <a:pt x="175" y="73"/>
                    <a:pt x="175" y="73"/>
                  </a:cubicBezTo>
                  <a:cubicBezTo>
                    <a:pt x="175" y="53"/>
                    <a:pt x="192" y="36"/>
                    <a:pt x="212" y="36"/>
                  </a:cubicBezTo>
                  <a:cubicBezTo>
                    <a:pt x="213" y="36"/>
                    <a:pt x="214" y="36"/>
                    <a:pt x="214" y="36"/>
                  </a:cubicBezTo>
                  <a:cubicBezTo>
                    <a:pt x="214" y="36"/>
                    <a:pt x="214" y="36"/>
                    <a:pt x="215" y="36"/>
                  </a:cubicBezTo>
                  <a:cubicBezTo>
                    <a:pt x="235" y="36"/>
                    <a:pt x="251" y="53"/>
                    <a:pt x="251" y="73"/>
                  </a:cubicBezTo>
                  <a:cubicBezTo>
                    <a:pt x="251" y="73"/>
                    <a:pt x="251" y="81"/>
                    <a:pt x="251" y="91"/>
                  </a:cubicBezTo>
                  <a:cubicBezTo>
                    <a:pt x="264" y="91"/>
                    <a:pt x="264" y="91"/>
                    <a:pt x="264" y="91"/>
                  </a:cubicBezTo>
                  <a:cubicBezTo>
                    <a:pt x="264" y="95"/>
                    <a:pt x="264" y="95"/>
                    <a:pt x="264" y="95"/>
                  </a:cubicBezTo>
                  <a:cubicBezTo>
                    <a:pt x="251" y="107"/>
                    <a:pt x="251" y="107"/>
                    <a:pt x="251" y="107"/>
                  </a:cubicBezTo>
                  <a:cubicBezTo>
                    <a:pt x="251" y="111"/>
                    <a:pt x="251" y="114"/>
                    <a:pt x="251" y="117"/>
                  </a:cubicBezTo>
                  <a:cubicBezTo>
                    <a:pt x="288" y="117"/>
                    <a:pt x="288" y="117"/>
                    <a:pt x="288" y="117"/>
                  </a:cubicBezTo>
                  <a:cubicBezTo>
                    <a:pt x="288" y="99"/>
                    <a:pt x="288" y="73"/>
                    <a:pt x="288" y="73"/>
                  </a:cubicBezTo>
                  <a:cubicBezTo>
                    <a:pt x="288" y="33"/>
                    <a:pt x="255" y="0"/>
                    <a:pt x="215" y="0"/>
                  </a:cubicBezTo>
                  <a:close/>
                  <a:moveTo>
                    <a:pt x="124" y="241"/>
                  </a:moveTo>
                  <a:cubicBezTo>
                    <a:pt x="78" y="241"/>
                    <a:pt x="78" y="241"/>
                    <a:pt x="78" y="241"/>
                  </a:cubicBezTo>
                  <a:cubicBezTo>
                    <a:pt x="89" y="192"/>
                    <a:pt x="89" y="192"/>
                    <a:pt x="89" y="192"/>
                  </a:cubicBezTo>
                  <a:cubicBezTo>
                    <a:pt x="82" y="188"/>
                    <a:pt x="78" y="181"/>
                    <a:pt x="78" y="172"/>
                  </a:cubicBezTo>
                  <a:cubicBezTo>
                    <a:pt x="78" y="160"/>
                    <a:pt x="88" y="149"/>
                    <a:pt x="101" y="149"/>
                  </a:cubicBezTo>
                  <a:cubicBezTo>
                    <a:pt x="113" y="149"/>
                    <a:pt x="124" y="160"/>
                    <a:pt x="124" y="172"/>
                  </a:cubicBezTo>
                  <a:cubicBezTo>
                    <a:pt x="124" y="181"/>
                    <a:pt x="119" y="188"/>
                    <a:pt x="112" y="192"/>
                  </a:cubicBezTo>
                  <a:lnTo>
                    <a:pt x="124" y="24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1" name="Freeform 112">
              <a:extLst>
                <a:ext uri="{FF2B5EF4-FFF2-40B4-BE49-F238E27FC236}">
                  <a16:creationId xmlns="" xmlns:a16="http://schemas.microsoft.com/office/drawing/2014/main" id="{B3972DCF-3E51-4490-8F5D-5DF97720F97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767336" y="3847003"/>
              <a:ext cx="370341" cy="372612"/>
            </a:xfrm>
            <a:custGeom>
              <a:avLst/>
              <a:gdLst>
                <a:gd name="T0" fmla="*/ 230177 w 288"/>
                <a:gd name="T1" fmla="*/ 155255 h 288"/>
                <a:gd name="T2" fmla="*/ 235321 w 288"/>
                <a:gd name="T3" fmla="*/ 119029 h 288"/>
                <a:gd name="T4" fmla="*/ 118303 w 288"/>
                <a:gd name="T5" fmla="*/ 0 h 288"/>
                <a:gd name="T6" fmla="*/ 0 w 288"/>
                <a:gd name="T7" fmla="*/ 119029 h 288"/>
                <a:gd name="T8" fmla="*/ 118303 w 288"/>
                <a:gd name="T9" fmla="*/ 236764 h 288"/>
                <a:gd name="T10" fmla="*/ 155595 w 288"/>
                <a:gd name="T11" fmla="*/ 230295 h 288"/>
                <a:gd name="T12" fmla="*/ 182599 w 288"/>
                <a:gd name="T13" fmla="*/ 257465 h 288"/>
                <a:gd name="T14" fmla="*/ 239179 w 288"/>
                <a:gd name="T15" fmla="*/ 257465 h 288"/>
                <a:gd name="T16" fmla="*/ 239179 w 288"/>
                <a:gd name="T17" fmla="*/ 315685 h 288"/>
                <a:gd name="T18" fmla="*/ 239179 w 288"/>
                <a:gd name="T19" fmla="*/ 315685 h 288"/>
                <a:gd name="T20" fmla="*/ 295758 w 288"/>
                <a:gd name="T21" fmla="*/ 315685 h 288"/>
                <a:gd name="T22" fmla="*/ 295758 w 288"/>
                <a:gd name="T23" fmla="*/ 372612 h 288"/>
                <a:gd name="T24" fmla="*/ 295758 w 288"/>
                <a:gd name="T25" fmla="*/ 372612 h 288"/>
                <a:gd name="T26" fmla="*/ 370341 w 288"/>
                <a:gd name="T27" fmla="*/ 372612 h 288"/>
                <a:gd name="T28" fmla="*/ 370341 w 288"/>
                <a:gd name="T29" fmla="*/ 372612 h 288"/>
                <a:gd name="T30" fmla="*/ 370341 w 288"/>
                <a:gd name="T31" fmla="*/ 372612 h 288"/>
                <a:gd name="T32" fmla="*/ 370341 w 288"/>
                <a:gd name="T33" fmla="*/ 297572 h 288"/>
                <a:gd name="T34" fmla="*/ 230177 w 288"/>
                <a:gd name="T35" fmla="*/ 155255 h 288"/>
                <a:gd name="T36" fmla="*/ 93871 w 288"/>
                <a:gd name="T37" fmla="*/ 133261 h 288"/>
                <a:gd name="T38" fmla="*/ 54008 w 288"/>
                <a:gd name="T39" fmla="*/ 93153 h 288"/>
                <a:gd name="T40" fmla="*/ 93871 w 288"/>
                <a:gd name="T41" fmla="*/ 53045 h 288"/>
                <a:gd name="T42" fmla="*/ 133734 w 288"/>
                <a:gd name="T43" fmla="*/ 93153 h 288"/>
                <a:gd name="T44" fmla="*/ 93871 w 288"/>
                <a:gd name="T45" fmla="*/ 133261 h 28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288" h="288">
                  <a:moveTo>
                    <a:pt x="179" y="120"/>
                  </a:moveTo>
                  <a:cubicBezTo>
                    <a:pt x="182" y="111"/>
                    <a:pt x="183" y="102"/>
                    <a:pt x="183" y="92"/>
                  </a:cubicBezTo>
                  <a:cubicBezTo>
                    <a:pt x="183" y="41"/>
                    <a:pt x="142" y="0"/>
                    <a:pt x="92" y="0"/>
                  </a:cubicBezTo>
                  <a:cubicBezTo>
                    <a:pt x="41" y="0"/>
                    <a:pt x="0" y="41"/>
                    <a:pt x="0" y="92"/>
                  </a:cubicBezTo>
                  <a:cubicBezTo>
                    <a:pt x="0" y="142"/>
                    <a:pt x="41" y="183"/>
                    <a:pt x="92" y="183"/>
                  </a:cubicBezTo>
                  <a:cubicBezTo>
                    <a:pt x="102" y="183"/>
                    <a:pt x="112" y="181"/>
                    <a:pt x="121" y="178"/>
                  </a:cubicBezTo>
                  <a:cubicBezTo>
                    <a:pt x="142" y="199"/>
                    <a:pt x="142" y="199"/>
                    <a:pt x="142" y="199"/>
                  </a:cubicBezTo>
                  <a:cubicBezTo>
                    <a:pt x="186" y="199"/>
                    <a:pt x="186" y="199"/>
                    <a:pt x="186" y="199"/>
                  </a:cubicBezTo>
                  <a:cubicBezTo>
                    <a:pt x="186" y="244"/>
                    <a:pt x="186" y="244"/>
                    <a:pt x="186" y="244"/>
                  </a:cubicBezTo>
                  <a:cubicBezTo>
                    <a:pt x="186" y="244"/>
                    <a:pt x="186" y="244"/>
                    <a:pt x="186" y="244"/>
                  </a:cubicBezTo>
                  <a:cubicBezTo>
                    <a:pt x="230" y="244"/>
                    <a:pt x="230" y="244"/>
                    <a:pt x="230" y="244"/>
                  </a:cubicBezTo>
                  <a:cubicBezTo>
                    <a:pt x="230" y="288"/>
                    <a:pt x="230" y="288"/>
                    <a:pt x="230" y="288"/>
                  </a:cubicBezTo>
                  <a:cubicBezTo>
                    <a:pt x="230" y="288"/>
                    <a:pt x="230" y="288"/>
                    <a:pt x="230" y="288"/>
                  </a:cubicBezTo>
                  <a:cubicBezTo>
                    <a:pt x="288" y="288"/>
                    <a:pt x="288" y="288"/>
                    <a:pt x="288" y="288"/>
                  </a:cubicBezTo>
                  <a:cubicBezTo>
                    <a:pt x="288" y="288"/>
                    <a:pt x="288" y="288"/>
                    <a:pt x="288" y="288"/>
                  </a:cubicBezTo>
                  <a:cubicBezTo>
                    <a:pt x="288" y="288"/>
                    <a:pt x="288" y="288"/>
                    <a:pt x="288" y="288"/>
                  </a:cubicBezTo>
                  <a:cubicBezTo>
                    <a:pt x="288" y="230"/>
                    <a:pt x="288" y="230"/>
                    <a:pt x="288" y="230"/>
                  </a:cubicBezTo>
                  <a:lnTo>
                    <a:pt x="179" y="120"/>
                  </a:lnTo>
                  <a:close/>
                  <a:moveTo>
                    <a:pt x="73" y="103"/>
                  </a:moveTo>
                  <a:cubicBezTo>
                    <a:pt x="56" y="103"/>
                    <a:pt x="42" y="89"/>
                    <a:pt x="42" y="72"/>
                  </a:cubicBezTo>
                  <a:cubicBezTo>
                    <a:pt x="42" y="55"/>
                    <a:pt x="56" y="41"/>
                    <a:pt x="73" y="41"/>
                  </a:cubicBezTo>
                  <a:cubicBezTo>
                    <a:pt x="90" y="41"/>
                    <a:pt x="104" y="55"/>
                    <a:pt x="104" y="72"/>
                  </a:cubicBezTo>
                  <a:cubicBezTo>
                    <a:pt x="104" y="89"/>
                    <a:pt x="90" y="103"/>
                    <a:pt x="73" y="10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D421D09B-49E5-404A-A093-877B82AAA8AB}"/>
              </a:ext>
            </a:extLst>
          </p:cNvPr>
          <p:cNvSpPr txBox="1"/>
          <p:nvPr/>
        </p:nvSpPr>
        <p:spPr>
          <a:xfrm>
            <a:off x="1530179" y="185254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rgbClr val="A472A8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C6EE91AC-2C07-4B21-AFBD-1855C8B9BF2D}"/>
              </a:ext>
            </a:extLst>
          </p:cNvPr>
          <p:cNvSpPr txBox="1"/>
          <p:nvPr/>
        </p:nvSpPr>
        <p:spPr>
          <a:xfrm>
            <a:off x="1304926" y="2270107"/>
            <a:ext cx="187283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002E7268-739C-4D51-A8EA-D6E83B52BE5F}"/>
              </a:ext>
            </a:extLst>
          </p:cNvPr>
          <p:cNvSpPr txBox="1"/>
          <p:nvPr/>
        </p:nvSpPr>
        <p:spPr>
          <a:xfrm>
            <a:off x="3579005" y="207481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rgbClr val="383262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35" name="文本框 34">
            <a:extLst>
              <a:ext uri="{FF2B5EF4-FFF2-40B4-BE49-F238E27FC236}">
                <a16:creationId xmlns="" xmlns:a16="http://schemas.microsoft.com/office/drawing/2014/main" id="{6F275279-06E0-4988-8AF3-132F31EE4DAB}"/>
              </a:ext>
            </a:extLst>
          </p:cNvPr>
          <p:cNvSpPr txBox="1"/>
          <p:nvPr/>
        </p:nvSpPr>
        <p:spPr>
          <a:xfrm>
            <a:off x="3353752" y="2492376"/>
            <a:ext cx="187283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36" name="文本框 35">
            <a:extLst>
              <a:ext uri="{FF2B5EF4-FFF2-40B4-BE49-F238E27FC236}">
                <a16:creationId xmlns="" xmlns:a16="http://schemas.microsoft.com/office/drawing/2014/main" id="{F40BDF32-AC57-4114-858D-0996CA04C773}"/>
              </a:ext>
            </a:extLst>
          </p:cNvPr>
          <p:cNvSpPr txBox="1"/>
          <p:nvPr/>
        </p:nvSpPr>
        <p:spPr>
          <a:xfrm>
            <a:off x="5622752" y="467603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rgbClr val="A472A8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37" name="文本框 36">
            <a:extLst>
              <a:ext uri="{FF2B5EF4-FFF2-40B4-BE49-F238E27FC236}">
                <a16:creationId xmlns="" xmlns:a16="http://schemas.microsoft.com/office/drawing/2014/main" id="{176116BA-C31C-44B5-B038-F95C3AD1C163}"/>
              </a:ext>
            </a:extLst>
          </p:cNvPr>
          <p:cNvSpPr txBox="1"/>
          <p:nvPr/>
        </p:nvSpPr>
        <p:spPr>
          <a:xfrm>
            <a:off x="5397501" y="5093594"/>
            <a:ext cx="187283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38" name="文本框 37">
            <a:extLst>
              <a:ext uri="{FF2B5EF4-FFF2-40B4-BE49-F238E27FC236}">
                <a16:creationId xmlns="" xmlns:a16="http://schemas.microsoft.com/office/drawing/2014/main" id="{4DA3BA6D-08D9-4C51-9D55-E30DAB0FF599}"/>
              </a:ext>
            </a:extLst>
          </p:cNvPr>
          <p:cNvSpPr txBox="1"/>
          <p:nvPr/>
        </p:nvSpPr>
        <p:spPr>
          <a:xfrm>
            <a:off x="7326536" y="1321018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rgbClr val="383262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C0BD3387-D1CE-4605-8D99-F6824AE896D4}"/>
              </a:ext>
            </a:extLst>
          </p:cNvPr>
          <p:cNvSpPr txBox="1"/>
          <p:nvPr/>
        </p:nvSpPr>
        <p:spPr>
          <a:xfrm>
            <a:off x="7101285" y="1738578"/>
            <a:ext cx="187283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</p:spTree>
    <p:extLst>
      <p:ext uri="{BB962C8B-B14F-4D97-AF65-F5344CB8AC3E}">
        <p14:creationId xmlns:p14="http://schemas.microsoft.com/office/powerpoint/2010/main" val="269814088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5687F870-3CAC-478E-9EC5-4219D1379110}"/>
              </a:ext>
            </a:extLst>
          </p:cNvPr>
          <p:cNvSpPr txBox="1"/>
          <p:nvPr/>
        </p:nvSpPr>
        <p:spPr>
          <a:xfrm>
            <a:off x="1494971" y="569332"/>
            <a:ext cx="3123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383262"/>
                </a:solidFill>
                <a:cs typeface="+mn-ea"/>
                <a:sym typeface="+mn-lt"/>
              </a:rPr>
              <a:t>PART ONE</a:t>
            </a:r>
            <a:endParaRPr lang="zh-CN" altLang="en-US" sz="2800" b="1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E15B1FE0-D6FB-4A6C-9031-38AAAC62585F}"/>
              </a:ext>
            </a:extLst>
          </p:cNvPr>
          <p:cNvSpPr txBox="1"/>
          <p:nvPr/>
        </p:nvSpPr>
        <p:spPr>
          <a:xfrm>
            <a:off x="7337286" y="178743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A472A8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055FF3A7-01FA-4268-984F-EA90431BF64E}"/>
              </a:ext>
            </a:extLst>
          </p:cNvPr>
          <p:cNvSpPr txBox="1"/>
          <p:nvPr/>
        </p:nvSpPr>
        <p:spPr>
          <a:xfrm>
            <a:off x="7971839" y="2509956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rgbClr val="425F78"/>
                </a:solidFill>
                <a:cs typeface="+mn-ea"/>
                <a:sym typeface="+mn-lt"/>
              </a:rPr>
              <a:t>Click here to add words</a:t>
            </a:r>
            <a:endParaRPr lang="zh-CN" altLang="en-US" sz="2000" dirty="0">
              <a:solidFill>
                <a:srgbClr val="425F78"/>
              </a:solidFill>
              <a:cs typeface="+mn-ea"/>
              <a:sym typeface="+mn-lt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1FD63639-9222-43BB-9F80-15A600D3AA2A}"/>
              </a:ext>
            </a:extLst>
          </p:cNvPr>
          <p:cNvSpPr/>
          <p:nvPr/>
        </p:nvSpPr>
        <p:spPr>
          <a:xfrm>
            <a:off x="7376289" y="2509957"/>
            <a:ext cx="400111" cy="400111"/>
          </a:xfrm>
          <a:prstGeom prst="ellipse">
            <a:avLst/>
          </a:prstGeom>
          <a:solidFill>
            <a:srgbClr val="3832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25F78"/>
              </a:solidFill>
              <a:cs typeface="+mn-ea"/>
              <a:sym typeface="+mn-lt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B1C2FB53-9F99-4B35-B063-A0E5386F8F83}"/>
              </a:ext>
            </a:extLst>
          </p:cNvPr>
          <p:cNvSpPr txBox="1"/>
          <p:nvPr/>
        </p:nvSpPr>
        <p:spPr>
          <a:xfrm>
            <a:off x="7971839" y="3326222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rgbClr val="425F78"/>
                </a:solidFill>
                <a:cs typeface="+mn-ea"/>
                <a:sym typeface="+mn-lt"/>
              </a:rPr>
              <a:t>Click here to add words</a:t>
            </a:r>
            <a:endParaRPr lang="zh-CN" altLang="en-US" sz="2000" dirty="0">
              <a:solidFill>
                <a:srgbClr val="425F78"/>
              </a:solidFill>
              <a:cs typeface="+mn-ea"/>
              <a:sym typeface="+mn-lt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="" xmlns:a16="http://schemas.microsoft.com/office/drawing/2014/main" id="{51462C8B-EE03-4295-9FD4-A6EC2CB87E18}"/>
              </a:ext>
            </a:extLst>
          </p:cNvPr>
          <p:cNvSpPr/>
          <p:nvPr/>
        </p:nvSpPr>
        <p:spPr>
          <a:xfrm>
            <a:off x="7376289" y="3326221"/>
            <a:ext cx="400111" cy="400111"/>
          </a:xfrm>
          <a:prstGeom prst="ellipse">
            <a:avLst/>
          </a:prstGeom>
          <a:solidFill>
            <a:srgbClr val="3832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25F78"/>
              </a:solidFill>
              <a:cs typeface="+mn-ea"/>
              <a:sym typeface="+mn-lt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1430CE7F-73FA-47D4-B92A-E5C36B85E268}"/>
              </a:ext>
            </a:extLst>
          </p:cNvPr>
          <p:cNvSpPr txBox="1"/>
          <p:nvPr/>
        </p:nvSpPr>
        <p:spPr>
          <a:xfrm>
            <a:off x="7971839" y="4142488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rgbClr val="425F78"/>
                </a:solidFill>
                <a:cs typeface="+mn-ea"/>
                <a:sym typeface="+mn-lt"/>
              </a:rPr>
              <a:t>Click here to add words</a:t>
            </a:r>
            <a:endParaRPr lang="zh-CN" altLang="en-US" sz="2000" dirty="0">
              <a:solidFill>
                <a:srgbClr val="425F78"/>
              </a:solidFill>
              <a:cs typeface="+mn-ea"/>
              <a:sym typeface="+mn-lt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="" xmlns:a16="http://schemas.microsoft.com/office/drawing/2014/main" id="{DF4B744A-3179-413E-8BDC-17F06E1D9E1D}"/>
              </a:ext>
            </a:extLst>
          </p:cNvPr>
          <p:cNvSpPr/>
          <p:nvPr/>
        </p:nvSpPr>
        <p:spPr>
          <a:xfrm>
            <a:off x="7376289" y="4142489"/>
            <a:ext cx="400111" cy="400111"/>
          </a:xfrm>
          <a:prstGeom prst="ellipse">
            <a:avLst/>
          </a:prstGeom>
          <a:solidFill>
            <a:srgbClr val="3832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25F78"/>
              </a:solidFill>
              <a:cs typeface="+mn-ea"/>
              <a:sym typeface="+mn-lt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4EEBFE73-E3E6-460E-ABF7-CB5BF1F1BB8B}"/>
              </a:ext>
            </a:extLst>
          </p:cNvPr>
          <p:cNvSpPr txBox="1"/>
          <p:nvPr/>
        </p:nvSpPr>
        <p:spPr>
          <a:xfrm>
            <a:off x="7971839" y="4983623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rgbClr val="425F78"/>
                </a:solidFill>
                <a:cs typeface="+mn-ea"/>
                <a:sym typeface="+mn-lt"/>
              </a:rPr>
              <a:t>Click here to add words</a:t>
            </a:r>
            <a:endParaRPr lang="zh-CN" altLang="en-US" sz="2000" dirty="0">
              <a:solidFill>
                <a:srgbClr val="425F78"/>
              </a:solidFill>
              <a:cs typeface="+mn-ea"/>
              <a:sym typeface="+mn-lt"/>
            </a:endParaRPr>
          </a:p>
        </p:txBody>
      </p:sp>
      <p:sp>
        <p:nvSpPr>
          <p:cNvPr id="14" name="椭圆 13">
            <a:extLst>
              <a:ext uri="{FF2B5EF4-FFF2-40B4-BE49-F238E27FC236}">
                <a16:creationId xmlns="" xmlns:a16="http://schemas.microsoft.com/office/drawing/2014/main" id="{26D6A84F-02B7-414D-8AFB-BACBA4259602}"/>
              </a:ext>
            </a:extLst>
          </p:cNvPr>
          <p:cNvSpPr/>
          <p:nvPr/>
        </p:nvSpPr>
        <p:spPr>
          <a:xfrm>
            <a:off x="7376289" y="4983624"/>
            <a:ext cx="400111" cy="400111"/>
          </a:xfrm>
          <a:prstGeom prst="ellipse">
            <a:avLst/>
          </a:prstGeom>
          <a:solidFill>
            <a:srgbClr val="3832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25F78"/>
              </a:solidFill>
              <a:cs typeface="+mn-ea"/>
              <a:sym typeface="+mn-lt"/>
            </a:endParaRPr>
          </a:p>
        </p:txBody>
      </p:sp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5F339383-4F8B-4A49-86B8-83D33C95F57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2451" y="2310661"/>
            <a:ext cx="4398949" cy="3377635"/>
          </a:xfrm>
          <a:custGeom>
            <a:avLst/>
            <a:gdLst>
              <a:gd name="connsiteX0" fmla="*/ 3333734 w 3796894"/>
              <a:gd name="connsiteY0" fmla="*/ 158827 h 2914704"/>
              <a:gd name="connsiteX1" fmla="*/ 3333734 w 3796894"/>
              <a:gd name="connsiteY1" fmla="*/ 159782 h 2914704"/>
              <a:gd name="connsiteX2" fmla="*/ 154601 w 3796894"/>
              <a:gd name="connsiteY2" fmla="*/ 159782 h 2914704"/>
              <a:gd name="connsiteX3" fmla="*/ 154601 w 3796894"/>
              <a:gd name="connsiteY3" fmla="*/ 2128067 h 2914704"/>
              <a:gd name="connsiteX4" fmla="*/ 3626221 w 3796894"/>
              <a:gd name="connsiteY4" fmla="*/ 2128067 h 2914704"/>
              <a:gd name="connsiteX5" fmla="*/ 3626221 w 3796894"/>
              <a:gd name="connsiteY5" fmla="*/ 2118575 h 2914704"/>
              <a:gd name="connsiteX6" fmla="*/ 3640861 w 3796894"/>
              <a:gd name="connsiteY6" fmla="*/ 2118575 h 2914704"/>
              <a:gd name="connsiteX7" fmla="*/ 3640861 w 3796894"/>
              <a:gd name="connsiteY7" fmla="*/ 158827 h 2914704"/>
              <a:gd name="connsiteX8" fmla="*/ 0 w 3796894"/>
              <a:gd name="connsiteY8" fmla="*/ 0 h 2914704"/>
              <a:gd name="connsiteX9" fmla="*/ 3796894 w 3796894"/>
              <a:gd name="connsiteY9" fmla="*/ 0 h 2914704"/>
              <a:gd name="connsiteX10" fmla="*/ 3796894 w 3796894"/>
              <a:gd name="connsiteY10" fmla="*/ 2914704 h 2914704"/>
              <a:gd name="connsiteX11" fmla="*/ 0 w 3796894"/>
              <a:gd name="connsiteY11" fmla="*/ 2914704 h 2914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796894" h="2914704">
                <a:moveTo>
                  <a:pt x="3333734" y="158827"/>
                </a:moveTo>
                <a:lnTo>
                  <a:pt x="3333734" y="159782"/>
                </a:lnTo>
                <a:lnTo>
                  <a:pt x="154601" y="159782"/>
                </a:lnTo>
                <a:lnTo>
                  <a:pt x="154601" y="2128067"/>
                </a:lnTo>
                <a:lnTo>
                  <a:pt x="3626221" y="2128067"/>
                </a:lnTo>
                <a:lnTo>
                  <a:pt x="3626221" y="2118575"/>
                </a:lnTo>
                <a:lnTo>
                  <a:pt x="3640861" y="2118575"/>
                </a:lnTo>
                <a:lnTo>
                  <a:pt x="3640861" y="158827"/>
                </a:lnTo>
                <a:close/>
                <a:moveTo>
                  <a:pt x="0" y="0"/>
                </a:moveTo>
                <a:lnTo>
                  <a:pt x="3796894" y="0"/>
                </a:lnTo>
                <a:lnTo>
                  <a:pt x="3796894" y="2914704"/>
                </a:lnTo>
                <a:lnTo>
                  <a:pt x="0" y="2914704"/>
                </a:lnTo>
                <a:close/>
              </a:path>
            </a:pathLst>
          </a:custGeom>
        </p:spPr>
      </p:pic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9A35C238-7A38-4012-8D31-EC21CE4341F2}"/>
              </a:ext>
            </a:extLst>
          </p:cNvPr>
          <p:cNvCxnSpPr/>
          <p:nvPr/>
        </p:nvCxnSpPr>
        <p:spPr>
          <a:xfrm>
            <a:off x="6453679" y="2484359"/>
            <a:ext cx="0" cy="246895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图片 18">
            <a:extLst>
              <a:ext uri="{FF2B5EF4-FFF2-40B4-BE49-F238E27FC236}">
                <a16:creationId xmlns="" xmlns:a16="http://schemas.microsoft.com/office/drawing/2014/main" id="{CC34B77B-742E-4D70-9BB2-11D36F5E74C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5795" y="2491600"/>
            <a:ext cx="4018327" cy="2287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65355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20A70248-947F-4281-AE04-EB257D334701}"/>
              </a:ext>
            </a:extLst>
          </p:cNvPr>
          <p:cNvSpPr/>
          <p:nvPr/>
        </p:nvSpPr>
        <p:spPr>
          <a:xfrm>
            <a:off x="3352801" y="1872343"/>
            <a:ext cx="6357257" cy="3657600"/>
          </a:xfrm>
          <a:prstGeom prst="rect">
            <a:avLst/>
          </a:prstGeom>
          <a:noFill/>
          <a:ln w="76200">
            <a:solidFill>
              <a:srgbClr val="3832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19CF2B8C-0E95-400A-873B-10FB073AD7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177" y="134259"/>
            <a:ext cx="4923247" cy="6154057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9B2B34F4-6A45-4B38-B9EB-B2FE4AEA45C6}"/>
              </a:ext>
            </a:extLst>
          </p:cNvPr>
          <p:cNvSpPr txBox="1"/>
          <p:nvPr/>
        </p:nvSpPr>
        <p:spPr>
          <a:xfrm>
            <a:off x="5408021" y="1931253"/>
            <a:ext cx="31234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 dirty="0">
                <a:solidFill>
                  <a:srgbClr val="383262"/>
                </a:solidFill>
                <a:cs typeface="+mn-ea"/>
                <a:sym typeface="+mn-lt"/>
              </a:rPr>
              <a:t>PART TWO</a:t>
            </a:r>
            <a:endParaRPr lang="zh-CN" altLang="en-US" sz="4800" b="1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="" xmlns:a16="http://schemas.microsoft.com/office/drawing/2014/main" id="{AFA3DA18-47AC-4DD7-828B-030D1187ECEA}"/>
              </a:ext>
            </a:extLst>
          </p:cNvPr>
          <p:cNvCxnSpPr/>
          <p:nvPr/>
        </p:nvCxnSpPr>
        <p:spPr>
          <a:xfrm>
            <a:off x="6096002" y="3458028"/>
            <a:ext cx="1753327" cy="0"/>
          </a:xfrm>
          <a:prstGeom prst="line">
            <a:avLst/>
          </a:prstGeom>
          <a:ln w="38100">
            <a:solidFill>
              <a:srgbClr val="38326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37514C54-8117-4323-88CB-B5322B7AFCAC}"/>
              </a:ext>
            </a:extLst>
          </p:cNvPr>
          <p:cNvSpPr txBox="1"/>
          <p:nvPr/>
        </p:nvSpPr>
        <p:spPr>
          <a:xfrm>
            <a:off x="5188857" y="3527646"/>
            <a:ext cx="356180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600" dirty="0">
                <a:cs typeface="+mn-ea"/>
                <a:sym typeface="+mn-lt"/>
              </a:rPr>
              <a:t>Click here to add words Click here to add words Click here to add words Click here to add words</a:t>
            </a:r>
            <a:endParaRPr lang="zh-CN" altLang="en-US" sz="1600" dirty="0">
              <a:cs typeface="+mn-ea"/>
              <a:sym typeface="+mn-lt"/>
            </a:endParaRPr>
          </a:p>
          <a:p>
            <a:endParaRPr lang="zh-CN" altLang="en-US" dirty="0">
              <a:cs typeface="+mn-ea"/>
              <a:sym typeface="+mn-lt"/>
            </a:endParaRPr>
          </a:p>
          <a:p>
            <a:endParaRPr lang="zh-CN" altLang="en-US" dirty="0">
              <a:cs typeface="+mn-ea"/>
              <a:sym typeface="+mn-lt"/>
            </a:endParaRPr>
          </a:p>
          <a:p>
            <a:endParaRPr lang="zh-CN" altLang="en-US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2935354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5687F870-3CAC-478E-9EC5-4219D1379110}"/>
              </a:ext>
            </a:extLst>
          </p:cNvPr>
          <p:cNvSpPr txBox="1"/>
          <p:nvPr/>
        </p:nvSpPr>
        <p:spPr>
          <a:xfrm>
            <a:off x="1494971" y="569332"/>
            <a:ext cx="3123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383262"/>
                </a:solidFill>
                <a:cs typeface="+mn-ea"/>
                <a:sym typeface="+mn-lt"/>
              </a:rPr>
              <a:t>PART TWO</a:t>
            </a:r>
            <a:endParaRPr lang="zh-CN" altLang="en-US" sz="2800" b="1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graphicFrame>
        <p:nvGraphicFramePr>
          <p:cNvPr id="4" name="Chart 115">
            <a:extLst>
              <a:ext uri="{FF2B5EF4-FFF2-40B4-BE49-F238E27FC236}">
                <a16:creationId xmlns="" xmlns:a16="http://schemas.microsoft.com/office/drawing/2014/main" id="{DDE46836-76A6-429C-8596-F40C66EA737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85533926"/>
              </p:ext>
            </p:extLst>
          </p:nvPr>
        </p:nvGraphicFramePr>
        <p:xfrm>
          <a:off x="2414327" y="2618536"/>
          <a:ext cx="1723107" cy="16348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Oval 116">
            <a:extLst>
              <a:ext uri="{FF2B5EF4-FFF2-40B4-BE49-F238E27FC236}">
                <a16:creationId xmlns="" xmlns:a16="http://schemas.microsoft.com/office/drawing/2014/main" id="{F51D3022-F5EC-4D76-A90C-2740AFBEB591}"/>
              </a:ext>
            </a:extLst>
          </p:cNvPr>
          <p:cNvSpPr/>
          <p:nvPr/>
        </p:nvSpPr>
        <p:spPr>
          <a:xfrm>
            <a:off x="2974181" y="3134170"/>
            <a:ext cx="603401" cy="603587"/>
          </a:xfrm>
          <a:prstGeom prst="ellipse">
            <a:avLst/>
          </a:prstGeom>
          <a:solidFill>
            <a:schemeClr val="tx2"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sp>
        <p:nvSpPr>
          <p:cNvPr id="8" name="TextBox 117">
            <a:extLst>
              <a:ext uri="{FF2B5EF4-FFF2-40B4-BE49-F238E27FC236}">
                <a16:creationId xmlns="" xmlns:a16="http://schemas.microsoft.com/office/drawing/2014/main" id="{68D028F5-9B34-4774-8F80-6E109AA949AA}"/>
              </a:ext>
            </a:extLst>
          </p:cNvPr>
          <p:cNvSpPr txBox="1"/>
          <p:nvPr/>
        </p:nvSpPr>
        <p:spPr>
          <a:xfrm>
            <a:off x="2977875" y="3262786"/>
            <a:ext cx="600164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id-ID" sz="18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75%</a:t>
            </a:r>
          </a:p>
        </p:txBody>
      </p:sp>
      <p:graphicFrame>
        <p:nvGraphicFramePr>
          <p:cNvPr id="9" name="Chart 122">
            <a:extLst>
              <a:ext uri="{FF2B5EF4-FFF2-40B4-BE49-F238E27FC236}">
                <a16:creationId xmlns="" xmlns:a16="http://schemas.microsoft.com/office/drawing/2014/main" id="{214B83E2-308F-41D6-82B2-F8D9A7EE4C6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37922214"/>
              </p:ext>
            </p:extLst>
          </p:nvPr>
        </p:nvGraphicFramePr>
        <p:xfrm>
          <a:off x="4385933" y="2618536"/>
          <a:ext cx="1723107" cy="16348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Oval 123">
            <a:extLst>
              <a:ext uri="{FF2B5EF4-FFF2-40B4-BE49-F238E27FC236}">
                <a16:creationId xmlns="" xmlns:a16="http://schemas.microsoft.com/office/drawing/2014/main" id="{32BCB35E-4E94-49B1-B0D3-A5EF0A914F70}"/>
              </a:ext>
            </a:extLst>
          </p:cNvPr>
          <p:cNvSpPr/>
          <p:nvPr/>
        </p:nvSpPr>
        <p:spPr>
          <a:xfrm>
            <a:off x="4945788" y="3134170"/>
            <a:ext cx="603401" cy="603587"/>
          </a:xfrm>
          <a:prstGeom prst="ellipse">
            <a:avLst/>
          </a:prstGeom>
          <a:solidFill>
            <a:schemeClr val="tx2"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sp>
        <p:nvSpPr>
          <p:cNvPr id="11" name="TextBox 124">
            <a:extLst>
              <a:ext uri="{FF2B5EF4-FFF2-40B4-BE49-F238E27FC236}">
                <a16:creationId xmlns="" xmlns:a16="http://schemas.microsoft.com/office/drawing/2014/main" id="{3463E9E2-D38F-416B-AEFD-704756D89603}"/>
              </a:ext>
            </a:extLst>
          </p:cNvPr>
          <p:cNvSpPr txBox="1"/>
          <p:nvPr/>
        </p:nvSpPr>
        <p:spPr>
          <a:xfrm>
            <a:off x="4962635" y="3262786"/>
            <a:ext cx="600164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id-ID" sz="18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90%</a:t>
            </a:r>
          </a:p>
        </p:txBody>
      </p:sp>
      <p:graphicFrame>
        <p:nvGraphicFramePr>
          <p:cNvPr id="12" name="Chart 129">
            <a:extLst>
              <a:ext uri="{FF2B5EF4-FFF2-40B4-BE49-F238E27FC236}">
                <a16:creationId xmlns="" xmlns:a16="http://schemas.microsoft.com/office/drawing/2014/main" id="{9BAA3672-503F-40D9-B28A-6B1B6547E0C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14270893"/>
              </p:ext>
            </p:extLst>
          </p:nvPr>
        </p:nvGraphicFramePr>
        <p:xfrm>
          <a:off x="6356392" y="2618536"/>
          <a:ext cx="1723107" cy="16348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3" name="Oval 130">
            <a:extLst>
              <a:ext uri="{FF2B5EF4-FFF2-40B4-BE49-F238E27FC236}">
                <a16:creationId xmlns="" xmlns:a16="http://schemas.microsoft.com/office/drawing/2014/main" id="{29EA7592-AEFF-491E-9C3B-664A832E7C95}"/>
              </a:ext>
            </a:extLst>
          </p:cNvPr>
          <p:cNvSpPr/>
          <p:nvPr/>
        </p:nvSpPr>
        <p:spPr>
          <a:xfrm>
            <a:off x="6916246" y="3134170"/>
            <a:ext cx="603401" cy="603587"/>
          </a:xfrm>
          <a:prstGeom prst="ellipse">
            <a:avLst/>
          </a:prstGeom>
          <a:solidFill>
            <a:schemeClr val="tx2"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sp>
        <p:nvSpPr>
          <p:cNvPr id="14" name="TextBox 131">
            <a:extLst>
              <a:ext uri="{FF2B5EF4-FFF2-40B4-BE49-F238E27FC236}">
                <a16:creationId xmlns="" xmlns:a16="http://schemas.microsoft.com/office/drawing/2014/main" id="{1CD9102C-3AE9-4E93-BC4D-59E51714A40D}"/>
              </a:ext>
            </a:extLst>
          </p:cNvPr>
          <p:cNvSpPr txBox="1"/>
          <p:nvPr/>
        </p:nvSpPr>
        <p:spPr>
          <a:xfrm>
            <a:off x="6911452" y="3262786"/>
            <a:ext cx="600164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id-ID" sz="18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15%</a:t>
            </a:r>
          </a:p>
        </p:txBody>
      </p:sp>
      <p:graphicFrame>
        <p:nvGraphicFramePr>
          <p:cNvPr id="15" name="Chart 136">
            <a:extLst>
              <a:ext uri="{FF2B5EF4-FFF2-40B4-BE49-F238E27FC236}">
                <a16:creationId xmlns="" xmlns:a16="http://schemas.microsoft.com/office/drawing/2014/main" id="{54722E52-3070-4077-A8B6-0B68F520D97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96758263"/>
              </p:ext>
            </p:extLst>
          </p:nvPr>
        </p:nvGraphicFramePr>
        <p:xfrm>
          <a:off x="8327999" y="2618536"/>
          <a:ext cx="1723107" cy="16348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6" name="Oval 137">
            <a:extLst>
              <a:ext uri="{FF2B5EF4-FFF2-40B4-BE49-F238E27FC236}">
                <a16:creationId xmlns="" xmlns:a16="http://schemas.microsoft.com/office/drawing/2014/main" id="{3FC4A78E-A6D7-4CCC-BF03-C390C548BF09}"/>
              </a:ext>
            </a:extLst>
          </p:cNvPr>
          <p:cNvSpPr/>
          <p:nvPr/>
        </p:nvSpPr>
        <p:spPr>
          <a:xfrm>
            <a:off x="8887853" y="3134170"/>
            <a:ext cx="603401" cy="603587"/>
          </a:xfrm>
          <a:prstGeom prst="ellipse">
            <a:avLst/>
          </a:prstGeom>
          <a:solidFill>
            <a:schemeClr val="tx2"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sp>
        <p:nvSpPr>
          <p:cNvPr id="17" name="TextBox 138">
            <a:extLst>
              <a:ext uri="{FF2B5EF4-FFF2-40B4-BE49-F238E27FC236}">
                <a16:creationId xmlns="" xmlns:a16="http://schemas.microsoft.com/office/drawing/2014/main" id="{B66598F9-BC96-4B0C-B5DD-49E5261100D2}"/>
              </a:ext>
            </a:extLst>
          </p:cNvPr>
          <p:cNvSpPr txBox="1"/>
          <p:nvPr/>
        </p:nvSpPr>
        <p:spPr>
          <a:xfrm>
            <a:off x="8903497" y="3262786"/>
            <a:ext cx="600164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id-ID" sz="18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69%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AEC9BA2F-2142-4CC6-817D-06F8A6A4D470}"/>
              </a:ext>
            </a:extLst>
          </p:cNvPr>
          <p:cNvSpPr txBox="1"/>
          <p:nvPr/>
        </p:nvSpPr>
        <p:spPr>
          <a:xfrm>
            <a:off x="2738356" y="4645528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rgbClr val="A472A8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DE3EC2D6-3BFD-471C-833E-832BA62CA000}"/>
              </a:ext>
            </a:extLst>
          </p:cNvPr>
          <p:cNvSpPr txBox="1"/>
          <p:nvPr/>
        </p:nvSpPr>
        <p:spPr>
          <a:xfrm>
            <a:off x="2011876" y="5063088"/>
            <a:ext cx="23740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BC69E99B-B468-489C-BD11-1E91C131EEF2}"/>
              </a:ext>
            </a:extLst>
          </p:cNvPr>
          <p:cNvSpPr txBox="1"/>
          <p:nvPr/>
        </p:nvSpPr>
        <p:spPr>
          <a:xfrm>
            <a:off x="4708815" y="105255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rgbClr val="383262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CD7B88AD-13AE-4F1A-A144-D692F7266C09}"/>
              </a:ext>
            </a:extLst>
          </p:cNvPr>
          <p:cNvSpPr txBox="1"/>
          <p:nvPr/>
        </p:nvSpPr>
        <p:spPr>
          <a:xfrm>
            <a:off x="3982333" y="1470116"/>
            <a:ext cx="23740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D64D5D54-6A7F-44D7-9E86-6FCB01259966}"/>
              </a:ext>
            </a:extLst>
          </p:cNvPr>
          <p:cNvSpPr txBox="1"/>
          <p:nvPr/>
        </p:nvSpPr>
        <p:spPr>
          <a:xfrm>
            <a:off x="6680421" y="459295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rgbClr val="A472A8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0C27C1DF-C27F-40F9-8897-4BEBE8932841}"/>
              </a:ext>
            </a:extLst>
          </p:cNvPr>
          <p:cNvSpPr txBox="1"/>
          <p:nvPr/>
        </p:nvSpPr>
        <p:spPr>
          <a:xfrm>
            <a:off x="5953941" y="5010514"/>
            <a:ext cx="23740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1890DBFB-47E7-46A9-BCC7-C364DF99BE95}"/>
              </a:ext>
            </a:extLst>
          </p:cNvPr>
          <p:cNvSpPr txBox="1"/>
          <p:nvPr/>
        </p:nvSpPr>
        <p:spPr>
          <a:xfrm>
            <a:off x="8619203" y="105255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rgbClr val="383262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4FABC3F1-0933-448A-8F8D-3484AB94A009}"/>
              </a:ext>
            </a:extLst>
          </p:cNvPr>
          <p:cNvSpPr txBox="1"/>
          <p:nvPr/>
        </p:nvSpPr>
        <p:spPr>
          <a:xfrm>
            <a:off x="7892723" y="1470116"/>
            <a:ext cx="23740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</p:spTree>
    <p:extLst>
      <p:ext uri="{BB962C8B-B14F-4D97-AF65-F5344CB8AC3E}">
        <p14:creationId xmlns:p14="http://schemas.microsoft.com/office/powerpoint/2010/main" val="329052957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500"/>
                            </p:stCondLst>
                            <p:childTnLst>
                              <p:par>
                                <p:cTn id="4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Graphic spid="4" grpId="0">
        <p:bldAsOne/>
      </p:bldGraphic>
      <p:bldP spid="7" grpId="0" animBg="1"/>
      <p:bldP spid="8" grpId="0"/>
      <p:bldGraphic spid="9" grpId="0">
        <p:bldAsOne/>
      </p:bldGraphic>
      <p:bldP spid="10" grpId="0" animBg="1"/>
      <p:bldP spid="11" grpId="0"/>
      <p:bldGraphic spid="12" grpId="0">
        <p:bldAsOne/>
      </p:bldGraphic>
      <p:bldP spid="13" grpId="0" animBg="1"/>
      <p:bldP spid="14" grpId="0"/>
      <p:bldGraphic spid="15" grpId="0">
        <p:bldAsOne/>
      </p:bldGraphic>
      <p:bldP spid="16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5687F870-3CAC-478E-9EC5-4219D1379110}"/>
              </a:ext>
            </a:extLst>
          </p:cNvPr>
          <p:cNvSpPr txBox="1"/>
          <p:nvPr/>
        </p:nvSpPr>
        <p:spPr>
          <a:xfrm>
            <a:off x="1494971" y="569332"/>
            <a:ext cx="3123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383262"/>
                </a:solidFill>
                <a:cs typeface="+mn-ea"/>
                <a:sym typeface="+mn-lt"/>
              </a:rPr>
              <a:t>PART TWO</a:t>
            </a:r>
            <a:endParaRPr lang="zh-CN" altLang="en-US" sz="2800" b="1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308CBE5B-387A-4B94-8D16-DCAB15D01086}"/>
              </a:ext>
            </a:extLst>
          </p:cNvPr>
          <p:cNvGrpSpPr/>
          <p:nvPr/>
        </p:nvGrpSpPr>
        <p:grpSpPr>
          <a:xfrm>
            <a:off x="788897" y="4476784"/>
            <a:ext cx="1139825" cy="1441450"/>
            <a:chOff x="5527675" y="2708275"/>
            <a:chExt cx="1139825" cy="1441450"/>
          </a:xfrm>
          <a:solidFill>
            <a:schemeClr val="bg1">
              <a:lumMod val="65000"/>
            </a:schemeClr>
          </a:solidFill>
        </p:grpSpPr>
        <p:sp>
          <p:nvSpPr>
            <p:cNvPr id="7" name="Freeform 42">
              <a:extLst>
                <a:ext uri="{FF2B5EF4-FFF2-40B4-BE49-F238E27FC236}">
                  <a16:creationId xmlns="" xmlns:a16="http://schemas.microsoft.com/office/drawing/2014/main" id="{F5B69021-08DE-4CD3-8DC8-4626EE68E2BE}"/>
                </a:ext>
              </a:extLst>
            </p:cNvPr>
            <p:cNvSpPr>
              <a:spLocks/>
            </p:cNvSpPr>
            <p:nvPr/>
          </p:nvSpPr>
          <p:spPr bwMode="auto">
            <a:xfrm>
              <a:off x="6194425" y="3665538"/>
              <a:ext cx="207963" cy="295275"/>
            </a:xfrm>
            <a:custGeom>
              <a:avLst/>
              <a:gdLst>
                <a:gd name="T0" fmla="*/ 31 w 55"/>
                <a:gd name="T1" fmla="*/ 35 h 78"/>
                <a:gd name="T2" fmla="*/ 30 w 55"/>
                <a:gd name="T3" fmla="*/ 34 h 78"/>
                <a:gd name="T4" fmla="*/ 22 w 55"/>
                <a:gd name="T5" fmla="*/ 32 h 78"/>
                <a:gd name="T6" fmla="*/ 22 w 55"/>
                <a:gd name="T7" fmla="*/ 31 h 78"/>
                <a:gd name="T8" fmla="*/ 16 w 55"/>
                <a:gd name="T9" fmla="*/ 28 h 78"/>
                <a:gd name="T10" fmla="*/ 17 w 55"/>
                <a:gd name="T11" fmla="*/ 20 h 78"/>
                <a:gd name="T12" fmla="*/ 26 w 55"/>
                <a:gd name="T13" fmla="*/ 18 h 78"/>
                <a:gd name="T14" fmla="*/ 33 w 55"/>
                <a:gd name="T15" fmla="*/ 18 h 78"/>
                <a:gd name="T16" fmla="*/ 39 w 55"/>
                <a:gd name="T17" fmla="*/ 22 h 78"/>
                <a:gd name="T18" fmla="*/ 40 w 55"/>
                <a:gd name="T19" fmla="*/ 23 h 78"/>
                <a:gd name="T20" fmla="*/ 40 w 55"/>
                <a:gd name="T21" fmla="*/ 23 h 78"/>
                <a:gd name="T22" fmla="*/ 40 w 55"/>
                <a:gd name="T23" fmla="*/ 23 h 78"/>
                <a:gd name="T24" fmla="*/ 44 w 55"/>
                <a:gd name="T25" fmla="*/ 25 h 78"/>
                <a:gd name="T26" fmla="*/ 50 w 55"/>
                <a:gd name="T27" fmla="*/ 21 h 78"/>
                <a:gd name="T28" fmla="*/ 50 w 55"/>
                <a:gd name="T29" fmla="*/ 17 h 78"/>
                <a:gd name="T30" fmla="*/ 36 w 55"/>
                <a:gd name="T31" fmla="*/ 8 h 78"/>
                <a:gd name="T32" fmla="*/ 31 w 55"/>
                <a:gd name="T33" fmla="*/ 8 h 78"/>
                <a:gd name="T34" fmla="*/ 31 w 55"/>
                <a:gd name="T35" fmla="*/ 2 h 78"/>
                <a:gd name="T36" fmla="*/ 29 w 55"/>
                <a:gd name="T37" fmla="*/ 0 h 78"/>
                <a:gd name="T38" fmla="*/ 23 w 55"/>
                <a:gd name="T39" fmla="*/ 0 h 78"/>
                <a:gd name="T40" fmla="*/ 21 w 55"/>
                <a:gd name="T41" fmla="*/ 2 h 78"/>
                <a:gd name="T42" fmla="*/ 21 w 55"/>
                <a:gd name="T43" fmla="*/ 8 h 78"/>
                <a:gd name="T44" fmla="*/ 7 w 55"/>
                <a:gd name="T45" fmla="*/ 13 h 78"/>
                <a:gd name="T46" fmla="*/ 3 w 55"/>
                <a:gd name="T47" fmla="*/ 32 h 78"/>
                <a:gd name="T48" fmla="*/ 10 w 55"/>
                <a:gd name="T49" fmla="*/ 38 h 78"/>
                <a:gd name="T50" fmla="*/ 30 w 55"/>
                <a:gd name="T51" fmla="*/ 47 h 78"/>
                <a:gd name="T52" fmla="*/ 33 w 55"/>
                <a:gd name="T53" fmla="*/ 48 h 78"/>
                <a:gd name="T54" fmla="*/ 38 w 55"/>
                <a:gd name="T55" fmla="*/ 51 h 78"/>
                <a:gd name="T56" fmla="*/ 36 w 55"/>
                <a:gd name="T57" fmla="*/ 59 h 78"/>
                <a:gd name="T58" fmla="*/ 29 w 55"/>
                <a:gd name="T59" fmla="*/ 61 h 78"/>
                <a:gd name="T60" fmla="*/ 19 w 55"/>
                <a:gd name="T61" fmla="*/ 59 h 78"/>
                <a:gd name="T62" fmla="*/ 13 w 55"/>
                <a:gd name="T63" fmla="*/ 56 h 78"/>
                <a:gd name="T64" fmla="*/ 12 w 55"/>
                <a:gd name="T65" fmla="*/ 55 h 78"/>
                <a:gd name="T66" fmla="*/ 12 w 55"/>
                <a:gd name="T67" fmla="*/ 55 h 78"/>
                <a:gd name="T68" fmla="*/ 12 w 55"/>
                <a:gd name="T69" fmla="*/ 55 h 78"/>
                <a:gd name="T70" fmla="*/ 12 w 55"/>
                <a:gd name="T71" fmla="*/ 55 h 78"/>
                <a:gd name="T72" fmla="*/ 8 w 55"/>
                <a:gd name="T73" fmla="*/ 53 h 78"/>
                <a:gd name="T74" fmla="*/ 1 w 55"/>
                <a:gd name="T75" fmla="*/ 57 h 78"/>
                <a:gd name="T76" fmla="*/ 1 w 55"/>
                <a:gd name="T77" fmla="*/ 61 h 78"/>
                <a:gd name="T78" fmla="*/ 21 w 55"/>
                <a:gd name="T79" fmla="*/ 70 h 78"/>
                <a:gd name="T80" fmla="*/ 21 w 55"/>
                <a:gd name="T81" fmla="*/ 76 h 78"/>
                <a:gd name="T82" fmla="*/ 23 w 55"/>
                <a:gd name="T83" fmla="*/ 78 h 78"/>
                <a:gd name="T84" fmla="*/ 29 w 55"/>
                <a:gd name="T85" fmla="*/ 78 h 78"/>
                <a:gd name="T86" fmla="*/ 31 w 55"/>
                <a:gd name="T87" fmla="*/ 76 h 78"/>
                <a:gd name="T88" fmla="*/ 31 w 55"/>
                <a:gd name="T89" fmla="*/ 71 h 78"/>
                <a:gd name="T90" fmla="*/ 46 w 55"/>
                <a:gd name="T91" fmla="*/ 66 h 78"/>
                <a:gd name="T92" fmla="*/ 52 w 55"/>
                <a:gd name="T93" fmla="*/ 48 h 78"/>
                <a:gd name="T94" fmla="*/ 31 w 55"/>
                <a:gd name="T95" fmla="*/ 35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55" h="78">
                  <a:moveTo>
                    <a:pt x="31" y="35"/>
                  </a:moveTo>
                  <a:cubicBezTo>
                    <a:pt x="30" y="34"/>
                    <a:pt x="30" y="34"/>
                    <a:pt x="30" y="34"/>
                  </a:cubicBezTo>
                  <a:cubicBezTo>
                    <a:pt x="27" y="33"/>
                    <a:pt x="23" y="32"/>
                    <a:pt x="22" y="32"/>
                  </a:cubicBezTo>
                  <a:cubicBezTo>
                    <a:pt x="22" y="32"/>
                    <a:pt x="22" y="31"/>
                    <a:pt x="22" y="31"/>
                  </a:cubicBezTo>
                  <a:cubicBezTo>
                    <a:pt x="19" y="30"/>
                    <a:pt x="17" y="30"/>
                    <a:pt x="16" y="28"/>
                  </a:cubicBezTo>
                  <a:cubicBezTo>
                    <a:pt x="14" y="25"/>
                    <a:pt x="15" y="22"/>
                    <a:pt x="17" y="20"/>
                  </a:cubicBezTo>
                  <a:cubicBezTo>
                    <a:pt x="20" y="18"/>
                    <a:pt x="24" y="18"/>
                    <a:pt x="26" y="18"/>
                  </a:cubicBezTo>
                  <a:cubicBezTo>
                    <a:pt x="28" y="18"/>
                    <a:pt x="30" y="18"/>
                    <a:pt x="33" y="18"/>
                  </a:cubicBezTo>
                  <a:cubicBezTo>
                    <a:pt x="34" y="19"/>
                    <a:pt x="37" y="21"/>
                    <a:pt x="39" y="22"/>
                  </a:cubicBezTo>
                  <a:cubicBezTo>
                    <a:pt x="39" y="22"/>
                    <a:pt x="39" y="22"/>
                    <a:pt x="40" y="23"/>
                  </a:cubicBezTo>
                  <a:cubicBezTo>
                    <a:pt x="40" y="23"/>
                    <a:pt x="40" y="23"/>
                    <a:pt x="40" y="23"/>
                  </a:cubicBezTo>
                  <a:cubicBezTo>
                    <a:pt x="40" y="23"/>
                    <a:pt x="40" y="23"/>
                    <a:pt x="40" y="23"/>
                  </a:cubicBezTo>
                  <a:cubicBezTo>
                    <a:pt x="41" y="24"/>
                    <a:pt x="42" y="25"/>
                    <a:pt x="44" y="25"/>
                  </a:cubicBezTo>
                  <a:cubicBezTo>
                    <a:pt x="47" y="25"/>
                    <a:pt x="49" y="23"/>
                    <a:pt x="50" y="21"/>
                  </a:cubicBezTo>
                  <a:cubicBezTo>
                    <a:pt x="51" y="20"/>
                    <a:pt x="51" y="18"/>
                    <a:pt x="50" y="17"/>
                  </a:cubicBezTo>
                  <a:cubicBezTo>
                    <a:pt x="48" y="13"/>
                    <a:pt x="41" y="10"/>
                    <a:pt x="36" y="8"/>
                  </a:cubicBezTo>
                  <a:cubicBezTo>
                    <a:pt x="35" y="8"/>
                    <a:pt x="33" y="8"/>
                    <a:pt x="31" y="8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1"/>
                    <a:pt x="31" y="0"/>
                    <a:pt x="29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1" y="0"/>
                    <a:pt x="21" y="1"/>
                    <a:pt x="21" y="2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15" y="9"/>
                    <a:pt x="11" y="11"/>
                    <a:pt x="7" y="13"/>
                  </a:cubicBezTo>
                  <a:cubicBezTo>
                    <a:pt x="1" y="18"/>
                    <a:pt x="0" y="26"/>
                    <a:pt x="3" y="32"/>
                  </a:cubicBezTo>
                  <a:cubicBezTo>
                    <a:pt x="5" y="35"/>
                    <a:pt x="7" y="37"/>
                    <a:pt x="10" y="38"/>
                  </a:cubicBezTo>
                  <a:cubicBezTo>
                    <a:pt x="13" y="40"/>
                    <a:pt x="24" y="44"/>
                    <a:pt x="30" y="47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35" y="49"/>
                    <a:pt x="37" y="50"/>
                    <a:pt x="38" y="51"/>
                  </a:cubicBezTo>
                  <a:cubicBezTo>
                    <a:pt x="39" y="54"/>
                    <a:pt x="39" y="57"/>
                    <a:pt x="36" y="59"/>
                  </a:cubicBezTo>
                  <a:cubicBezTo>
                    <a:pt x="35" y="60"/>
                    <a:pt x="32" y="61"/>
                    <a:pt x="29" y="61"/>
                  </a:cubicBezTo>
                  <a:cubicBezTo>
                    <a:pt x="26" y="61"/>
                    <a:pt x="22" y="60"/>
                    <a:pt x="19" y="59"/>
                  </a:cubicBezTo>
                  <a:cubicBezTo>
                    <a:pt x="17" y="59"/>
                    <a:pt x="14" y="57"/>
                    <a:pt x="13" y="56"/>
                  </a:cubicBezTo>
                  <a:cubicBezTo>
                    <a:pt x="13" y="56"/>
                    <a:pt x="12" y="56"/>
                    <a:pt x="12" y="55"/>
                  </a:cubicBezTo>
                  <a:cubicBezTo>
                    <a:pt x="12" y="55"/>
                    <a:pt x="12" y="55"/>
                    <a:pt x="12" y="55"/>
                  </a:cubicBezTo>
                  <a:cubicBezTo>
                    <a:pt x="12" y="55"/>
                    <a:pt x="12" y="55"/>
                    <a:pt x="12" y="55"/>
                  </a:cubicBezTo>
                  <a:cubicBezTo>
                    <a:pt x="12" y="55"/>
                    <a:pt x="12" y="55"/>
                    <a:pt x="12" y="55"/>
                  </a:cubicBezTo>
                  <a:cubicBezTo>
                    <a:pt x="11" y="54"/>
                    <a:pt x="9" y="53"/>
                    <a:pt x="8" y="53"/>
                  </a:cubicBezTo>
                  <a:cubicBezTo>
                    <a:pt x="5" y="53"/>
                    <a:pt x="2" y="55"/>
                    <a:pt x="1" y="57"/>
                  </a:cubicBezTo>
                  <a:cubicBezTo>
                    <a:pt x="0" y="58"/>
                    <a:pt x="0" y="60"/>
                    <a:pt x="1" y="61"/>
                  </a:cubicBezTo>
                  <a:cubicBezTo>
                    <a:pt x="5" y="66"/>
                    <a:pt x="13" y="69"/>
                    <a:pt x="21" y="70"/>
                  </a:cubicBezTo>
                  <a:cubicBezTo>
                    <a:pt x="21" y="76"/>
                    <a:pt x="21" y="76"/>
                    <a:pt x="21" y="76"/>
                  </a:cubicBezTo>
                  <a:cubicBezTo>
                    <a:pt x="21" y="77"/>
                    <a:pt x="21" y="78"/>
                    <a:pt x="23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31" y="78"/>
                    <a:pt x="31" y="77"/>
                    <a:pt x="31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8" y="70"/>
                    <a:pt x="43" y="69"/>
                    <a:pt x="46" y="66"/>
                  </a:cubicBezTo>
                  <a:cubicBezTo>
                    <a:pt x="52" y="61"/>
                    <a:pt x="55" y="55"/>
                    <a:pt x="52" y="48"/>
                  </a:cubicBezTo>
                  <a:cubicBezTo>
                    <a:pt x="50" y="41"/>
                    <a:pt x="39" y="38"/>
                    <a:pt x="31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" name="Freeform 43">
              <a:extLst>
                <a:ext uri="{FF2B5EF4-FFF2-40B4-BE49-F238E27FC236}">
                  <a16:creationId xmlns="" xmlns:a16="http://schemas.microsoft.com/office/drawing/2014/main" id="{99BF626F-F8E9-42C3-9B44-90D95171B32C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900" y="3348038"/>
              <a:ext cx="277813" cy="393700"/>
            </a:xfrm>
            <a:custGeom>
              <a:avLst/>
              <a:gdLst>
                <a:gd name="T0" fmla="*/ 52 w 73"/>
                <a:gd name="T1" fmla="*/ 0 h 104"/>
                <a:gd name="T2" fmla="*/ 44 w 73"/>
                <a:gd name="T3" fmla="*/ 39 h 104"/>
                <a:gd name="T4" fmla="*/ 5 w 73"/>
                <a:gd name="T5" fmla="*/ 82 h 104"/>
                <a:gd name="T6" fmla="*/ 5 w 73"/>
                <a:gd name="T7" fmla="*/ 100 h 104"/>
                <a:gd name="T8" fmla="*/ 23 w 73"/>
                <a:gd name="T9" fmla="*/ 99 h 104"/>
                <a:gd name="T10" fmla="*/ 64 w 73"/>
                <a:gd name="T11" fmla="*/ 53 h 104"/>
                <a:gd name="T12" fmla="*/ 67 w 73"/>
                <a:gd name="T13" fmla="*/ 47 h 104"/>
                <a:gd name="T14" fmla="*/ 73 w 73"/>
                <a:gd name="T15" fmla="*/ 19 h 104"/>
                <a:gd name="T16" fmla="*/ 65 w 73"/>
                <a:gd name="T17" fmla="*/ 10 h 104"/>
                <a:gd name="T18" fmla="*/ 52 w 73"/>
                <a:gd name="T19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3" h="104">
                  <a:moveTo>
                    <a:pt x="52" y="0"/>
                  </a:moveTo>
                  <a:cubicBezTo>
                    <a:pt x="44" y="39"/>
                    <a:pt x="44" y="39"/>
                    <a:pt x="44" y="39"/>
                  </a:cubicBezTo>
                  <a:cubicBezTo>
                    <a:pt x="5" y="82"/>
                    <a:pt x="5" y="82"/>
                    <a:pt x="5" y="82"/>
                  </a:cubicBezTo>
                  <a:cubicBezTo>
                    <a:pt x="0" y="87"/>
                    <a:pt x="0" y="95"/>
                    <a:pt x="5" y="100"/>
                  </a:cubicBezTo>
                  <a:cubicBezTo>
                    <a:pt x="11" y="104"/>
                    <a:pt x="19" y="104"/>
                    <a:pt x="23" y="99"/>
                  </a:cubicBezTo>
                  <a:cubicBezTo>
                    <a:pt x="64" y="53"/>
                    <a:pt x="64" y="53"/>
                    <a:pt x="64" y="53"/>
                  </a:cubicBezTo>
                  <a:cubicBezTo>
                    <a:pt x="66" y="51"/>
                    <a:pt x="67" y="49"/>
                    <a:pt x="67" y="47"/>
                  </a:cubicBezTo>
                  <a:cubicBezTo>
                    <a:pt x="73" y="19"/>
                    <a:pt x="73" y="19"/>
                    <a:pt x="73" y="19"/>
                  </a:cubicBezTo>
                  <a:cubicBezTo>
                    <a:pt x="71" y="16"/>
                    <a:pt x="68" y="13"/>
                    <a:pt x="65" y="10"/>
                  </a:cubicBezTo>
                  <a:cubicBezTo>
                    <a:pt x="60" y="8"/>
                    <a:pt x="55" y="3"/>
                    <a:pt x="5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9" name="Freeform 44">
              <a:extLst>
                <a:ext uri="{FF2B5EF4-FFF2-40B4-BE49-F238E27FC236}">
                  <a16:creationId xmlns="" xmlns:a16="http://schemas.microsoft.com/office/drawing/2014/main" id="{CB5F202B-34AD-4296-AE68-0D3257F8B5E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4238" y="2954338"/>
              <a:ext cx="257175" cy="169863"/>
            </a:xfrm>
            <a:custGeom>
              <a:avLst/>
              <a:gdLst>
                <a:gd name="T0" fmla="*/ 3 w 68"/>
                <a:gd name="T1" fmla="*/ 26 h 45"/>
                <a:gd name="T2" fmla="*/ 0 w 68"/>
                <a:gd name="T3" fmla="*/ 36 h 45"/>
                <a:gd name="T4" fmla="*/ 23 w 68"/>
                <a:gd name="T5" fmla="*/ 44 h 45"/>
                <a:gd name="T6" fmla="*/ 32 w 68"/>
                <a:gd name="T7" fmla="*/ 42 h 45"/>
                <a:gd name="T8" fmla="*/ 62 w 68"/>
                <a:gd name="T9" fmla="*/ 20 h 45"/>
                <a:gd name="T10" fmla="*/ 65 w 68"/>
                <a:gd name="T11" fmla="*/ 6 h 45"/>
                <a:gd name="T12" fmla="*/ 50 w 68"/>
                <a:gd name="T13" fmla="*/ 4 h 45"/>
                <a:gd name="T14" fmla="*/ 24 w 68"/>
                <a:gd name="T15" fmla="*/ 22 h 45"/>
                <a:gd name="T16" fmla="*/ 1 w 68"/>
                <a:gd name="T17" fmla="*/ 15 h 45"/>
                <a:gd name="T18" fmla="*/ 3 w 68"/>
                <a:gd name="T19" fmla="*/ 26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8" h="45">
                  <a:moveTo>
                    <a:pt x="3" y="26"/>
                  </a:moveTo>
                  <a:cubicBezTo>
                    <a:pt x="2" y="30"/>
                    <a:pt x="0" y="36"/>
                    <a:pt x="0" y="36"/>
                  </a:cubicBezTo>
                  <a:cubicBezTo>
                    <a:pt x="23" y="44"/>
                    <a:pt x="23" y="44"/>
                    <a:pt x="23" y="44"/>
                  </a:cubicBezTo>
                  <a:cubicBezTo>
                    <a:pt x="26" y="45"/>
                    <a:pt x="30" y="44"/>
                    <a:pt x="32" y="42"/>
                  </a:cubicBezTo>
                  <a:cubicBezTo>
                    <a:pt x="62" y="20"/>
                    <a:pt x="62" y="20"/>
                    <a:pt x="62" y="20"/>
                  </a:cubicBezTo>
                  <a:cubicBezTo>
                    <a:pt x="67" y="17"/>
                    <a:pt x="68" y="11"/>
                    <a:pt x="65" y="6"/>
                  </a:cubicBezTo>
                  <a:cubicBezTo>
                    <a:pt x="61" y="1"/>
                    <a:pt x="55" y="0"/>
                    <a:pt x="50" y="4"/>
                  </a:cubicBezTo>
                  <a:cubicBezTo>
                    <a:pt x="24" y="22"/>
                    <a:pt x="24" y="22"/>
                    <a:pt x="24" y="22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3" y="21"/>
                    <a:pt x="3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" name="Freeform 45">
              <a:extLst>
                <a:ext uri="{FF2B5EF4-FFF2-40B4-BE49-F238E27FC236}">
                  <a16:creationId xmlns="" xmlns:a16="http://schemas.microsoft.com/office/drawing/2014/main" id="{CD1D5C9E-245B-4560-BA6C-F8695747B1AB}"/>
                </a:ext>
              </a:extLst>
            </p:cNvPr>
            <p:cNvSpPr>
              <a:spLocks/>
            </p:cNvSpPr>
            <p:nvPr/>
          </p:nvSpPr>
          <p:spPr bwMode="auto">
            <a:xfrm>
              <a:off x="5838825" y="2708275"/>
              <a:ext cx="169863" cy="230188"/>
            </a:xfrm>
            <a:custGeom>
              <a:avLst/>
              <a:gdLst>
                <a:gd name="T0" fmla="*/ 28 w 45"/>
                <a:gd name="T1" fmla="*/ 59 h 61"/>
                <a:gd name="T2" fmla="*/ 45 w 45"/>
                <a:gd name="T3" fmla="*/ 25 h 61"/>
                <a:gd name="T4" fmla="*/ 25 w 45"/>
                <a:gd name="T5" fmla="*/ 0 h 61"/>
                <a:gd name="T6" fmla="*/ 0 w 45"/>
                <a:gd name="T7" fmla="*/ 25 h 61"/>
                <a:gd name="T8" fmla="*/ 28 w 45"/>
                <a:gd name="T9" fmla="*/ 59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1">
                  <a:moveTo>
                    <a:pt x="28" y="59"/>
                  </a:moveTo>
                  <a:cubicBezTo>
                    <a:pt x="41" y="57"/>
                    <a:pt x="44" y="40"/>
                    <a:pt x="45" y="25"/>
                  </a:cubicBezTo>
                  <a:cubicBezTo>
                    <a:pt x="45" y="11"/>
                    <a:pt x="35" y="1"/>
                    <a:pt x="25" y="0"/>
                  </a:cubicBezTo>
                  <a:cubicBezTo>
                    <a:pt x="11" y="0"/>
                    <a:pt x="1" y="11"/>
                    <a:pt x="0" y="25"/>
                  </a:cubicBezTo>
                  <a:cubicBezTo>
                    <a:pt x="2" y="49"/>
                    <a:pt x="18" y="61"/>
                    <a:pt x="28" y="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1" name="Freeform 46">
              <a:extLst>
                <a:ext uri="{FF2B5EF4-FFF2-40B4-BE49-F238E27FC236}">
                  <a16:creationId xmlns="" xmlns:a16="http://schemas.microsoft.com/office/drawing/2014/main" id="{EC1AF166-078C-418D-AD68-BEEE051EFFF5}"/>
                </a:ext>
              </a:extLst>
            </p:cNvPr>
            <p:cNvSpPr>
              <a:spLocks/>
            </p:cNvSpPr>
            <p:nvPr/>
          </p:nvSpPr>
          <p:spPr bwMode="auto">
            <a:xfrm>
              <a:off x="5527675" y="2938463"/>
              <a:ext cx="477838" cy="768350"/>
            </a:xfrm>
            <a:custGeom>
              <a:avLst/>
              <a:gdLst>
                <a:gd name="T0" fmla="*/ 19 w 126"/>
                <a:gd name="T1" fmla="*/ 47 h 203"/>
                <a:gd name="T2" fmla="*/ 19 w 126"/>
                <a:gd name="T3" fmla="*/ 46 h 203"/>
                <a:gd name="T4" fmla="*/ 48 w 126"/>
                <a:gd name="T5" fmla="*/ 24 h 203"/>
                <a:gd name="T6" fmla="*/ 71 w 126"/>
                <a:gd name="T7" fmla="*/ 24 h 203"/>
                <a:gd name="T8" fmla="*/ 64 w 126"/>
                <a:gd name="T9" fmla="*/ 27 h 203"/>
                <a:gd name="T10" fmla="*/ 49 w 126"/>
                <a:gd name="T11" fmla="*/ 87 h 203"/>
                <a:gd name="T12" fmla="*/ 53 w 126"/>
                <a:gd name="T13" fmla="*/ 91 h 203"/>
                <a:gd name="T14" fmla="*/ 73 w 126"/>
                <a:gd name="T15" fmla="*/ 113 h 203"/>
                <a:gd name="T16" fmla="*/ 99 w 126"/>
                <a:gd name="T17" fmla="*/ 140 h 203"/>
                <a:gd name="T18" fmla="*/ 92 w 126"/>
                <a:gd name="T19" fmla="*/ 187 h 203"/>
                <a:gd name="T20" fmla="*/ 102 w 126"/>
                <a:gd name="T21" fmla="*/ 202 h 203"/>
                <a:gd name="T22" fmla="*/ 117 w 126"/>
                <a:gd name="T23" fmla="*/ 190 h 203"/>
                <a:gd name="T24" fmla="*/ 124 w 126"/>
                <a:gd name="T25" fmla="*/ 140 h 203"/>
                <a:gd name="T26" fmla="*/ 121 w 126"/>
                <a:gd name="T27" fmla="*/ 127 h 203"/>
                <a:gd name="T28" fmla="*/ 96 w 126"/>
                <a:gd name="T29" fmla="*/ 96 h 203"/>
                <a:gd name="T30" fmla="*/ 115 w 126"/>
                <a:gd name="T31" fmla="*/ 28 h 203"/>
                <a:gd name="T32" fmla="*/ 110 w 126"/>
                <a:gd name="T33" fmla="*/ 12 h 203"/>
                <a:gd name="T34" fmla="*/ 110 w 126"/>
                <a:gd name="T35" fmla="*/ 15 h 203"/>
                <a:gd name="T36" fmla="*/ 105 w 126"/>
                <a:gd name="T37" fmla="*/ 43 h 203"/>
                <a:gd name="T38" fmla="*/ 105 w 126"/>
                <a:gd name="T39" fmla="*/ 18 h 203"/>
                <a:gd name="T40" fmla="*/ 107 w 126"/>
                <a:gd name="T41" fmla="*/ 14 h 203"/>
                <a:gd name="T42" fmla="*/ 105 w 126"/>
                <a:gd name="T43" fmla="*/ 9 h 203"/>
                <a:gd name="T44" fmla="*/ 103 w 126"/>
                <a:gd name="T45" fmla="*/ 8 h 203"/>
                <a:gd name="T46" fmla="*/ 99 w 126"/>
                <a:gd name="T47" fmla="*/ 12 h 203"/>
                <a:gd name="T48" fmla="*/ 101 w 126"/>
                <a:gd name="T49" fmla="*/ 17 h 203"/>
                <a:gd name="T50" fmla="*/ 96 w 126"/>
                <a:gd name="T51" fmla="*/ 36 h 203"/>
                <a:gd name="T52" fmla="*/ 89 w 126"/>
                <a:gd name="T53" fmla="*/ 1 h 203"/>
                <a:gd name="T54" fmla="*/ 89 w 126"/>
                <a:gd name="T55" fmla="*/ 1 h 203"/>
                <a:gd name="T56" fmla="*/ 89 w 126"/>
                <a:gd name="T57" fmla="*/ 1 h 203"/>
                <a:gd name="T58" fmla="*/ 79 w 126"/>
                <a:gd name="T59" fmla="*/ 0 h 203"/>
                <a:gd name="T60" fmla="*/ 41 w 126"/>
                <a:gd name="T61" fmla="*/ 4 h 203"/>
                <a:gd name="T62" fmla="*/ 5 w 126"/>
                <a:gd name="T63" fmla="*/ 31 h 203"/>
                <a:gd name="T64" fmla="*/ 4 w 126"/>
                <a:gd name="T65" fmla="*/ 46 h 203"/>
                <a:gd name="T66" fmla="*/ 19 w 126"/>
                <a:gd name="T67" fmla="*/ 47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26" h="203">
                  <a:moveTo>
                    <a:pt x="19" y="47"/>
                  </a:move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46" y="24"/>
                    <a:pt x="48" y="24"/>
                  </a:cubicBezTo>
                  <a:cubicBezTo>
                    <a:pt x="49" y="23"/>
                    <a:pt x="71" y="24"/>
                    <a:pt x="71" y="24"/>
                  </a:cubicBezTo>
                  <a:cubicBezTo>
                    <a:pt x="64" y="27"/>
                    <a:pt x="64" y="27"/>
                    <a:pt x="64" y="27"/>
                  </a:cubicBezTo>
                  <a:cubicBezTo>
                    <a:pt x="60" y="42"/>
                    <a:pt x="50" y="73"/>
                    <a:pt x="49" y="87"/>
                  </a:cubicBezTo>
                  <a:cubicBezTo>
                    <a:pt x="49" y="89"/>
                    <a:pt x="53" y="90"/>
                    <a:pt x="53" y="91"/>
                  </a:cubicBezTo>
                  <a:cubicBezTo>
                    <a:pt x="53" y="94"/>
                    <a:pt x="57" y="105"/>
                    <a:pt x="73" y="113"/>
                  </a:cubicBezTo>
                  <a:cubicBezTo>
                    <a:pt x="77" y="118"/>
                    <a:pt x="98" y="139"/>
                    <a:pt x="99" y="140"/>
                  </a:cubicBezTo>
                  <a:cubicBezTo>
                    <a:pt x="99" y="140"/>
                    <a:pt x="92" y="187"/>
                    <a:pt x="92" y="187"/>
                  </a:cubicBezTo>
                  <a:cubicBezTo>
                    <a:pt x="91" y="195"/>
                    <a:pt x="95" y="201"/>
                    <a:pt x="102" y="202"/>
                  </a:cubicBezTo>
                  <a:cubicBezTo>
                    <a:pt x="109" y="203"/>
                    <a:pt x="115" y="198"/>
                    <a:pt x="117" y="190"/>
                  </a:cubicBezTo>
                  <a:cubicBezTo>
                    <a:pt x="117" y="190"/>
                    <a:pt x="123" y="141"/>
                    <a:pt x="124" y="140"/>
                  </a:cubicBezTo>
                  <a:cubicBezTo>
                    <a:pt x="126" y="132"/>
                    <a:pt x="123" y="129"/>
                    <a:pt x="121" y="127"/>
                  </a:cubicBezTo>
                  <a:cubicBezTo>
                    <a:pt x="120" y="124"/>
                    <a:pt x="96" y="97"/>
                    <a:pt x="96" y="96"/>
                  </a:cubicBezTo>
                  <a:cubicBezTo>
                    <a:pt x="100" y="59"/>
                    <a:pt x="115" y="34"/>
                    <a:pt x="115" y="28"/>
                  </a:cubicBezTo>
                  <a:cubicBezTo>
                    <a:pt x="114" y="17"/>
                    <a:pt x="110" y="12"/>
                    <a:pt x="110" y="12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0" y="31"/>
                    <a:pt x="105" y="43"/>
                    <a:pt x="105" y="43"/>
                  </a:cubicBezTo>
                  <a:cubicBezTo>
                    <a:pt x="105" y="43"/>
                    <a:pt x="106" y="24"/>
                    <a:pt x="105" y="18"/>
                  </a:cubicBezTo>
                  <a:cubicBezTo>
                    <a:pt x="106" y="16"/>
                    <a:pt x="107" y="14"/>
                    <a:pt x="107" y="14"/>
                  </a:cubicBezTo>
                  <a:cubicBezTo>
                    <a:pt x="105" y="9"/>
                    <a:pt x="105" y="9"/>
                    <a:pt x="105" y="9"/>
                  </a:cubicBezTo>
                  <a:cubicBezTo>
                    <a:pt x="105" y="9"/>
                    <a:pt x="104" y="9"/>
                    <a:pt x="103" y="8"/>
                  </a:cubicBezTo>
                  <a:cubicBezTo>
                    <a:pt x="101" y="9"/>
                    <a:pt x="99" y="12"/>
                    <a:pt x="99" y="12"/>
                  </a:cubicBezTo>
                  <a:cubicBezTo>
                    <a:pt x="99" y="12"/>
                    <a:pt x="99" y="14"/>
                    <a:pt x="101" y="17"/>
                  </a:cubicBezTo>
                  <a:cubicBezTo>
                    <a:pt x="100" y="18"/>
                    <a:pt x="99" y="26"/>
                    <a:pt x="96" y="36"/>
                  </a:cubicBezTo>
                  <a:cubicBezTo>
                    <a:pt x="96" y="9"/>
                    <a:pt x="91" y="3"/>
                    <a:pt x="89" y="1"/>
                  </a:cubicBezTo>
                  <a:cubicBezTo>
                    <a:pt x="89" y="1"/>
                    <a:pt x="89" y="1"/>
                    <a:pt x="89" y="1"/>
                  </a:cubicBezTo>
                  <a:cubicBezTo>
                    <a:pt x="89" y="1"/>
                    <a:pt x="89" y="1"/>
                    <a:pt x="89" y="1"/>
                  </a:cubicBezTo>
                  <a:cubicBezTo>
                    <a:pt x="87" y="0"/>
                    <a:pt x="79" y="0"/>
                    <a:pt x="79" y="0"/>
                  </a:cubicBezTo>
                  <a:cubicBezTo>
                    <a:pt x="72" y="1"/>
                    <a:pt x="58" y="2"/>
                    <a:pt x="41" y="4"/>
                  </a:cubicBezTo>
                  <a:cubicBezTo>
                    <a:pt x="40" y="4"/>
                    <a:pt x="5" y="31"/>
                    <a:pt x="5" y="31"/>
                  </a:cubicBezTo>
                  <a:cubicBezTo>
                    <a:pt x="0" y="35"/>
                    <a:pt x="0" y="41"/>
                    <a:pt x="4" y="46"/>
                  </a:cubicBezTo>
                  <a:cubicBezTo>
                    <a:pt x="8" y="50"/>
                    <a:pt x="14" y="50"/>
                    <a:pt x="19" y="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" name="Freeform 47">
              <a:extLst>
                <a:ext uri="{FF2B5EF4-FFF2-40B4-BE49-F238E27FC236}">
                  <a16:creationId xmlns="" xmlns:a16="http://schemas.microsoft.com/office/drawing/2014/main" id="{FEE2F963-9415-44F2-9EF6-1501EB10616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64238" y="3468688"/>
              <a:ext cx="673100" cy="677863"/>
            </a:xfrm>
            <a:custGeom>
              <a:avLst/>
              <a:gdLst>
                <a:gd name="T0" fmla="*/ 152 w 178"/>
                <a:gd name="T1" fmla="*/ 51 h 179"/>
                <a:gd name="T2" fmla="*/ 164 w 178"/>
                <a:gd name="T3" fmla="*/ 40 h 179"/>
                <a:gd name="T4" fmla="*/ 144 w 178"/>
                <a:gd name="T5" fmla="*/ 18 h 179"/>
                <a:gd name="T6" fmla="*/ 132 w 178"/>
                <a:gd name="T7" fmla="*/ 30 h 179"/>
                <a:gd name="T8" fmla="*/ 106 w 178"/>
                <a:gd name="T9" fmla="*/ 18 h 179"/>
                <a:gd name="T10" fmla="*/ 107 w 178"/>
                <a:gd name="T11" fmla="*/ 1 h 179"/>
                <a:gd name="T12" fmla="*/ 78 w 178"/>
                <a:gd name="T13" fmla="*/ 0 h 179"/>
                <a:gd name="T14" fmla="*/ 77 w 178"/>
                <a:gd name="T15" fmla="*/ 17 h 179"/>
                <a:gd name="T16" fmla="*/ 51 w 178"/>
                <a:gd name="T17" fmla="*/ 27 h 179"/>
                <a:gd name="T18" fmla="*/ 39 w 178"/>
                <a:gd name="T19" fmla="*/ 15 h 179"/>
                <a:gd name="T20" fmla="*/ 18 w 178"/>
                <a:gd name="T21" fmla="*/ 34 h 179"/>
                <a:gd name="T22" fmla="*/ 30 w 178"/>
                <a:gd name="T23" fmla="*/ 47 h 179"/>
                <a:gd name="T24" fmla="*/ 18 w 178"/>
                <a:gd name="T25" fmla="*/ 72 h 179"/>
                <a:gd name="T26" fmla="*/ 1 w 178"/>
                <a:gd name="T27" fmla="*/ 72 h 179"/>
                <a:gd name="T28" fmla="*/ 0 w 178"/>
                <a:gd name="T29" fmla="*/ 101 h 179"/>
                <a:gd name="T30" fmla="*/ 17 w 178"/>
                <a:gd name="T31" fmla="*/ 101 h 179"/>
                <a:gd name="T32" fmla="*/ 27 w 178"/>
                <a:gd name="T33" fmla="*/ 128 h 179"/>
                <a:gd name="T34" fmla="*/ 14 w 178"/>
                <a:gd name="T35" fmla="*/ 139 h 179"/>
                <a:gd name="T36" fmla="*/ 34 w 178"/>
                <a:gd name="T37" fmla="*/ 160 h 179"/>
                <a:gd name="T38" fmla="*/ 46 w 178"/>
                <a:gd name="T39" fmla="*/ 149 h 179"/>
                <a:gd name="T40" fmla="*/ 72 w 178"/>
                <a:gd name="T41" fmla="*/ 161 h 179"/>
                <a:gd name="T42" fmla="*/ 71 w 178"/>
                <a:gd name="T43" fmla="*/ 178 h 179"/>
                <a:gd name="T44" fmla="*/ 100 w 178"/>
                <a:gd name="T45" fmla="*/ 179 h 179"/>
                <a:gd name="T46" fmla="*/ 101 w 178"/>
                <a:gd name="T47" fmla="*/ 162 h 179"/>
                <a:gd name="T48" fmla="*/ 128 w 178"/>
                <a:gd name="T49" fmla="*/ 152 h 179"/>
                <a:gd name="T50" fmla="*/ 139 w 178"/>
                <a:gd name="T51" fmla="*/ 164 h 179"/>
                <a:gd name="T52" fmla="*/ 160 w 178"/>
                <a:gd name="T53" fmla="*/ 145 h 179"/>
                <a:gd name="T54" fmla="*/ 149 w 178"/>
                <a:gd name="T55" fmla="*/ 132 h 179"/>
                <a:gd name="T56" fmla="*/ 161 w 178"/>
                <a:gd name="T57" fmla="*/ 107 h 179"/>
                <a:gd name="T58" fmla="*/ 177 w 178"/>
                <a:gd name="T59" fmla="*/ 107 h 179"/>
                <a:gd name="T60" fmla="*/ 178 w 178"/>
                <a:gd name="T61" fmla="*/ 78 h 179"/>
                <a:gd name="T62" fmla="*/ 162 w 178"/>
                <a:gd name="T63" fmla="*/ 78 h 179"/>
                <a:gd name="T64" fmla="*/ 152 w 178"/>
                <a:gd name="T65" fmla="*/ 51 h 179"/>
                <a:gd name="T66" fmla="*/ 121 w 178"/>
                <a:gd name="T67" fmla="*/ 124 h 179"/>
                <a:gd name="T68" fmla="*/ 87 w 178"/>
                <a:gd name="T69" fmla="*/ 137 h 179"/>
                <a:gd name="T70" fmla="*/ 55 w 178"/>
                <a:gd name="T71" fmla="*/ 122 h 179"/>
                <a:gd name="T72" fmla="*/ 42 w 178"/>
                <a:gd name="T73" fmla="*/ 88 h 179"/>
                <a:gd name="T74" fmla="*/ 57 w 178"/>
                <a:gd name="T75" fmla="*/ 55 h 179"/>
                <a:gd name="T76" fmla="*/ 91 w 178"/>
                <a:gd name="T77" fmla="*/ 43 h 179"/>
                <a:gd name="T78" fmla="*/ 124 w 178"/>
                <a:gd name="T79" fmla="*/ 58 h 179"/>
                <a:gd name="T80" fmla="*/ 136 w 178"/>
                <a:gd name="T81" fmla="*/ 92 h 179"/>
                <a:gd name="T82" fmla="*/ 121 w 178"/>
                <a:gd name="T83" fmla="*/ 124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78" h="179">
                  <a:moveTo>
                    <a:pt x="152" y="51"/>
                  </a:moveTo>
                  <a:cubicBezTo>
                    <a:pt x="164" y="40"/>
                    <a:pt x="164" y="40"/>
                    <a:pt x="164" y="40"/>
                  </a:cubicBezTo>
                  <a:cubicBezTo>
                    <a:pt x="144" y="18"/>
                    <a:pt x="144" y="18"/>
                    <a:pt x="144" y="18"/>
                  </a:cubicBezTo>
                  <a:cubicBezTo>
                    <a:pt x="132" y="30"/>
                    <a:pt x="132" y="30"/>
                    <a:pt x="132" y="30"/>
                  </a:cubicBezTo>
                  <a:cubicBezTo>
                    <a:pt x="124" y="25"/>
                    <a:pt x="116" y="21"/>
                    <a:pt x="106" y="18"/>
                  </a:cubicBezTo>
                  <a:cubicBezTo>
                    <a:pt x="107" y="1"/>
                    <a:pt x="107" y="1"/>
                    <a:pt x="107" y="1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7" y="17"/>
                    <a:pt x="77" y="17"/>
                    <a:pt x="77" y="17"/>
                  </a:cubicBezTo>
                  <a:cubicBezTo>
                    <a:pt x="68" y="19"/>
                    <a:pt x="59" y="22"/>
                    <a:pt x="51" y="27"/>
                  </a:cubicBezTo>
                  <a:cubicBezTo>
                    <a:pt x="39" y="15"/>
                    <a:pt x="39" y="15"/>
                    <a:pt x="39" y="15"/>
                  </a:cubicBezTo>
                  <a:cubicBezTo>
                    <a:pt x="18" y="34"/>
                    <a:pt x="18" y="34"/>
                    <a:pt x="18" y="34"/>
                  </a:cubicBezTo>
                  <a:cubicBezTo>
                    <a:pt x="30" y="47"/>
                    <a:pt x="30" y="47"/>
                    <a:pt x="30" y="47"/>
                  </a:cubicBezTo>
                  <a:cubicBezTo>
                    <a:pt x="24" y="54"/>
                    <a:pt x="20" y="63"/>
                    <a:pt x="18" y="72"/>
                  </a:cubicBezTo>
                  <a:cubicBezTo>
                    <a:pt x="1" y="72"/>
                    <a:pt x="1" y="72"/>
                    <a:pt x="1" y="72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17" y="101"/>
                    <a:pt x="17" y="101"/>
                    <a:pt x="17" y="101"/>
                  </a:cubicBezTo>
                  <a:cubicBezTo>
                    <a:pt x="18" y="111"/>
                    <a:pt x="22" y="120"/>
                    <a:pt x="27" y="128"/>
                  </a:cubicBezTo>
                  <a:cubicBezTo>
                    <a:pt x="14" y="139"/>
                    <a:pt x="14" y="139"/>
                    <a:pt x="14" y="139"/>
                  </a:cubicBezTo>
                  <a:cubicBezTo>
                    <a:pt x="34" y="160"/>
                    <a:pt x="34" y="160"/>
                    <a:pt x="34" y="160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54" y="155"/>
                    <a:pt x="63" y="159"/>
                    <a:pt x="72" y="161"/>
                  </a:cubicBezTo>
                  <a:cubicBezTo>
                    <a:pt x="71" y="178"/>
                    <a:pt x="71" y="178"/>
                    <a:pt x="71" y="178"/>
                  </a:cubicBezTo>
                  <a:cubicBezTo>
                    <a:pt x="100" y="179"/>
                    <a:pt x="100" y="179"/>
                    <a:pt x="100" y="179"/>
                  </a:cubicBezTo>
                  <a:cubicBezTo>
                    <a:pt x="101" y="162"/>
                    <a:pt x="101" y="162"/>
                    <a:pt x="101" y="162"/>
                  </a:cubicBezTo>
                  <a:cubicBezTo>
                    <a:pt x="111" y="161"/>
                    <a:pt x="120" y="157"/>
                    <a:pt x="128" y="152"/>
                  </a:cubicBezTo>
                  <a:cubicBezTo>
                    <a:pt x="139" y="164"/>
                    <a:pt x="139" y="164"/>
                    <a:pt x="139" y="164"/>
                  </a:cubicBezTo>
                  <a:cubicBezTo>
                    <a:pt x="160" y="145"/>
                    <a:pt x="160" y="145"/>
                    <a:pt x="160" y="145"/>
                  </a:cubicBezTo>
                  <a:cubicBezTo>
                    <a:pt x="149" y="132"/>
                    <a:pt x="149" y="132"/>
                    <a:pt x="149" y="132"/>
                  </a:cubicBezTo>
                  <a:cubicBezTo>
                    <a:pt x="154" y="125"/>
                    <a:pt x="158" y="116"/>
                    <a:pt x="161" y="107"/>
                  </a:cubicBezTo>
                  <a:cubicBezTo>
                    <a:pt x="177" y="107"/>
                    <a:pt x="177" y="107"/>
                    <a:pt x="177" y="107"/>
                  </a:cubicBezTo>
                  <a:cubicBezTo>
                    <a:pt x="178" y="78"/>
                    <a:pt x="178" y="78"/>
                    <a:pt x="178" y="78"/>
                  </a:cubicBezTo>
                  <a:cubicBezTo>
                    <a:pt x="162" y="78"/>
                    <a:pt x="162" y="78"/>
                    <a:pt x="162" y="78"/>
                  </a:cubicBezTo>
                  <a:cubicBezTo>
                    <a:pt x="160" y="68"/>
                    <a:pt x="157" y="59"/>
                    <a:pt x="152" y="51"/>
                  </a:cubicBezTo>
                  <a:close/>
                  <a:moveTo>
                    <a:pt x="121" y="124"/>
                  </a:moveTo>
                  <a:cubicBezTo>
                    <a:pt x="112" y="133"/>
                    <a:pt x="101" y="138"/>
                    <a:pt x="87" y="137"/>
                  </a:cubicBezTo>
                  <a:cubicBezTo>
                    <a:pt x="74" y="137"/>
                    <a:pt x="63" y="131"/>
                    <a:pt x="55" y="122"/>
                  </a:cubicBezTo>
                  <a:cubicBezTo>
                    <a:pt x="46" y="113"/>
                    <a:pt x="41" y="101"/>
                    <a:pt x="42" y="88"/>
                  </a:cubicBezTo>
                  <a:cubicBezTo>
                    <a:pt x="42" y="75"/>
                    <a:pt x="48" y="63"/>
                    <a:pt x="57" y="55"/>
                  </a:cubicBezTo>
                  <a:cubicBezTo>
                    <a:pt x="66" y="47"/>
                    <a:pt x="78" y="42"/>
                    <a:pt x="91" y="43"/>
                  </a:cubicBezTo>
                  <a:cubicBezTo>
                    <a:pt x="104" y="43"/>
                    <a:pt x="116" y="49"/>
                    <a:pt x="124" y="58"/>
                  </a:cubicBezTo>
                  <a:cubicBezTo>
                    <a:pt x="132" y="67"/>
                    <a:pt x="137" y="78"/>
                    <a:pt x="136" y="92"/>
                  </a:cubicBezTo>
                  <a:cubicBezTo>
                    <a:pt x="136" y="105"/>
                    <a:pt x="130" y="116"/>
                    <a:pt x="121" y="1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" name="Freeform 48">
              <a:extLst>
                <a:ext uri="{FF2B5EF4-FFF2-40B4-BE49-F238E27FC236}">
                  <a16:creationId xmlns="" xmlns:a16="http://schemas.microsoft.com/office/drawing/2014/main" id="{B972242D-0E00-4D40-8AE2-8602AFE3113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546725" y="3736975"/>
              <a:ext cx="412750" cy="412750"/>
            </a:xfrm>
            <a:custGeom>
              <a:avLst/>
              <a:gdLst>
                <a:gd name="T0" fmla="*/ 109 w 109"/>
                <a:gd name="T1" fmla="*/ 59 h 109"/>
                <a:gd name="T2" fmla="*/ 107 w 109"/>
                <a:gd name="T3" fmla="*/ 41 h 109"/>
                <a:gd name="T4" fmla="*/ 97 w 109"/>
                <a:gd name="T5" fmla="*/ 42 h 109"/>
                <a:gd name="T6" fmla="*/ 89 w 109"/>
                <a:gd name="T7" fmla="*/ 27 h 109"/>
                <a:gd name="T8" fmla="*/ 96 w 109"/>
                <a:gd name="T9" fmla="*/ 19 h 109"/>
                <a:gd name="T10" fmla="*/ 82 w 109"/>
                <a:gd name="T11" fmla="*/ 8 h 109"/>
                <a:gd name="T12" fmla="*/ 76 w 109"/>
                <a:gd name="T13" fmla="*/ 16 h 109"/>
                <a:gd name="T14" fmla="*/ 59 w 109"/>
                <a:gd name="T15" fmla="*/ 10 h 109"/>
                <a:gd name="T16" fmla="*/ 58 w 109"/>
                <a:gd name="T17" fmla="*/ 0 h 109"/>
                <a:gd name="T18" fmla="*/ 41 w 109"/>
                <a:gd name="T19" fmla="*/ 1 h 109"/>
                <a:gd name="T20" fmla="*/ 42 w 109"/>
                <a:gd name="T21" fmla="*/ 12 h 109"/>
                <a:gd name="T22" fmla="*/ 27 w 109"/>
                <a:gd name="T23" fmla="*/ 20 h 109"/>
                <a:gd name="T24" fmla="*/ 19 w 109"/>
                <a:gd name="T25" fmla="*/ 13 h 109"/>
                <a:gd name="T26" fmla="*/ 7 w 109"/>
                <a:gd name="T27" fmla="*/ 27 h 109"/>
                <a:gd name="T28" fmla="*/ 15 w 109"/>
                <a:gd name="T29" fmla="*/ 33 h 109"/>
                <a:gd name="T30" fmla="*/ 10 w 109"/>
                <a:gd name="T31" fmla="*/ 50 h 109"/>
                <a:gd name="T32" fmla="*/ 0 w 109"/>
                <a:gd name="T33" fmla="*/ 50 h 109"/>
                <a:gd name="T34" fmla="*/ 1 w 109"/>
                <a:gd name="T35" fmla="*/ 68 h 109"/>
                <a:gd name="T36" fmla="*/ 11 w 109"/>
                <a:gd name="T37" fmla="*/ 67 h 109"/>
                <a:gd name="T38" fmla="*/ 19 w 109"/>
                <a:gd name="T39" fmla="*/ 83 h 109"/>
                <a:gd name="T40" fmla="*/ 13 w 109"/>
                <a:gd name="T41" fmla="*/ 90 h 109"/>
                <a:gd name="T42" fmla="*/ 26 w 109"/>
                <a:gd name="T43" fmla="*/ 102 h 109"/>
                <a:gd name="T44" fmla="*/ 33 w 109"/>
                <a:gd name="T45" fmla="*/ 94 h 109"/>
                <a:gd name="T46" fmla="*/ 49 w 109"/>
                <a:gd name="T47" fmla="*/ 99 h 109"/>
                <a:gd name="T48" fmla="*/ 50 w 109"/>
                <a:gd name="T49" fmla="*/ 109 h 109"/>
                <a:gd name="T50" fmla="*/ 68 w 109"/>
                <a:gd name="T51" fmla="*/ 108 h 109"/>
                <a:gd name="T52" fmla="*/ 67 w 109"/>
                <a:gd name="T53" fmla="*/ 98 h 109"/>
                <a:gd name="T54" fmla="*/ 82 w 109"/>
                <a:gd name="T55" fmla="*/ 90 h 109"/>
                <a:gd name="T56" fmla="*/ 90 w 109"/>
                <a:gd name="T57" fmla="*/ 96 h 109"/>
                <a:gd name="T58" fmla="*/ 101 w 109"/>
                <a:gd name="T59" fmla="*/ 83 h 109"/>
                <a:gd name="T60" fmla="*/ 94 w 109"/>
                <a:gd name="T61" fmla="*/ 76 h 109"/>
                <a:gd name="T62" fmla="*/ 99 w 109"/>
                <a:gd name="T63" fmla="*/ 60 h 109"/>
                <a:gd name="T64" fmla="*/ 109 w 109"/>
                <a:gd name="T65" fmla="*/ 59 h 109"/>
                <a:gd name="T66" fmla="*/ 76 w 109"/>
                <a:gd name="T67" fmla="*/ 73 h 109"/>
                <a:gd name="T68" fmla="*/ 57 w 109"/>
                <a:gd name="T69" fmla="*/ 84 h 109"/>
                <a:gd name="T70" fmla="*/ 36 w 109"/>
                <a:gd name="T71" fmla="*/ 77 h 109"/>
                <a:gd name="T72" fmla="*/ 26 w 109"/>
                <a:gd name="T73" fmla="*/ 57 h 109"/>
                <a:gd name="T74" fmla="*/ 32 w 109"/>
                <a:gd name="T75" fmla="*/ 36 h 109"/>
                <a:gd name="T76" fmla="*/ 52 w 109"/>
                <a:gd name="T77" fmla="*/ 26 h 109"/>
                <a:gd name="T78" fmla="*/ 73 w 109"/>
                <a:gd name="T79" fmla="*/ 33 h 109"/>
                <a:gd name="T80" fmla="*/ 83 w 109"/>
                <a:gd name="T81" fmla="*/ 52 h 109"/>
                <a:gd name="T82" fmla="*/ 76 w 109"/>
                <a:gd name="T83" fmla="*/ 73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09" h="109">
                  <a:moveTo>
                    <a:pt x="109" y="59"/>
                  </a:moveTo>
                  <a:cubicBezTo>
                    <a:pt x="107" y="41"/>
                    <a:pt x="107" y="41"/>
                    <a:pt x="107" y="41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3" y="31"/>
                    <a:pt x="89" y="27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76" y="16"/>
                    <a:pt x="76" y="16"/>
                    <a:pt x="76" y="16"/>
                  </a:cubicBezTo>
                  <a:cubicBezTo>
                    <a:pt x="71" y="13"/>
                    <a:pt x="65" y="11"/>
                    <a:pt x="59" y="1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36" y="14"/>
                    <a:pt x="31" y="16"/>
                    <a:pt x="27" y="20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2" y="38"/>
                    <a:pt x="11" y="44"/>
                    <a:pt x="10" y="50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1" y="67"/>
                    <a:pt x="11" y="67"/>
                    <a:pt x="11" y="67"/>
                  </a:cubicBezTo>
                  <a:cubicBezTo>
                    <a:pt x="13" y="73"/>
                    <a:pt x="16" y="78"/>
                    <a:pt x="19" y="83"/>
                  </a:cubicBezTo>
                  <a:cubicBezTo>
                    <a:pt x="13" y="90"/>
                    <a:pt x="13" y="90"/>
                    <a:pt x="13" y="90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33" y="94"/>
                    <a:pt x="33" y="94"/>
                    <a:pt x="33" y="94"/>
                  </a:cubicBezTo>
                  <a:cubicBezTo>
                    <a:pt x="38" y="97"/>
                    <a:pt x="43" y="99"/>
                    <a:pt x="49" y="99"/>
                  </a:cubicBezTo>
                  <a:cubicBezTo>
                    <a:pt x="50" y="109"/>
                    <a:pt x="50" y="109"/>
                    <a:pt x="50" y="109"/>
                  </a:cubicBezTo>
                  <a:cubicBezTo>
                    <a:pt x="68" y="108"/>
                    <a:pt x="68" y="108"/>
                    <a:pt x="68" y="108"/>
                  </a:cubicBezTo>
                  <a:cubicBezTo>
                    <a:pt x="67" y="98"/>
                    <a:pt x="67" y="98"/>
                    <a:pt x="67" y="98"/>
                  </a:cubicBezTo>
                  <a:cubicBezTo>
                    <a:pt x="73" y="96"/>
                    <a:pt x="78" y="93"/>
                    <a:pt x="82" y="90"/>
                  </a:cubicBezTo>
                  <a:cubicBezTo>
                    <a:pt x="90" y="96"/>
                    <a:pt x="90" y="96"/>
                    <a:pt x="90" y="96"/>
                  </a:cubicBezTo>
                  <a:cubicBezTo>
                    <a:pt x="101" y="83"/>
                    <a:pt x="101" y="83"/>
                    <a:pt x="101" y="83"/>
                  </a:cubicBezTo>
                  <a:cubicBezTo>
                    <a:pt x="94" y="76"/>
                    <a:pt x="94" y="76"/>
                    <a:pt x="94" y="76"/>
                  </a:cubicBezTo>
                  <a:cubicBezTo>
                    <a:pt x="96" y="71"/>
                    <a:pt x="98" y="66"/>
                    <a:pt x="99" y="60"/>
                  </a:cubicBezTo>
                  <a:lnTo>
                    <a:pt x="109" y="59"/>
                  </a:lnTo>
                  <a:close/>
                  <a:moveTo>
                    <a:pt x="76" y="73"/>
                  </a:moveTo>
                  <a:cubicBezTo>
                    <a:pt x="72" y="79"/>
                    <a:pt x="65" y="83"/>
                    <a:pt x="57" y="84"/>
                  </a:cubicBezTo>
                  <a:cubicBezTo>
                    <a:pt x="49" y="84"/>
                    <a:pt x="41" y="82"/>
                    <a:pt x="36" y="77"/>
                  </a:cubicBezTo>
                  <a:cubicBezTo>
                    <a:pt x="30" y="72"/>
                    <a:pt x="26" y="65"/>
                    <a:pt x="26" y="57"/>
                  </a:cubicBezTo>
                  <a:cubicBezTo>
                    <a:pt x="25" y="49"/>
                    <a:pt x="28" y="42"/>
                    <a:pt x="32" y="36"/>
                  </a:cubicBezTo>
                  <a:cubicBezTo>
                    <a:pt x="37" y="31"/>
                    <a:pt x="44" y="27"/>
                    <a:pt x="52" y="26"/>
                  </a:cubicBezTo>
                  <a:cubicBezTo>
                    <a:pt x="60" y="25"/>
                    <a:pt x="67" y="28"/>
                    <a:pt x="73" y="33"/>
                  </a:cubicBezTo>
                  <a:cubicBezTo>
                    <a:pt x="79" y="38"/>
                    <a:pt x="82" y="44"/>
                    <a:pt x="83" y="52"/>
                  </a:cubicBezTo>
                  <a:cubicBezTo>
                    <a:pt x="84" y="60"/>
                    <a:pt x="81" y="68"/>
                    <a:pt x="76" y="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4" name="Freeform 49">
              <a:extLst>
                <a:ext uri="{FF2B5EF4-FFF2-40B4-BE49-F238E27FC236}">
                  <a16:creationId xmlns="" xmlns:a16="http://schemas.microsoft.com/office/drawing/2014/main" id="{EBFDA0FE-2741-45A2-856F-B2CF0847411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54750" y="3060700"/>
              <a:ext cx="412750" cy="415925"/>
            </a:xfrm>
            <a:custGeom>
              <a:avLst/>
              <a:gdLst>
                <a:gd name="T0" fmla="*/ 99 w 109"/>
                <a:gd name="T1" fmla="*/ 50 h 110"/>
                <a:gd name="T2" fmla="*/ 94 w 109"/>
                <a:gd name="T3" fmla="*/ 34 h 110"/>
                <a:gd name="T4" fmla="*/ 102 w 109"/>
                <a:gd name="T5" fmla="*/ 27 h 110"/>
                <a:gd name="T6" fmla="*/ 91 w 109"/>
                <a:gd name="T7" fmla="*/ 13 h 110"/>
                <a:gd name="T8" fmla="*/ 83 w 109"/>
                <a:gd name="T9" fmla="*/ 20 h 110"/>
                <a:gd name="T10" fmla="*/ 67 w 109"/>
                <a:gd name="T11" fmla="*/ 12 h 110"/>
                <a:gd name="T12" fmla="*/ 68 w 109"/>
                <a:gd name="T13" fmla="*/ 2 h 110"/>
                <a:gd name="T14" fmla="*/ 51 w 109"/>
                <a:gd name="T15" fmla="*/ 0 h 110"/>
                <a:gd name="T16" fmla="*/ 50 w 109"/>
                <a:gd name="T17" fmla="*/ 10 h 110"/>
                <a:gd name="T18" fmla="*/ 33 w 109"/>
                <a:gd name="T19" fmla="*/ 16 h 110"/>
                <a:gd name="T20" fmla="*/ 27 w 109"/>
                <a:gd name="T21" fmla="*/ 7 h 110"/>
                <a:gd name="T22" fmla="*/ 13 w 109"/>
                <a:gd name="T23" fmla="*/ 19 h 110"/>
                <a:gd name="T24" fmla="*/ 20 w 109"/>
                <a:gd name="T25" fmla="*/ 27 h 110"/>
                <a:gd name="T26" fmla="*/ 12 w 109"/>
                <a:gd name="T27" fmla="*/ 42 h 110"/>
                <a:gd name="T28" fmla="*/ 1 w 109"/>
                <a:gd name="T29" fmla="*/ 41 h 110"/>
                <a:gd name="T30" fmla="*/ 0 w 109"/>
                <a:gd name="T31" fmla="*/ 59 h 110"/>
                <a:gd name="T32" fmla="*/ 10 w 109"/>
                <a:gd name="T33" fmla="*/ 60 h 110"/>
                <a:gd name="T34" fmla="*/ 15 w 109"/>
                <a:gd name="T35" fmla="*/ 76 h 110"/>
                <a:gd name="T36" fmla="*/ 7 w 109"/>
                <a:gd name="T37" fmla="*/ 83 h 110"/>
                <a:gd name="T38" fmla="*/ 18 w 109"/>
                <a:gd name="T39" fmla="*/ 96 h 110"/>
                <a:gd name="T40" fmla="*/ 26 w 109"/>
                <a:gd name="T41" fmla="*/ 90 h 110"/>
                <a:gd name="T42" fmla="*/ 42 w 109"/>
                <a:gd name="T43" fmla="*/ 98 h 110"/>
                <a:gd name="T44" fmla="*/ 41 w 109"/>
                <a:gd name="T45" fmla="*/ 108 h 110"/>
                <a:gd name="T46" fmla="*/ 58 w 109"/>
                <a:gd name="T47" fmla="*/ 110 h 110"/>
                <a:gd name="T48" fmla="*/ 59 w 109"/>
                <a:gd name="T49" fmla="*/ 100 h 110"/>
                <a:gd name="T50" fmla="*/ 76 w 109"/>
                <a:gd name="T51" fmla="*/ 94 h 110"/>
                <a:gd name="T52" fmla="*/ 82 w 109"/>
                <a:gd name="T53" fmla="*/ 102 h 110"/>
                <a:gd name="T54" fmla="*/ 96 w 109"/>
                <a:gd name="T55" fmla="*/ 91 h 110"/>
                <a:gd name="T56" fmla="*/ 89 w 109"/>
                <a:gd name="T57" fmla="*/ 83 h 110"/>
                <a:gd name="T58" fmla="*/ 98 w 109"/>
                <a:gd name="T59" fmla="*/ 68 h 110"/>
                <a:gd name="T60" fmla="*/ 108 w 109"/>
                <a:gd name="T61" fmla="*/ 69 h 110"/>
                <a:gd name="T62" fmla="*/ 109 w 109"/>
                <a:gd name="T63" fmla="*/ 51 h 110"/>
                <a:gd name="T64" fmla="*/ 99 w 109"/>
                <a:gd name="T65" fmla="*/ 50 h 110"/>
                <a:gd name="T66" fmla="*/ 83 w 109"/>
                <a:gd name="T67" fmla="*/ 58 h 110"/>
                <a:gd name="T68" fmla="*/ 73 w 109"/>
                <a:gd name="T69" fmla="*/ 77 h 110"/>
                <a:gd name="T70" fmla="*/ 52 w 109"/>
                <a:gd name="T71" fmla="*/ 84 h 110"/>
                <a:gd name="T72" fmla="*/ 32 w 109"/>
                <a:gd name="T73" fmla="*/ 73 h 110"/>
                <a:gd name="T74" fmla="*/ 26 w 109"/>
                <a:gd name="T75" fmla="*/ 52 h 110"/>
                <a:gd name="T76" fmla="*/ 36 w 109"/>
                <a:gd name="T77" fmla="*/ 33 h 110"/>
                <a:gd name="T78" fmla="*/ 57 w 109"/>
                <a:gd name="T79" fmla="*/ 26 h 110"/>
                <a:gd name="T80" fmla="*/ 77 w 109"/>
                <a:gd name="T81" fmla="*/ 37 h 110"/>
                <a:gd name="T82" fmla="*/ 83 w 109"/>
                <a:gd name="T83" fmla="*/ 58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09" h="110">
                  <a:moveTo>
                    <a:pt x="99" y="50"/>
                  </a:moveTo>
                  <a:cubicBezTo>
                    <a:pt x="99" y="44"/>
                    <a:pt x="97" y="39"/>
                    <a:pt x="94" y="34"/>
                  </a:cubicBezTo>
                  <a:cubicBezTo>
                    <a:pt x="102" y="27"/>
                    <a:pt x="102" y="27"/>
                    <a:pt x="102" y="27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83" y="20"/>
                    <a:pt x="83" y="20"/>
                    <a:pt x="83" y="20"/>
                  </a:cubicBezTo>
                  <a:cubicBezTo>
                    <a:pt x="78" y="16"/>
                    <a:pt x="73" y="14"/>
                    <a:pt x="67" y="12"/>
                  </a:cubicBezTo>
                  <a:cubicBezTo>
                    <a:pt x="68" y="2"/>
                    <a:pt x="68" y="2"/>
                    <a:pt x="68" y="2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44" y="11"/>
                    <a:pt x="39" y="13"/>
                    <a:pt x="33" y="16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6" y="31"/>
                    <a:pt x="13" y="37"/>
                    <a:pt x="12" y="42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10" y="60"/>
                    <a:pt x="10" y="60"/>
                    <a:pt x="10" y="60"/>
                  </a:cubicBezTo>
                  <a:cubicBezTo>
                    <a:pt x="11" y="65"/>
                    <a:pt x="12" y="71"/>
                    <a:pt x="15" y="76"/>
                  </a:cubicBezTo>
                  <a:cubicBezTo>
                    <a:pt x="7" y="83"/>
                    <a:pt x="7" y="83"/>
                    <a:pt x="7" y="83"/>
                  </a:cubicBezTo>
                  <a:cubicBezTo>
                    <a:pt x="18" y="96"/>
                    <a:pt x="18" y="96"/>
                    <a:pt x="18" y="96"/>
                  </a:cubicBezTo>
                  <a:cubicBezTo>
                    <a:pt x="26" y="90"/>
                    <a:pt x="26" y="90"/>
                    <a:pt x="26" y="90"/>
                  </a:cubicBezTo>
                  <a:cubicBezTo>
                    <a:pt x="31" y="93"/>
                    <a:pt x="36" y="96"/>
                    <a:pt x="42" y="98"/>
                  </a:cubicBezTo>
                  <a:cubicBezTo>
                    <a:pt x="41" y="108"/>
                    <a:pt x="41" y="108"/>
                    <a:pt x="41" y="108"/>
                  </a:cubicBezTo>
                  <a:cubicBezTo>
                    <a:pt x="58" y="110"/>
                    <a:pt x="58" y="110"/>
                    <a:pt x="58" y="110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65" y="99"/>
                    <a:pt x="71" y="97"/>
                    <a:pt x="76" y="94"/>
                  </a:cubicBezTo>
                  <a:cubicBezTo>
                    <a:pt x="82" y="102"/>
                    <a:pt x="82" y="102"/>
                    <a:pt x="82" y="102"/>
                  </a:cubicBezTo>
                  <a:cubicBezTo>
                    <a:pt x="96" y="91"/>
                    <a:pt x="96" y="91"/>
                    <a:pt x="96" y="91"/>
                  </a:cubicBezTo>
                  <a:cubicBezTo>
                    <a:pt x="89" y="83"/>
                    <a:pt x="89" y="83"/>
                    <a:pt x="89" y="83"/>
                  </a:cubicBezTo>
                  <a:cubicBezTo>
                    <a:pt x="93" y="79"/>
                    <a:pt x="96" y="73"/>
                    <a:pt x="98" y="68"/>
                  </a:cubicBezTo>
                  <a:cubicBezTo>
                    <a:pt x="108" y="69"/>
                    <a:pt x="108" y="69"/>
                    <a:pt x="108" y="69"/>
                  </a:cubicBezTo>
                  <a:cubicBezTo>
                    <a:pt x="109" y="51"/>
                    <a:pt x="109" y="51"/>
                    <a:pt x="109" y="51"/>
                  </a:cubicBezTo>
                  <a:lnTo>
                    <a:pt x="99" y="50"/>
                  </a:lnTo>
                  <a:close/>
                  <a:moveTo>
                    <a:pt x="83" y="58"/>
                  </a:moveTo>
                  <a:cubicBezTo>
                    <a:pt x="83" y="65"/>
                    <a:pt x="79" y="72"/>
                    <a:pt x="73" y="77"/>
                  </a:cubicBezTo>
                  <a:cubicBezTo>
                    <a:pt x="67" y="82"/>
                    <a:pt x="59" y="84"/>
                    <a:pt x="52" y="84"/>
                  </a:cubicBezTo>
                  <a:cubicBezTo>
                    <a:pt x="45" y="83"/>
                    <a:pt x="37" y="80"/>
                    <a:pt x="32" y="73"/>
                  </a:cubicBezTo>
                  <a:cubicBezTo>
                    <a:pt x="27" y="67"/>
                    <a:pt x="25" y="60"/>
                    <a:pt x="26" y="52"/>
                  </a:cubicBezTo>
                  <a:cubicBezTo>
                    <a:pt x="27" y="45"/>
                    <a:pt x="30" y="38"/>
                    <a:pt x="36" y="33"/>
                  </a:cubicBezTo>
                  <a:cubicBezTo>
                    <a:pt x="42" y="28"/>
                    <a:pt x="50" y="26"/>
                    <a:pt x="57" y="26"/>
                  </a:cubicBezTo>
                  <a:cubicBezTo>
                    <a:pt x="65" y="27"/>
                    <a:pt x="72" y="30"/>
                    <a:pt x="77" y="37"/>
                  </a:cubicBezTo>
                  <a:cubicBezTo>
                    <a:pt x="82" y="43"/>
                    <a:pt x="84" y="50"/>
                    <a:pt x="83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5" name="圆角矩形 25">
            <a:extLst>
              <a:ext uri="{FF2B5EF4-FFF2-40B4-BE49-F238E27FC236}">
                <a16:creationId xmlns="" xmlns:a16="http://schemas.microsoft.com/office/drawing/2014/main" id="{6A86E936-976C-4E0C-B43C-C49B16D0CDB8}"/>
              </a:ext>
            </a:extLst>
          </p:cNvPr>
          <p:cNvSpPr/>
          <p:nvPr/>
        </p:nvSpPr>
        <p:spPr>
          <a:xfrm rot="743606">
            <a:off x="2219084" y="1551272"/>
            <a:ext cx="958128" cy="958128"/>
          </a:xfrm>
          <a:prstGeom prst="roundRect">
            <a:avLst/>
          </a:prstGeom>
          <a:solidFill>
            <a:srgbClr val="3832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6" name="文本框 9">
            <a:extLst>
              <a:ext uri="{FF2B5EF4-FFF2-40B4-BE49-F238E27FC236}">
                <a16:creationId xmlns="" xmlns:a16="http://schemas.microsoft.com/office/drawing/2014/main" id="{06BC4096-BD18-4025-B4FB-EC570C950DB3}"/>
              </a:ext>
            </a:extLst>
          </p:cNvPr>
          <p:cNvSpPr txBox="1"/>
          <p:nvPr/>
        </p:nvSpPr>
        <p:spPr>
          <a:xfrm>
            <a:off x="2293363" y="1753726"/>
            <a:ext cx="795852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en-US" altLang="zh-CN" sz="3600" dirty="0">
                <a:solidFill>
                  <a:schemeClr val="bg1"/>
                </a:solidFill>
                <a:cs typeface="+mn-ea"/>
                <a:sym typeface="+mn-lt"/>
              </a:rPr>
              <a:t>1</a:t>
            </a:r>
            <a:endParaRPr lang="zh-CN" altLang="en-US" sz="3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7" name="圆角矩形 112">
            <a:extLst>
              <a:ext uri="{FF2B5EF4-FFF2-40B4-BE49-F238E27FC236}">
                <a16:creationId xmlns="" xmlns:a16="http://schemas.microsoft.com/office/drawing/2014/main" id="{135D67A9-C8F2-4A96-98AB-1984B60612B1}"/>
              </a:ext>
            </a:extLst>
          </p:cNvPr>
          <p:cNvSpPr/>
          <p:nvPr/>
        </p:nvSpPr>
        <p:spPr>
          <a:xfrm rot="21310174">
            <a:off x="2304895" y="2727108"/>
            <a:ext cx="924364" cy="924364"/>
          </a:xfrm>
          <a:prstGeom prst="roundRect">
            <a:avLst/>
          </a:prstGeom>
          <a:solidFill>
            <a:srgbClr val="A472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文本框 9">
            <a:extLst>
              <a:ext uri="{FF2B5EF4-FFF2-40B4-BE49-F238E27FC236}">
                <a16:creationId xmlns="" xmlns:a16="http://schemas.microsoft.com/office/drawing/2014/main" id="{979D2BFC-67B7-4947-9E07-52D0A50D2EE3}"/>
              </a:ext>
            </a:extLst>
          </p:cNvPr>
          <p:cNvSpPr txBox="1"/>
          <p:nvPr/>
        </p:nvSpPr>
        <p:spPr>
          <a:xfrm>
            <a:off x="2365371" y="2904942"/>
            <a:ext cx="795852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en-US" altLang="zh-CN" sz="3600" dirty="0">
                <a:solidFill>
                  <a:schemeClr val="bg1"/>
                </a:solidFill>
                <a:cs typeface="+mn-ea"/>
                <a:sym typeface="+mn-lt"/>
              </a:rPr>
              <a:t>2</a:t>
            </a:r>
            <a:endParaRPr lang="zh-CN" altLang="en-US" sz="3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9" name="圆角矩形 114">
            <a:extLst>
              <a:ext uri="{FF2B5EF4-FFF2-40B4-BE49-F238E27FC236}">
                <a16:creationId xmlns="" xmlns:a16="http://schemas.microsoft.com/office/drawing/2014/main" id="{EEEBDDE3-E663-4588-A16B-D9F6AB5E0DF5}"/>
              </a:ext>
            </a:extLst>
          </p:cNvPr>
          <p:cNvSpPr/>
          <p:nvPr/>
        </p:nvSpPr>
        <p:spPr>
          <a:xfrm rot="21054825">
            <a:off x="2269789" y="3875813"/>
            <a:ext cx="900691" cy="900690"/>
          </a:xfrm>
          <a:prstGeom prst="roundRect">
            <a:avLst/>
          </a:prstGeom>
          <a:solidFill>
            <a:srgbClr val="3832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0" name="文本框 9">
            <a:extLst>
              <a:ext uri="{FF2B5EF4-FFF2-40B4-BE49-F238E27FC236}">
                <a16:creationId xmlns="" xmlns:a16="http://schemas.microsoft.com/office/drawing/2014/main" id="{39929DB1-A576-4F63-8791-B9F5CC26C548}"/>
              </a:ext>
            </a:extLst>
          </p:cNvPr>
          <p:cNvSpPr txBox="1"/>
          <p:nvPr/>
        </p:nvSpPr>
        <p:spPr>
          <a:xfrm>
            <a:off x="2361607" y="4019869"/>
            <a:ext cx="795852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en-US" altLang="zh-CN" sz="3600" dirty="0">
                <a:solidFill>
                  <a:schemeClr val="bg1"/>
                </a:solidFill>
                <a:cs typeface="+mn-ea"/>
                <a:sym typeface="+mn-lt"/>
              </a:rPr>
              <a:t>3</a:t>
            </a:r>
            <a:endParaRPr lang="zh-CN" altLang="en-US" sz="3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1" name="圆角矩形 116">
            <a:extLst>
              <a:ext uri="{FF2B5EF4-FFF2-40B4-BE49-F238E27FC236}">
                <a16:creationId xmlns="" xmlns:a16="http://schemas.microsoft.com/office/drawing/2014/main" id="{BEC38A6D-0252-4DA8-9E94-4E01424900AC}"/>
              </a:ext>
            </a:extLst>
          </p:cNvPr>
          <p:cNvSpPr/>
          <p:nvPr/>
        </p:nvSpPr>
        <p:spPr>
          <a:xfrm rot="957774">
            <a:off x="2257118" y="5029848"/>
            <a:ext cx="911540" cy="911540"/>
          </a:xfrm>
          <a:prstGeom prst="roundRect">
            <a:avLst/>
          </a:prstGeom>
          <a:solidFill>
            <a:srgbClr val="A472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2" name="文本框 9">
            <a:extLst>
              <a:ext uri="{FF2B5EF4-FFF2-40B4-BE49-F238E27FC236}">
                <a16:creationId xmlns="" xmlns:a16="http://schemas.microsoft.com/office/drawing/2014/main" id="{4AA3ED8A-07E4-4499-A4AE-6CC9AAB8F710}"/>
              </a:ext>
            </a:extLst>
          </p:cNvPr>
          <p:cNvSpPr txBox="1"/>
          <p:nvPr/>
        </p:nvSpPr>
        <p:spPr>
          <a:xfrm>
            <a:off x="2320933" y="5197509"/>
            <a:ext cx="795852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en-US" altLang="zh-CN" sz="3600" dirty="0">
                <a:solidFill>
                  <a:schemeClr val="bg1"/>
                </a:solidFill>
                <a:cs typeface="+mn-ea"/>
                <a:sym typeface="+mn-lt"/>
              </a:rPr>
              <a:t>4</a:t>
            </a:r>
            <a:endParaRPr lang="zh-CN" altLang="en-US" sz="3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245EE263-CF26-4E01-BCCE-05D774D140CD}"/>
              </a:ext>
            </a:extLst>
          </p:cNvPr>
          <p:cNvSpPr txBox="1"/>
          <p:nvPr/>
        </p:nvSpPr>
        <p:spPr>
          <a:xfrm>
            <a:off x="4431637" y="1974843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A472A8"/>
                </a:solidFill>
                <a:cs typeface="+mn-ea"/>
                <a:sym typeface="+mn-lt"/>
              </a:rPr>
              <a:t>01</a:t>
            </a:r>
            <a:endParaRPr lang="zh-CN" altLang="en-US" sz="3600" dirty="0">
              <a:solidFill>
                <a:srgbClr val="A472A8"/>
              </a:solidFill>
              <a:cs typeface="+mn-ea"/>
              <a:sym typeface="+mn-lt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89A9AE3D-6175-4903-BA5D-ACDD937F6F34}"/>
              </a:ext>
            </a:extLst>
          </p:cNvPr>
          <p:cNvSpPr txBox="1"/>
          <p:nvPr/>
        </p:nvSpPr>
        <p:spPr>
          <a:xfrm>
            <a:off x="5158116" y="208414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AD0A1766-CFE7-44B9-80A5-ED5FAF590676}"/>
              </a:ext>
            </a:extLst>
          </p:cNvPr>
          <p:cNvSpPr txBox="1"/>
          <p:nvPr/>
        </p:nvSpPr>
        <p:spPr>
          <a:xfrm>
            <a:off x="4431637" y="2501700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A472A8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FDC87DFE-B2A4-4E6A-BB52-5D6B61425B6E}"/>
              </a:ext>
            </a:extLst>
          </p:cNvPr>
          <p:cNvSpPr txBox="1"/>
          <p:nvPr/>
        </p:nvSpPr>
        <p:spPr>
          <a:xfrm>
            <a:off x="7959249" y="2010142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383262"/>
                </a:solidFill>
                <a:cs typeface="+mn-ea"/>
                <a:sym typeface="+mn-lt"/>
              </a:rPr>
              <a:t>02</a:t>
            </a:r>
            <a:endParaRPr lang="zh-CN" altLang="en-US" sz="3600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189D58B0-42C2-4D3E-922C-43EFBF08350F}"/>
              </a:ext>
            </a:extLst>
          </p:cNvPr>
          <p:cNvSpPr txBox="1"/>
          <p:nvPr/>
        </p:nvSpPr>
        <p:spPr>
          <a:xfrm>
            <a:off x="8685728" y="2119438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462C0A1D-F492-4DEF-9B06-5AB7A87393B1}"/>
              </a:ext>
            </a:extLst>
          </p:cNvPr>
          <p:cNvSpPr txBox="1"/>
          <p:nvPr/>
        </p:nvSpPr>
        <p:spPr>
          <a:xfrm>
            <a:off x="7959249" y="2536998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383262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F5EBEB15-54D3-4C4F-A4A7-AE2C01D41574}"/>
              </a:ext>
            </a:extLst>
          </p:cNvPr>
          <p:cNvSpPr txBox="1"/>
          <p:nvPr/>
        </p:nvSpPr>
        <p:spPr>
          <a:xfrm>
            <a:off x="4439094" y="3857807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383262"/>
                </a:solidFill>
                <a:cs typeface="+mn-ea"/>
                <a:sym typeface="+mn-lt"/>
              </a:rPr>
              <a:t>03</a:t>
            </a:r>
            <a:endParaRPr lang="zh-CN" altLang="en-US" sz="3600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FF8162D6-C239-4118-8EA9-E11FB32F6F4D}"/>
              </a:ext>
            </a:extLst>
          </p:cNvPr>
          <p:cNvSpPr txBox="1"/>
          <p:nvPr/>
        </p:nvSpPr>
        <p:spPr>
          <a:xfrm>
            <a:off x="5165573" y="396710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05C78C9E-5E24-461D-823F-21B9A90DDAD2}"/>
              </a:ext>
            </a:extLst>
          </p:cNvPr>
          <p:cNvSpPr txBox="1"/>
          <p:nvPr/>
        </p:nvSpPr>
        <p:spPr>
          <a:xfrm>
            <a:off x="4439094" y="4384665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383262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54C38851-B15C-4E35-AC18-FCEE9BED2806}"/>
              </a:ext>
            </a:extLst>
          </p:cNvPr>
          <p:cNvSpPr txBox="1"/>
          <p:nvPr/>
        </p:nvSpPr>
        <p:spPr>
          <a:xfrm>
            <a:off x="7959249" y="3857807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A472A8"/>
                </a:solidFill>
                <a:cs typeface="+mn-ea"/>
                <a:sym typeface="+mn-lt"/>
              </a:rPr>
              <a:t>04</a:t>
            </a:r>
            <a:endParaRPr lang="zh-CN" altLang="en-US" sz="3600" dirty="0">
              <a:solidFill>
                <a:srgbClr val="A472A8"/>
              </a:solidFill>
              <a:cs typeface="+mn-ea"/>
              <a:sym typeface="+mn-lt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430C9D82-E9FC-40F4-B706-8E3290D96A7F}"/>
              </a:ext>
            </a:extLst>
          </p:cNvPr>
          <p:cNvSpPr txBox="1"/>
          <p:nvPr/>
        </p:nvSpPr>
        <p:spPr>
          <a:xfrm>
            <a:off x="8685728" y="396710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412541F4-671A-4D42-88E9-7F5AFBB1775C}"/>
              </a:ext>
            </a:extLst>
          </p:cNvPr>
          <p:cNvSpPr txBox="1"/>
          <p:nvPr/>
        </p:nvSpPr>
        <p:spPr>
          <a:xfrm>
            <a:off x="7959249" y="4384665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A472A8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</p:spTree>
    <p:extLst>
      <p:ext uri="{BB962C8B-B14F-4D97-AF65-F5344CB8AC3E}">
        <p14:creationId xmlns:p14="http://schemas.microsoft.com/office/powerpoint/2010/main" val="218004243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5" grpId="0" animBg="1"/>
      <p:bldP spid="16" grpId="0"/>
      <p:bldP spid="17" grpId="0" animBg="1"/>
      <p:bldP spid="18" grpId="0"/>
      <p:bldP spid="19" grpId="0" animBg="1"/>
      <p:bldP spid="20" grpId="0"/>
      <p:bldP spid="21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5687F870-3CAC-478E-9EC5-4219D1379110}"/>
              </a:ext>
            </a:extLst>
          </p:cNvPr>
          <p:cNvSpPr txBox="1"/>
          <p:nvPr/>
        </p:nvSpPr>
        <p:spPr>
          <a:xfrm>
            <a:off x="1494971" y="569332"/>
            <a:ext cx="3123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383262"/>
                </a:solidFill>
                <a:cs typeface="+mn-ea"/>
                <a:sym typeface="+mn-lt"/>
              </a:rPr>
              <a:t>PART TWO</a:t>
            </a:r>
            <a:endParaRPr lang="zh-CN" altLang="en-US" sz="2800" b="1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grpSp>
        <p:nvGrpSpPr>
          <p:cNvPr id="4" name="Group 69">
            <a:extLst>
              <a:ext uri="{FF2B5EF4-FFF2-40B4-BE49-F238E27FC236}">
                <a16:creationId xmlns="" xmlns:a16="http://schemas.microsoft.com/office/drawing/2014/main" id="{8A4BBD8C-649C-4E02-9EBB-3C25738C93D2}"/>
              </a:ext>
            </a:extLst>
          </p:cNvPr>
          <p:cNvGrpSpPr/>
          <p:nvPr/>
        </p:nvGrpSpPr>
        <p:grpSpPr>
          <a:xfrm>
            <a:off x="5010376" y="2535840"/>
            <a:ext cx="1785769" cy="1786320"/>
            <a:chOff x="4905488" y="3342042"/>
            <a:chExt cx="2381025" cy="2381025"/>
          </a:xfrm>
          <a:solidFill>
            <a:srgbClr val="A472A8"/>
          </a:solidFill>
        </p:grpSpPr>
        <p:sp>
          <p:nvSpPr>
            <p:cNvPr id="7" name="Oval 1">
              <a:extLst>
                <a:ext uri="{FF2B5EF4-FFF2-40B4-BE49-F238E27FC236}">
                  <a16:creationId xmlns="" xmlns:a16="http://schemas.microsoft.com/office/drawing/2014/main" id="{AC245A00-AD48-4669-8AD3-C79D13DF355C}"/>
                </a:ext>
              </a:extLst>
            </p:cNvPr>
            <p:cNvSpPr/>
            <p:nvPr/>
          </p:nvSpPr>
          <p:spPr>
            <a:xfrm>
              <a:off x="4905488" y="3342042"/>
              <a:ext cx="2381025" cy="2381025"/>
            </a:xfrm>
            <a:prstGeom prst="ellipse">
              <a:avLst/>
            </a:prstGeom>
            <a:grpFill/>
            <a:ln w="254000">
              <a:solidFill>
                <a:srgbClr val="C0C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8" name="Oval 32">
              <a:extLst>
                <a:ext uri="{FF2B5EF4-FFF2-40B4-BE49-F238E27FC236}">
                  <a16:creationId xmlns="" xmlns:a16="http://schemas.microsoft.com/office/drawing/2014/main" id="{52C3A08A-7529-4D24-8546-C7B1F4A600BE}"/>
                </a:ext>
              </a:extLst>
            </p:cNvPr>
            <p:cNvSpPr/>
            <p:nvPr/>
          </p:nvSpPr>
          <p:spPr>
            <a:xfrm>
              <a:off x="5253767" y="3690322"/>
              <a:ext cx="1684466" cy="168446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</p:grpSp>
      <p:grpSp>
        <p:nvGrpSpPr>
          <p:cNvPr id="9" name="Group 51">
            <a:extLst>
              <a:ext uri="{FF2B5EF4-FFF2-40B4-BE49-F238E27FC236}">
                <a16:creationId xmlns="" xmlns:a16="http://schemas.microsoft.com/office/drawing/2014/main" id="{1BBD338B-59F1-4B2E-AC00-E587CE0E4237}"/>
              </a:ext>
            </a:extLst>
          </p:cNvPr>
          <p:cNvGrpSpPr/>
          <p:nvPr/>
        </p:nvGrpSpPr>
        <p:grpSpPr>
          <a:xfrm>
            <a:off x="5689295" y="3106192"/>
            <a:ext cx="417963" cy="611055"/>
            <a:chOff x="6258454" y="3849160"/>
            <a:chExt cx="330200" cy="482600"/>
          </a:xfrm>
          <a:solidFill>
            <a:schemeClr val="bg1"/>
          </a:solidFill>
        </p:grpSpPr>
        <p:sp>
          <p:nvSpPr>
            <p:cNvPr id="10" name="Freeform 35">
              <a:extLst>
                <a:ext uri="{FF2B5EF4-FFF2-40B4-BE49-F238E27FC236}">
                  <a16:creationId xmlns="" xmlns:a16="http://schemas.microsoft.com/office/drawing/2014/main" id="{F49FCD24-D36A-4989-A16E-BA322C8D4FA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58454" y="3849160"/>
              <a:ext cx="330200" cy="482600"/>
            </a:xfrm>
            <a:custGeom>
              <a:avLst/>
              <a:gdLst>
                <a:gd name="T0" fmla="*/ 44 w 88"/>
                <a:gd name="T1" fmla="*/ 0 h 128"/>
                <a:gd name="T2" fmla="*/ 0 w 88"/>
                <a:gd name="T3" fmla="*/ 44 h 128"/>
                <a:gd name="T4" fmla="*/ 20 w 88"/>
                <a:gd name="T5" fmla="*/ 92 h 128"/>
                <a:gd name="T6" fmla="*/ 44 w 88"/>
                <a:gd name="T7" fmla="*/ 128 h 128"/>
                <a:gd name="T8" fmla="*/ 68 w 88"/>
                <a:gd name="T9" fmla="*/ 92 h 128"/>
                <a:gd name="T10" fmla="*/ 88 w 88"/>
                <a:gd name="T11" fmla="*/ 44 h 128"/>
                <a:gd name="T12" fmla="*/ 44 w 88"/>
                <a:gd name="T13" fmla="*/ 0 h 128"/>
                <a:gd name="T14" fmla="*/ 54 w 88"/>
                <a:gd name="T15" fmla="*/ 109 h 128"/>
                <a:gd name="T16" fmla="*/ 35 w 88"/>
                <a:gd name="T17" fmla="*/ 111 h 128"/>
                <a:gd name="T18" fmla="*/ 32 w 88"/>
                <a:gd name="T19" fmla="*/ 104 h 128"/>
                <a:gd name="T20" fmla="*/ 32 w 88"/>
                <a:gd name="T21" fmla="*/ 103 h 128"/>
                <a:gd name="T22" fmla="*/ 57 w 88"/>
                <a:gd name="T23" fmla="*/ 100 h 128"/>
                <a:gd name="T24" fmla="*/ 56 w 88"/>
                <a:gd name="T25" fmla="*/ 104 h 128"/>
                <a:gd name="T26" fmla="*/ 54 w 88"/>
                <a:gd name="T27" fmla="*/ 109 h 128"/>
                <a:gd name="T28" fmla="*/ 31 w 88"/>
                <a:gd name="T29" fmla="*/ 100 h 128"/>
                <a:gd name="T30" fmla="*/ 28 w 88"/>
                <a:gd name="T31" fmla="*/ 92 h 128"/>
                <a:gd name="T32" fmla="*/ 60 w 88"/>
                <a:gd name="T33" fmla="*/ 92 h 128"/>
                <a:gd name="T34" fmla="*/ 58 w 88"/>
                <a:gd name="T35" fmla="*/ 96 h 128"/>
                <a:gd name="T36" fmla="*/ 31 w 88"/>
                <a:gd name="T37" fmla="*/ 100 h 128"/>
                <a:gd name="T38" fmla="*/ 44 w 88"/>
                <a:gd name="T39" fmla="*/ 120 h 128"/>
                <a:gd name="T40" fmla="*/ 36 w 88"/>
                <a:gd name="T41" fmla="*/ 115 h 128"/>
                <a:gd name="T42" fmla="*/ 53 w 88"/>
                <a:gd name="T43" fmla="*/ 113 h 128"/>
                <a:gd name="T44" fmla="*/ 44 w 88"/>
                <a:gd name="T45" fmla="*/ 120 h 128"/>
                <a:gd name="T46" fmla="*/ 63 w 88"/>
                <a:gd name="T47" fmla="*/ 84 h 128"/>
                <a:gd name="T48" fmla="*/ 25 w 88"/>
                <a:gd name="T49" fmla="*/ 84 h 128"/>
                <a:gd name="T50" fmla="*/ 19 w 88"/>
                <a:gd name="T51" fmla="*/ 71 h 128"/>
                <a:gd name="T52" fmla="*/ 8 w 88"/>
                <a:gd name="T53" fmla="*/ 44 h 128"/>
                <a:gd name="T54" fmla="*/ 44 w 88"/>
                <a:gd name="T55" fmla="*/ 8 h 128"/>
                <a:gd name="T56" fmla="*/ 80 w 88"/>
                <a:gd name="T57" fmla="*/ 44 h 128"/>
                <a:gd name="T58" fmla="*/ 69 w 88"/>
                <a:gd name="T59" fmla="*/ 71 h 128"/>
                <a:gd name="T60" fmla="*/ 63 w 88"/>
                <a:gd name="T61" fmla="*/ 8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8" h="128">
                  <a:moveTo>
                    <a:pt x="44" y="0"/>
                  </a:moveTo>
                  <a:cubicBezTo>
                    <a:pt x="20" y="0"/>
                    <a:pt x="0" y="20"/>
                    <a:pt x="0" y="44"/>
                  </a:cubicBezTo>
                  <a:cubicBezTo>
                    <a:pt x="0" y="60"/>
                    <a:pt x="15" y="77"/>
                    <a:pt x="20" y="92"/>
                  </a:cubicBezTo>
                  <a:cubicBezTo>
                    <a:pt x="28" y="115"/>
                    <a:pt x="27" y="128"/>
                    <a:pt x="44" y="128"/>
                  </a:cubicBezTo>
                  <a:cubicBezTo>
                    <a:pt x="61" y="128"/>
                    <a:pt x="60" y="115"/>
                    <a:pt x="68" y="92"/>
                  </a:cubicBezTo>
                  <a:cubicBezTo>
                    <a:pt x="73" y="77"/>
                    <a:pt x="88" y="60"/>
                    <a:pt x="88" y="44"/>
                  </a:cubicBezTo>
                  <a:cubicBezTo>
                    <a:pt x="88" y="20"/>
                    <a:pt x="68" y="0"/>
                    <a:pt x="44" y="0"/>
                  </a:cubicBezTo>
                  <a:close/>
                  <a:moveTo>
                    <a:pt x="54" y="109"/>
                  </a:moveTo>
                  <a:cubicBezTo>
                    <a:pt x="35" y="111"/>
                    <a:pt x="35" y="111"/>
                    <a:pt x="35" y="111"/>
                  </a:cubicBezTo>
                  <a:cubicBezTo>
                    <a:pt x="34" y="109"/>
                    <a:pt x="33" y="107"/>
                    <a:pt x="32" y="104"/>
                  </a:cubicBezTo>
                  <a:cubicBezTo>
                    <a:pt x="32" y="104"/>
                    <a:pt x="32" y="104"/>
                    <a:pt x="32" y="103"/>
                  </a:cubicBezTo>
                  <a:cubicBezTo>
                    <a:pt x="57" y="100"/>
                    <a:pt x="57" y="100"/>
                    <a:pt x="57" y="100"/>
                  </a:cubicBezTo>
                  <a:cubicBezTo>
                    <a:pt x="57" y="102"/>
                    <a:pt x="56" y="103"/>
                    <a:pt x="56" y="104"/>
                  </a:cubicBezTo>
                  <a:cubicBezTo>
                    <a:pt x="55" y="106"/>
                    <a:pt x="55" y="107"/>
                    <a:pt x="54" y="109"/>
                  </a:cubicBezTo>
                  <a:close/>
                  <a:moveTo>
                    <a:pt x="31" y="100"/>
                  </a:moveTo>
                  <a:cubicBezTo>
                    <a:pt x="30" y="97"/>
                    <a:pt x="29" y="95"/>
                    <a:pt x="28" y="92"/>
                  </a:cubicBezTo>
                  <a:cubicBezTo>
                    <a:pt x="60" y="92"/>
                    <a:pt x="60" y="92"/>
                    <a:pt x="60" y="92"/>
                  </a:cubicBezTo>
                  <a:cubicBezTo>
                    <a:pt x="59" y="93"/>
                    <a:pt x="59" y="95"/>
                    <a:pt x="58" y="96"/>
                  </a:cubicBezTo>
                  <a:lnTo>
                    <a:pt x="31" y="100"/>
                  </a:lnTo>
                  <a:close/>
                  <a:moveTo>
                    <a:pt x="44" y="120"/>
                  </a:moveTo>
                  <a:cubicBezTo>
                    <a:pt x="40" y="120"/>
                    <a:pt x="38" y="120"/>
                    <a:pt x="36" y="115"/>
                  </a:cubicBezTo>
                  <a:cubicBezTo>
                    <a:pt x="53" y="113"/>
                    <a:pt x="53" y="113"/>
                    <a:pt x="53" y="113"/>
                  </a:cubicBezTo>
                  <a:cubicBezTo>
                    <a:pt x="51" y="119"/>
                    <a:pt x="49" y="120"/>
                    <a:pt x="44" y="120"/>
                  </a:cubicBezTo>
                  <a:close/>
                  <a:moveTo>
                    <a:pt x="63" y="84"/>
                  </a:moveTo>
                  <a:cubicBezTo>
                    <a:pt x="25" y="84"/>
                    <a:pt x="25" y="84"/>
                    <a:pt x="25" y="84"/>
                  </a:cubicBezTo>
                  <a:cubicBezTo>
                    <a:pt x="23" y="80"/>
                    <a:pt x="21" y="75"/>
                    <a:pt x="19" y="71"/>
                  </a:cubicBezTo>
                  <a:cubicBezTo>
                    <a:pt x="13" y="62"/>
                    <a:pt x="8" y="52"/>
                    <a:pt x="8" y="44"/>
                  </a:cubicBezTo>
                  <a:cubicBezTo>
                    <a:pt x="8" y="24"/>
                    <a:pt x="24" y="8"/>
                    <a:pt x="44" y="8"/>
                  </a:cubicBezTo>
                  <a:cubicBezTo>
                    <a:pt x="64" y="8"/>
                    <a:pt x="80" y="24"/>
                    <a:pt x="80" y="44"/>
                  </a:cubicBezTo>
                  <a:cubicBezTo>
                    <a:pt x="80" y="52"/>
                    <a:pt x="75" y="62"/>
                    <a:pt x="69" y="71"/>
                  </a:cubicBezTo>
                  <a:cubicBezTo>
                    <a:pt x="67" y="75"/>
                    <a:pt x="65" y="80"/>
                    <a:pt x="63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11" name="Freeform 36">
              <a:extLst>
                <a:ext uri="{FF2B5EF4-FFF2-40B4-BE49-F238E27FC236}">
                  <a16:creationId xmlns="" xmlns:a16="http://schemas.microsoft.com/office/drawing/2014/main" id="{1CABE31B-0C7B-448F-A2E8-FA5DA0C1EBC5}"/>
                </a:ext>
              </a:extLst>
            </p:cNvPr>
            <p:cNvSpPr>
              <a:spLocks/>
            </p:cNvSpPr>
            <p:nvPr/>
          </p:nvSpPr>
          <p:spPr bwMode="auto">
            <a:xfrm>
              <a:off x="6333066" y="3925360"/>
              <a:ext cx="96837" cy="96838"/>
            </a:xfrm>
            <a:custGeom>
              <a:avLst/>
              <a:gdLst>
                <a:gd name="T0" fmla="*/ 24 w 26"/>
                <a:gd name="T1" fmla="*/ 0 h 26"/>
                <a:gd name="T2" fmla="*/ 0 w 26"/>
                <a:gd name="T3" fmla="*/ 24 h 26"/>
                <a:gd name="T4" fmla="*/ 2 w 26"/>
                <a:gd name="T5" fmla="*/ 26 h 26"/>
                <a:gd name="T6" fmla="*/ 4 w 26"/>
                <a:gd name="T7" fmla="*/ 24 h 26"/>
                <a:gd name="T8" fmla="*/ 24 w 26"/>
                <a:gd name="T9" fmla="*/ 4 h 26"/>
                <a:gd name="T10" fmla="*/ 26 w 26"/>
                <a:gd name="T11" fmla="*/ 2 h 26"/>
                <a:gd name="T12" fmla="*/ 24 w 26"/>
                <a:gd name="T13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6">
                  <a:moveTo>
                    <a:pt x="24" y="0"/>
                  </a:moveTo>
                  <a:cubicBezTo>
                    <a:pt x="11" y="0"/>
                    <a:pt x="0" y="11"/>
                    <a:pt x="0" y="24"/>
                  </a:cubicBezTo>
                  <a:cubicBezTo>
                    <a:pt x="0" y="25"/>
                    <a:pt x="1" y="26"/>
                    <a:pt x="2" y="26"/>
                  </a:cubicBezTo>
                  <a:cubicBezTo>
                    <a:pt x="3" y="26"/>
                    <a:pt x="4" y="25"/>
                    <a:pt x="4" y="24"/>
                  </a:cubicBezTo>
                  <a:cubicBezTo>
                    <a:pt x="4" y="13"/>
                    <a:pt x="13" y="4"/>
                    <a:pt x="24" y="4"/>
                  </a:cubicBezTo>
                  <a:cubicBezTo>
                    <a:pt x="25" y="4"/>
                    <a:pt x="26" y="3"/>
                    <a:pt x="26" y="2"/>
                  </a:cubicBezTo>
                  <a:cubicBezTo>
                    <a:pt x="26" y="1"/>
                    <a:pt x="25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</p:grpSp>
      <p:grpSp>
        <p:nvGrpSpPr>
          <p:cNvPr id="12" name="Group 126">
            <a:extLst>
              <a:ext uri="{FF2B5EF4-FFF2-40B4-BE49-F238E27FC236}">
                <a16:creationId xmlns="" xmlns:a16="http://schemas.microsoft.com/office/drawing/2014/main" id="{26F094D8-B7D3-44FD-B7AB-19E962BEA940}"/>
              </a:ext>
            </a:extLst>
          </p:cNvPr>
          <p:cNvGrpSpPr/>
          <p:nvPr/>
        </p:nvGrpSpPr>
        <p:grpSpPr>
          <a:xfrm>
            <a:off x="2637642" y="2480503"/>
            <a:ext cx="2160167" cy="294989"/>
            <a:chOff x="1741845" y="2481978"/>
            <a:chExt cx="2880221" cy="393197"/>
          </a:xfrm>
        </p:grpSpPr>
        <p:cxnSp>
          <p:nvCxnSpPr>
            <p:cNvPr id="13" name="Straight Connector 127">
              <a:extLst>
                <a:ext uri="{FF2B5EF4-FFF2-40B4-BE49-F238E27FC236}">
                  <a16:creationId xmlns="" xmlns:a16="http://schemas.microsoft.com/office/drawing/2014/main" id="{AE18BC0A-4D82-44AF-9DFF-2555BB30CF53}"/>
                </a:ext>
              </a:extLst>
            </p:cNvPr>
            <p:cNvCxnSpPr/>
            <p:nvPr/>
          </p:nvCxnSpPr>
          <p:spPr>
            <a:xfrm flipH="1" flipV="1">
              <a:off x="3555062" y="2481978"/>
              <a:ext cx="1067004" cy="393197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28">
              <a:extLst>
                <a:ext uri="{FF2B5EF4-FFF2-40B4-BE49-F238E27FC236}">
                  <a16:creationId xmlns="" xmlns:a16="http://schemas.microsoft.com/office/drawing/2014/main" id="{094308C6-151E-405D-AA5B-0E93E1A27C9A}"/>
                </a:ext>
              </a:extLst>
            </p:cNvPr>
            <p:cNvCxnSpPr/>
            <p:nvPr/>
          </p:nvCxnSpPr>
          <p:spPr>
            <a:xfrm flipH="1">
              <a:off x="1741845" y="2481978"/>
              <a:ext cx="1813218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129">
            <a:extLst>
              <a:ext uri="{FF2B5EF4-FFF2-40B4-BE49-F238E27FC236}">
                <a16:creationId xmlns="" xmlns:a16="http://schemas.microsoft.com/office/drawing/2014/main" id="{ECCA06CA-2A75-4621-B350-9E9E0BF00A48}"/>
              </a:ext>
            </a:extLst>
          </p:cNvPr>
          <p:cNvGrpSpPr/>
          <p:nvPr/>
        </p:nvGrpSpPr>
        <p:grpSpPr>
          <a:xfrm flipV="1">
            <a:off x="2637642" y="4127430"/>
            <a:ext cx="2160167" cy="294989"/>
            <a:chOff x="1741845" y="2481978"/>
            <a:chExt cx="2880221" cy="393197"/>
          </a:xfrm>
        </p:grpSpPr>
        <p:cxnSp>
          <p:nvCxnSpPr>
            <p:cNvPr id="16" name="Straight Connector 130">
              <a:extLst>
                <a:ext uri="{FF2B5EF4-FFF2-40B4-BE49-F238E27FC236}">
                  <a16:creationId xmlns="" xmlns:a16="http://schemas.microsoft.com/office/drawing/2014/main" id="{1BE4FA5A-263B-4F4B-99F6-FA559CD7A5C0}"/>
                </a:ext>
              </a:extLst>
            </p:cNvPr>
            <p:cNvCxnSpPr/>
            <p:nvPr/>
          </p:nvCxnSpPr>
          <p:spPr>
            <a:xfrm flipH="1" flipV="1">
              <a:off x="3555062" y="2481978"/>
              <a:ext cx="1067004" cy="393197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31">
              <a:extLst>
                <a:ext uri="{FF2B5EF4-FFF2-40B4-BE49-F238E27FC236}">
                  <a16:creationId xmlns="" xmlns:a16="http://schemas.microsoft.com/office/drawing/2014/main" id="{2C8502EE-10AD-4190-B5A4-A17494151697}"/>
                </a:ext>
              </a:extLst>
            </p:cNvPr>
            <p:cNvCxnSpPr/>
            <p:nvPr/>
          </p:nvCxnSpPr>
          <p:spPr>
            <a:xfrm flipH="1">
              <a:off x="1741845" y="2481978"/>
              <a:ext cx="1813218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32">
            <a:extLst>
              <a:ext uri="{FF2B5EF4-FFF2-40B4-BE49-F238E27FC236}">
                <a16:creationId xmlns="" xmlns:a16="http://schemas.microsoft.com/office/drawing/2014/main" id="{BA009835-EA16-4C1F-8164-CF04FF7E170F}"/>
              </a:ext>
            </a:extLst>
          </p:cNvPr>
          <p:cNvGrpSpPr/>
          <p:nvPr/>
        </p:nvGrpSpPr>
        <p:grpSpPr>
          <a:xfrm flipH="1">
            <a:off x="7011837" y="2480503"/>
            <a:ext cx="2160167" cy="294989"/>
            <a:chOff x="1741845" y="2481978"/>
            <a:chExt cx="2880221" cy="393197"/>
          </a:xfrm>
        </p:grpSpPr>
        <p:cxnSp>
          <p:nvCxnSpPr>
            <p:cNvPr id="19" name="Straight Connector 133">
              <a:extLst>
                <a:ext uri="{FF2B5EF4-FFF2-40B4-BE49-F238E27FC236}">
                  <a16:creationId xmlns="" xmlns:a16="http://schemas.microsoft.com/office/drawing/2014/main" id="{118FDB84-78F2-4703-9B14-4988D34E7E0A}"/>
                </a:ext>
              </a:extLst>
            </p:cNvPr>
            <p:cNvCxnSpPr/>
            <p:nvPr/>
          </p:nvCxnSpPr>
          <p:spPr>
            <a:xfrm flipH="1" flipV="1">
              <a:off x="3555062" y="2481978"/>
              <a:ext cx="1067004" cy="393197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34">
              <a:extLst>
                <a:ext uri="{FF2B5EF4-FFF2-40B4-BE49-F238E27FC236}">
                  <a16:creationId xmlns="" xmlns:a16="http://schemas.microsoft.com/office/drawing/2014/main" id="{46665163-5B19-49B9-AFD8-697C1536E463}"/>
                </a:ext>
              </a:extLst>
            </p:cNvPr>
            <p:cNvCxnSpPr/>
            <p:nvPr/>
          </p:nvCxnSpPr>
          <p:spPr>
            <a:xfrm flipH="1">
              <a:off x="1741845" y="2481978"/>
              <a:ext cx="1813218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Group 135">
            <a:extLst>
              <a:ext uri="{FF2B5EF4-FFF2-40B4-BE49-F238E27FC236}">
                <a16:creationId xmlns="" xmlns:a16="http://schemas.microsoft.com/office/drawing/2014/main" id="{FE0F8821-1B85-4FB4-9F16-1C0D50C814B7}"/>
              </a:ext>
            </a:extLst>
          </p:cNvPr>
          <p:cNvGrpSpPr/>
          <p:nvPr/>
        </p:nvGrpSpPr>
        <p:grpSpPr>
          <a:xfrm flipH="1" flipV="1">
            <a:off x="7011837" y="4127430"/>
            <a:ext cx="2160167" cy="294989"/>
            <a:chOff x="1741845" y="2481978"/>
            <a:chExt cx="2880221" cy="393197"/>
          </a:xfrm>
        </p:grpSpPr>
        <p:cxnSp>
          <p:nvCxnSpPr>
            <p:cNvPr id="22" name="Straight Connector 136">
              <a:extLst>
                <a:ext uri="{FF2B5EF4-FFF2-40B4-BE49-F238E27FC236}">
                  <a16:creationId xmlns="" xmlns:a16="http://schemas.microsoft.com/office/drawing/2014/main" id="{73462456-A179-47C2-BD2A-4451D92618F9}"/>
                </a:ext>
              </a:extLst>
            </p:cNvPr>
            <p:cNvCxnSpPr/>
            <p:nvPr/>
          </p:nvCxnSpPr>
          <p:spPr>
            <a:xfrm flipH="1" flipV="1">
              <a:off x="3555062" y="2481978"/>
              <a:ext cx="1067004" cy="393197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137">
              <a:extLst>
                <a:ext uri="{FF2B5EF4-FFF2-40B4-BE49-F238E27FC236}">
                  <a16:creationId xmlns="" xmlns:a16="http://schemas.microsoft.com/office/drawing/2014/main" id="{F0EA1E48-9357-44FB-962D-770CC208F9F8}"/>
                </a:ext>
              </a:extLst>
            </p:cNvPr>
            <p:cNvCxnSpPr/>
            <p:nvPr/>
          </p:nvCxnSpPr>
          <p:spPr>
            <a:xfrm flipH="1">
              <a:off x="1741845" y="2481978"/>
              <a:ext cx="1813218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Oval 4">
            <a:extLst>
              <a:ext uri="{FF2B5EF4-FFF2-40B4-BE49-F238E27FC236}">
                <a16:creationId xmlns="" xmlns:a16="http://schemas.microsoft.com/office/drawing/2014/main" id="{9782A9ED-CA3A-4BC9-BEEE-41C749E7BD04}"/>
              </a:ext>
            </a:extLst>
          </p:cNvPr>
          <p:cNvSpPr/>
          <p:nvPr/>
        </p:nvSpPr>
        <p:spPr>
          <a:xfrm>
            <a:off x="4612678" y="2385056"/>
            <a:ext cx="696559" cy="696773"/>
          </a:xfrm>
          <a:prstGeom prst="ellipse">
            <a:avLst/>
          </a:prstGeom>
          <a:solidFill>
            <a:srgbClr val="A472A8"/>
          </a:solidFill>
          <a:ln w="254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 dirty="0">
              <a:cs typeface="+mn-ea"/>
              <a:sym typeface="+mn-lt"/>
            </a:endParaRPr>
          </a:p>
        </p:txBody>
      </p:sp>
      <p:grpSp>
        <p:nvGrpSpPr>
          <p:cNvPr id="25" name="Group 59">
            <a:extLst>
              <a:ext uri="{FF2B5EF4-FFF2-40B4-BE49-F238E27FC236}">
                <a16:creationId xmlns="" xmlns:a16="http://schemas.microsoft.com/office/drawing/2014/main" id="{BEF751B5-5A2D-4495-8741-A1F8FD7EEE47}"/>
              </a:ext>
            </a:extLst>
          </p:cNvPr>
          <p:cNvGrpSpPr/>
          <p:nvPr/>
        </p:nvGrpSpPr>
        <p:grpSpPr>
          <a:xfrm>
            <a:off x="4809733" y="2636103"/>
            <a:ext cx="273844" cy="188177"/>
            <a:chOff x="9902825" y="4503738"/>
            <a:chExt cx="365125" cy="250825"/>
          </a:xfrm>
          <a:solidFill>
            <a:schemeClr val="bg1"/>
          </a:solidFill>
        </p:grpSpPr>
        <p:sp>
          <p:nvSpPr>
            <p:cNvPr id="26" name="Freeform 119">
              <a:extLst>
                <a:ext uri="{FF2B5EF4-FFF2-40B4-BE49-F238E27FC236}">
                  <a16:creationId xmlns="" xmlns:a16="http://schemas.microsoft.com/office/drawing/2014/main" id="{8B4ABF71-CDB1-4755-B25E-B4C49784E199}"/>
                </a:ext>
              </a:extLst>
            </p:cNvPr>
            <p:cNvSpPr>
              <a:spLocks/>
            </p:cNvSpPr>
            <p:nvPr/>
          </p:nvSpPr>
          <p:spPr bwMode="auto">
            <a:xfrm>
              <a:off x="9948863" y="4549776"/>
              <a:ext cx="107950" cy="95250"/>
            </a:xfrm>
            <a:custGeom>
              <a:avLst/>
              <a:gdLst>
                <a:gd name="T0" fmla="*/ 18 w 19"/>
                <a:gd name="T1" fmla="*/ 17 h 17"/>
                <a:gd name="T2" fmla="*/ 18 w 19"/>
                <a:gd name="T3" fmla="*/ 14 h 17"/>
                <a:gd name="T4" fmla="*/ 14 w 19"/>
                <a:gd name="T5" fmla="*/ 12 h 17"/>
                <a:gd name="T6" fmla="*/ 12 w 19"/>
                <a:gd name="T7" fmla="*/ 11 h 17"/>
                <a:gd name="T8" fmla="*/ 12 w 19"/>
                <a:gd name="T9" fmla="*/ 9 h 17"/>
                <a:gd name="T10" fmla="*/ 12 w 19"/>
                <a:gd name="T11" fmla="*/ 7 h 17"/>
                <a:gd name="T12" fmla="*/ 13 w 19"/>
                <a:gd name="T13" fmla="*/ 6 h 17"/>
                <a:gd name="T14" fmla="*/ 13 w 19"/>
                <a:gd name="T15" fmla="*/ 5 h 17"/>
                <a:gd name="T16" fmla="*/ 13 w 19"/>
                <a:gd name="T17" fmla="*/ 3 h 17"/>
                <a:gd name="T18" fmla="*/ 9 w 19"/>
                <a:gd name="T19" fmla="*/ 0 h 17"/>
                <a:gd name="T20" fmla="*/ 6 w 19"/>
                <a:gd name="T21" fmla="*/ 3 h 17"/>
                <a:gd name="T22" fmla="*/ 6 w 19"/>
                <a:gd name="T23" fmla="*/ 5 h 17"/>
                <a:gd name="T24" fmla="*/ 5 w 19"/>
                <a:gd name="T25" fmla="*/ 6 h 17"/>
                <a:gd name="T26" fmla="*/ 6 w 19"/>
                <a:gd name="T27" fmla="*/ 7 h 17"/>
                <a:gd name="T28" fmla="*/ 7 w 19"/>
                <a:gd name="T29" fmla="*/ 9 h 17"/>
                <a:gd name="T30" fmla="*/ 7 w 19"/>
                <a:gd name="T31" fmla="*/ 11 h 17"/>
                <a:gd name="T32" fmla="*/ 5 w 19"/>
                <a:gd name="T33" fmla="*/ 12 h 17"/>
                <a:gd name="T34" fmla="*/ 0 w 19"/>
                <a:gd name="T35" fmla="*/ 14 h 17"/>
                <a:gd name="T36" fmla="*/ 0 w 19"/>
                <a:gd name="T37" fmla="*/ 17 h 17"/>
                <a:gd name="T38" fmla="*/ 18 w 19"/>
                <a:gd name="T3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9" h="17">
                  <a:moveTo>
                    <a:pt x="18" y="17"/>
                  </a:moveTo>
                  <a:cubicBezTo>
                    <a:pt x="18" y="17"/>
                    <a:pt x="19" y="15"/>
                    <a:pt x="18" y="14"/>
                  </a:cubicBezTo>
                  <a:cubicBezTo>
                    <a:pt x="18" y="14"/>
                    <a:pt x="16" y="13"/>
                    <a:pt x="14" y="12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9"/>
                    <a:pt x="12" y="9"/>
                    <a:pt x="12" y="7"/>
                  </a:cubicBezTo>
                  <a:cubicBezTo>
                    <a:pt x="13" y="7"/>
                    <a:pt x="13" y="7"/>
                    <a:pt x="13" y="6"/>
                  </a:cubicBezTo>
                  <a:cubicBezTo>
                    <a:pt x="13" y="6"/>
                    <a:pt x="13" y="5"/>
                    <a:pt x="13" y="5"/>
                  </a:cubicBezTo>
                  <a:cubicBezTo>
                    <a:pt x="13" y="4"/>
                    <a:pt x="13" y="3"/>
                    <a:pt x="13" y="3"/>
                  </a:cubicBezTo>
                  <a:cubicBezTo>
                    <a:pt x="13" y="1"/>
                    <a:pt x="11" y="0"/>
                    <a:pt x="9" y="0"/>
                  </a:cubicBezTo>
                  <a:cubicBezTo>
                    <a:pt x="7" y="0"/>
                    <a:pt x="6" y="1"/>
                    <a:pt x="6" y="3"/>
                  </a:cubicBezTo>
                  <a:cubicBezTo>
                    <a:pt x="6" y="3"/>
                    <a:pt x="6" y="4"/>
                    <a:pt x="6" y="5"/>
                  </a:cubicBezTo>
                  <a:cubicBezTo>
                    <a:pt x="5" y="5"/>
                    <a:pt x="5" y="6"/>
                    <a:pt x="5" y="6"/>
                  </a:cubicBezTo>
                  <a:cubicBezTo>
                    <a:pt x="5" y="7"/>
                    <a:pt x="6" y="7"/>
                    <a:pt x="6" y="7"/>
                  </a:cubicBezTo>
                  <a:cubicBezTo>
                    <a:pt x="6" y="9"/>
                    <a:pt x="7" y="9"/>
                    <a:pt x="7" y="9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11"/>
                    <a:pt x="6" y="11"/>
                    <a:pt x="5" y="12"/>
                  </a:cubicBezTo>
                  <a:cubicBezTo>
                    <a:pt x="3" y="13"/>
                    <a:pt x="1" y="14"/>
                    <a:pt x="0" y="14"/>
                  </a:cubicBezTo>
                  <a:cubicBezTo>
                    <a:pt x="0" y="15"/>
                    <a:pt x="0" y="17"/>
                    <a:pt x="0" y="17"/>
                  </a:cubicBezTo>
                  <a:lnTo>
                    <a:pt x="18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27" name="Rectangle 120">
              <a:extLst>
                <a:ext uri="{FF2B5EF4-FFF2-40B4-BE49-F238E27FC236}">
                  <a16:creationId xmlns="" xmlns:a16="http://schemas.microsoft.com/office/drawing/2014/main" id="{2900503A-D8A2-4ADD-9259-BA438932B9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85388" y="4549776"/>
              <a:ext cx="90487" cy="22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28" name="Rectangle 121">
              <a:extLst>
                <a:ext uri="{FF2B5EF4-FFF2-40B4-BE49-F238E27FC236}">
                  <a16:creationId xmlns="" xmlns:a16="http://schemas.microsoft.com/office/drawing/2014/main" id="{A2E299DD-1D6B-4593-84C9-BEC3948803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85388" y="4594226"/>
              <a:ext cx="13652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29" name="Rectangle 122">
              <a:extLst>
                <a:ext uri="{FF2B5EF4-FFF2-40B4-BE49-F238E27FC236}">
                  <a16:creationId xmlns="" xmlns:a16="http://schemas.microsoft.com/office/drawing/2014/main" id="{8B16328F-2E99-469B-A85E-EB9AB9E783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85388" y="4640263"/>
              <a:ext cx="114300" cy="22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30" name="Freeform 123">
              <a:extLst>
                <a:ext uri="{FF2B5EF4-FFF2-40B4-BE49-F238E27FC236}">
                  <a16:creationId xmlns="" xmlns:a16="http://schemas.microsoft.com/office/drawing/2014/main" id="{038C2020-6D47-4A36-80D2-94A2066EC65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02825" y="4503738"/>
              <a:ext cx="365125" cy="250825"/>
            </a:xfrm>
            <a:custGeom>
              <a:avLst/>
              <a:gdLst>
                <a:gd name="T0" fmla="*/ 0 w 64"/>
                <a:gd name="T1" fmla="*/ 0 h 44"/>
                <a:gd name="T2" fmla="*/ 0 w 64"/>
                <a:gd name="T3" fmla="*/ 44 h 44"/>
                <a:gd name="T4" fmla="*/ 64 w 64"/>
                <a:gd name="T5" fmla="*/ 44 h 44"/>
                <a:gd name="T6" fmla="*/ 64 w 64"/>
                <a:gd name="T7" fmla="*/ 0 h 44"/>
                <a:gd name="T8" fmla="*/ 0 w 64"/>
                <a:gd name="T9" fmla="*/ 0 h 44"/>
                <a:gd name="T10" fmla="*/ 60 w 64"/>
                <a:gd name="T11" fmla="*/ 40 h 44"/>
                <a:gd name="T12" fmla="*/ 52 w 64"/>
                <a:gd name="T13" fmla="*/ 40 h 44"/>
                <a:gd name="T14" fmla="*/ 52 w 64"/>
                <a:gd name="T15" fmla="*/ 38 h 44"/>
                <a:gd name="T16" fmla="*/ 46 w 64"/>
                <a:gd name="T17" fmla="*/ 32 h 44"/>
                <a:gd name="T18" fmla="*/ 40 w 64"/>
                <a:gd name="T19" fmla="*/ 38 h 44"/>
                <a:gd name="T20" fmla="*/ 40 w 64"/>
                <a:gd name="T21" fmla="*/ 40 h 44"/>
                <a:gd name="T22" fmla="*/ 24 w 64"/>
                <a:gd name="T23" fmla="*/ 40 h 44"/>
                <a:gd name="T24" fmla="*/ 24 w 64"/>
                <a:gd name="T25" fmla="*/ 38 h 44"/>
                <a:gd name="T26" fmla="*/ 18 w 64"/>
                <a:gd name="T27" fmla="*/ 32 h 44"/>
                <a:gd name="T28" fmla="*/ 12 w 64"/>
                <a:gd name="T29" fmla="*/ 38 h 44"/>
                <a:gd name="T30" fmla="*/ 12 w 64"/>
                <a:gd name="T31" fmla="*/ 40 h 44"/>
                <a:gd name="T32" fmla="*/ 4 w 64"/>
                <a:gd name="T33" fmla="*/ 40 h 44"/>
                <a:gd name="T34" fmla="*/ 4 w 64"/>
                <a:gd name="T35" fmla="*/ 4 h 44"/>
                <a:gd name="T36" fmla="*/ 60 w 64"/>
                <a:gd name="T37" fmla="*/ 4 h 44"/>
                <a:gd name="T38" fmla="*/ 60 w 64"/>
                <a:gd name="T39" fmla="*/ 4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4" h="44">
                  <a:moveTo>
                    <a:pt x="0" y="0"/>
                  </a:moveTo>
                  <a:cubicBezTo>
                    <a:pt x="0" y="44"/>
                    <a:pt x="0" y="44"/>
                    <a:pt x="0" y="44"/>
                  </a:cubicBezTo>
                  <a:cubicBezTo>
                    <a:pt x="64" y="44"/>
                    <a:pt x="64" y="44"/>
                    <a:pt x="64" y="44"/>
                  </a:cubicBezTo>
                  <a:cubicBezTo>
                    <a:pt x="64" y="0"/>
                    <a:pt x="64" y="0"/>
                    <a:pt x="64" y="0"/>
                  </a:cubicBezTo>
                  <a:lnTo>
                    <a:pt x="0" y="0"/>
                  </a:lnTo>
                  <a:close/>
                  <a:moveTo>
                    <a:pt x="60" y="40"/>
                  </a:moveTo>
                  <a:cubicBezTo>
                    <a:pt x="52" y="40"/>
                    <a:pt x="52" y="40"/>
                    <a:pt x="52" y="40"/>
                  </a:cubicBezTo>
                  <a:cubicBezTo>
                    <a:pt x="52" y="39"/>
                    <a:pt x="52" y="39"/>
                    <a:pt x="52" y="38"/>
                  </a:cubicBezTo>
                  <a:cubicBezTo>
                    <a:pt x="52" y="35"/>
                    <a:pt x="49" y="32"/>
                    <a:pt x="46" y="32"/>
                  </a:cubicBezTo>
                  <a:cubicBezTo>
                    <a:pt x="43" y="32"/>
                    <a:pt x="40" y="35"/>
                    <a:pt x="40" y="38"/>
                  </a:cubicBezTo>
                  <a:cubicBezTo>
                    <a:pt x="40" y="39"/>
                    <a:pt x="40" y="39"/>
                    <a:pt x="40" y="40"/>
                  </a:cubicBezTo>
                  <a:cubicBezTo>
                    <a:pt x="24" y="40"/>
                    <a:pt x="24" y="40"/>
                    <a:pt x="24" y="40"/>
                  </a:cubicBezTo>
                  <a:cubicBezTo>
                    <a:pt x="24" y="39"/>
                    <a:pt x="24" y="39"/>
                    <a:pt x="24" y="38"/>
                  </a:cubicBezTo>
                  <a:cubicBezTo>
                    <a:pt x="24" y="35"/>
                    <a:pt x="21" y="32"/>
                    <a:pt x="18" y="32"/>
                  </a:cubicBezTo>
                  <a:cubicBezTo>
                    <a:pt x="15" y="32"/>
                    <a:pt x="12" y="35"/>
                    <a:pt x="12" y="38"/>
                  </a:cubicBezTo>
                  <a:cubicBezTo>
                    <a:pt x="12" y="39"/>
                    <a:pt x="12" y="39"/>
                    <a:pt x="12" y="40"/>
                  </a:cubicBezTo>
                  <a:cubicBezTo>
                    <a:pt x="4" y="40"/>
                    <a:pt x="4" y="40"/>
                    <a:pt x="4" y="40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60" y="4"/>
                    <a:pt x="60" y="4"/>
                    <a:pt x="60" y="4"/>
                  </a:cubicBezTo>
                  <a:lnTo>
                    <a:pt x="60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</p:grpSp>
      <p:sp>
        <p:nvSpPr>
          <p:cNvPr id="31" name="Oval 7">
            <a:extLst>
              <a:ext uri="{FF2B5EF4-FFF2-40B4-BE49-F238E27FC236}">
                <a16:creationId xmlns="" xmlns:a16="http://schemas.microsoft.com/office/drawing/2014/main" id="{E50CE41E-4C68-482A-97C4-05BECB514197}"/>
              </a:ext>
            </a:extLst>
          </p:cNvPr>
          <p:cNvSpPr/>
          <p:nvPr/>
        </p:nvSpPr>
        <p:spPr>
          <a:xfrm>
            <a:off x="6479322" y="2336355"/>
            <a:ext cx="696559" cy="696773"/>
          </a:xfrm>
          <a:prstGeom prst="ellipse">
            <a:avLst/>
          </a:prstGeom>
          <a:solidFill>
            <a:srgbClr val="383262"/>
          </a:solidFill>
          <a:ln w="254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sp>
        <p:nvSpPr>
          <p:cNvPr id="32" name="Freeform 70">
            <a:extLst>
              <a:ext uri="{FF2B5EF4-FFF2-40B4-BE49-F238E27FC236}">
                <a16:creationId xmlns="" xmlns:a16="http://schemas.microsoft.com/office/drawing/2014/main" id="{4B3C634B-B63A-4161-8749-47127A223DE3}"/>
              </a:ext>
            </a:extLst>
          </p:cNvPr>
          <p:cNvSpPr>
            <a:spLocks noEditPoints="1"/>
          </p:cNvSpPr>
          <p:nvPr/>
        </p:nvSpPr>
        <p:spPr bwMode="auto">
          <a:xfrm>
            <a:off x="6690085" y="2546881"/>
            <a:ext cx="275035" cy="275120"/>
          </a:xfrm>
          <a:custGeom>
            <a:avLst/>
            <a:gdLst>
              <a:gd name="T0" fmla="*/ 188 w 231"/>
              <a:gd name="T1" fmla="*/ 145 h 231"/>
              <a:gd name="T2" fmla="*/ 188 w 231"/>
              <a:gd name="T3" fmla="*/ 101 h 231"/>
              <a:gd name="T4" fmla="*/ 130 w 231"/>
              <a:gd name="T5" fmla="*/ 101 h 231"/>
              <a:gd name="T6" fmla="*/ 130 w 231"/>
              <a:gd name="T7" fmla="*/ 87 h 231"/>
              <a:gd name="T8" fmla="*/ 173 w 231"/>
              <a:gd name="T9" fmla="*/ 87 h 231"/>
              <a:gd name="T10" fmla="*/ 173 w 231"/>
              <a:gd name="T11" fmla="*/ 0 h 231"/>
              <a:gd name="T12" fmla="*/ 72 w 231"/>
              <a:gd name="T13" fmla="*/ 0 h 231"/>
              <a:gd name="T14" fmla="*/ 72 w 231"/>
              <a:gd name="T15" fmla="*/ 87 h 231"/>
              <a:gd name="T16" fmla="*/ 115 w 231"/>
              <a:gd name="T17" fmla="*/ 87 h 231"/>
              <a:gd name="T18" fmla="*/ 115 w 231"/>
              <a:gd name="T19" fmla="*/ 101 h 231"/>
              <a:gd name="T20" fmla="*/ 43 w 231"/>
              <a:gd name="T21" fmla="*/ 101 h 231"/>
              <a:gd name="T22" fmla="*/ 43 w 231"/>
              <a:gd name="T23" fmla="*/ 145 h 231"/>
              <a:gd name="T24" fmla="*/ 0 w 231"/>
              <a:gd name="T25" fmla="*/ 145 h 231"/>
              <a:gd name="T26" fmla="*/ 0 w 231"/>
              <a:gd name="T27" fmla="*/ 231 h 231"/>
              <a:gd name="T28" fmla="*/ 101 w 231"/>
              <a:gd name="T29" fmla="*/ 231 h 231"/>
              <a:gd name="T30" fmla="*/ 101 w 231"/>
              <a:gd name="T31" fmla="*/ 145 h 231"/>
              <a:gd name="T32" fmla="*/ 58 w 231"/>
              <a:gd name="T33" fmla="*/ 145 h 231"/>
              <a:gd name="T34" fmla="*/ 58 w 231"/>
              <a:gd name="T35" fmla="*/ 116 h 231"/>
              <a:gd name="T36" fmla="*/ 173 w 231"/>
              <a:gd name="T37" fmla="*/ 116 h 231"/>
              <a:gd name="T38" fmla="*/ 173 w 231"/>
              <a:gd name="T39" fmla="*/ 145 h 231"/>
              <a:gd name="T40" fmla="*/ 130 w 231"/>
              <a:gd name="T41" fmla="*/ 145 h 231"/>
              <a:gd name="T42" fmla="*/ 130 w 231"/>
              <a:gd name="T43" fmla="*/ 231 h 231"/>
              <a:gd name="T44" fmla="*/ 231 w 231"/>
              <a:gd name="T45" fmla="*/ 231 h 231"/>
              <a:gd name="T46" fmla="*/ 231 w 231"/>
              <a:gd name="T47" fmla="*/ 145 h 231"/>
              <a:gd name="T48" fmla="*/ 188 w 231"/>
              <a:gd name="T49" fmla="*/ 145 h 231"/>
              <a:gd name="T50" fmla="*/ 87 w 231"/>
              <a:gd name="T51" fmla="*/ 159 h 231"/>
              <a:gd name="T52" fmla="*/ 87 w 231"/>
              <a:gd name="T53" fmla="*/ 173 h 231"/>
              <a:gd name="T54" fmla="*/ 14 w 231"/>
              <a:gd name="T55" fmla="*/ 173 h 231"/>
              <a:gd name="T56" fmla="*/ 14 w 231"/>
              <a:gd name="T57" fmla="*/ 159 h 231"/>
              <a:gd name="T58" fmla="*/ 87 w 231"/>
              <a:gd name="T59" fmla="*/ 159 h 231"/>
              <a:gd name="T60" fmla="*/ 87 w 231"/>
              <a:gd name="T61" fmla="*/ 29 h 231"/>
              <a:gd name="T62" fmla="*/ 87 w 231"/>
              <a:gd name="T63" fmla="*/ 15 h 231"/>
              <a:gd name="T64" fmla="*/ 159 w 231"/>
              <a:gd name="T65" fmla="*/ 15 h 231"/>
              <a:gd name="T66" fmla="*/ 159 w 231"/>
              <a:gd name="T67" fmla="*/ 29 h 231"/>
              <a:gd name="T68" fmla="*/ 87 w 231"/>
              <a:gd name="T69" fmla="*/ 29 h 231"/>
              <a:gd name="T70" fmla="*/ 217 w 231"/>
              <a:gd name="T71" fmla="*/ 173 h 231"/>
              <a:gd name="T72" fmla="*/ 144 w 231"/>
              <a:gd name="T73" fmla="*/ 173 h 231"/>
              <a:gd name="T74" fmla="*/ 144 w 231"/>
              <a:gd name="T75" fmla="*/ 159 h 231"/>
              <a:gd name="T76" fmla="*/ 217 w 231"/>
              <a:gd name="T77" fmla="*/ 159 h 231"/>
              <a:gd name="T78" fmla="*/ 217 w 231"/>
              <a:gd name="T79" fmla="*/ 173 h 2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231" h="231">
                <a:moveTo>
                  <a:pt x="188" y="145"/>
                </a:moveTo>
                <a:lnTo>
                  <a:pt x="188" y="101"/>
                </a:lnTo>
                <a:lnTo>
                  <a:pt x="130" y="101"/>
                </a:lnTo>
                <a:lnTo>
                  <a:pt x="130" y="87"/>
                </a:lnTo>
                <a:lnTo>
                  <a:pt x="173" y="87"/>
                </a:lnTo>
                <a:lnTo>
                  <a:pt x="173" y="0"/>
                </a:lnTo>
                <a:lnTo>
                  <a:pt x="72" y="0"/>
                </a:lnTo>
                <a:lnTo>
                  <a:pt x="72" y="87"/>
                </a:lnTo>
                <a:lnTo>
                  <a:pt x="115" y="87"/>
                </a:lnTo>
                <a:lnTo>
                  <a:pt x="115" y="101"/>
                </a:lnTo>
                <a:lnTo>
                  <a:pt x="43" y="101"/>
                </a:lnTo>
                <a:lnTo>
                  <a:pt x="43" y="145"/>
                </a:lnTo>
                <a:lnTo>
                  <a:pt x="0" y="145"/>
                </a:lnTo>
                <a:lnTo>
                  <a:pt x="0" y="231"/>
                </a:lnTo>
                <a:lnTo>
                  <a:pt x="101" y="231"/>
                </a:lnTo>
                <a:lnTo>
                  <a:pt x="101" y="145"/>
                </a:lnTo>
                <a:lnTo>
                  <a:pt x="58" y="145"/>
                </a:lnTo>
                <a:lnTo>
                  <a:pt x="58" y="116"/>
                </a:lnTo>
                <a:lnTo>
                  <a:pt x="173" y="116"/>
                </a:lnTo>
                <a:lnTo>
                  <a:pt x="173" y="145"/>
                </a:lnTo>
                <a:lnTo>
                  <a:pt x="130" y="145"/>
                </a:lnTo>
                <a:lnTo>
                  <a:pt x="130" y="231"/>
                </a:lnTo>
                <a:lnTo>
                  <a:pt x="231" y="231"/>
                </a:lnTo>
                <a:lnTo>
                  <a:pt x="231" y="145"/>
                </a:lnTo>
                <a:lnTo>
                  <a:pt x="188" y="145"/>
                </a:lnTo>
                <a:close/>
                <a:moveTo>
                  <a:pt x="87" y="159"/>
                </a:moveTo>
                <a:lnTo>
                  <a:pt x="87" y="173"/>
                </a:lnTo>
                <a:lnTo>
                  <a:pt x="14" y="173"/>
                </a:lnTo>
                <a:lnTo>
                  <a:pt x="14" y="159"/>
                </a:lnTo>
                <a:lnTo>
                  <a:pt x="87" y="159"/>
                </a:lnTo>
                <a:close/>
                <a:moveTo>
                  <a:pt x="87" y="29"/>
                </a:moveTo>
                <a:lnTo>
                  <a:pt x="87" y="15"/>
                </a:lnTo>
                <a:lnTo>
                  <a:pt x="159" y="15"/>
                </a:lnTo>
                <a:lnTo>
                  <a:pt x="159" y="29"/>
                </a:lnTo>
                <a:lnTo>
                  <a:pt x="87" y="29"/>
                </a:lnTo>
                <a:close/>
                <a:moveTo>
                  <a:pt x="217" y="173"/>
                </a:moveTo>
                <a:lnTo>
                  <a:pt x="144" y="173"/>
                </a:lnTo>
                <a:lnTo>
                  <a:pt x="144" y="159"/>
                </a:lnTo>
                <a:lnTo>
                  <a:pt x="217" y="159"/>
                </a:lnTo>
                <a:lnTo>
                  <a:pt x="217" y="17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33" name="Oval 10">
            <a:extLst>
              <a:ext uri="{FF2B5EF4-FFF2-40B4-BE49-F238E27FC236}">
                <a16:creationId xmlns="" xmlns:a16="http://schemas.microsoft.com/office/drawing/2014/main" id="{569FA009-F745-465F-8531-BE35581AB1E8}"/>
              </a:ext>
            </a:extLst>
          </p:cNvPr>
          <p:cNvSpPr/>
          <p:nvPr/>
        </p:nvSpPr>
        <p:spPr>
          <a:xfrm>
            <a:off x="6502844" y="3825215"/>
            <a:ext cx="696559" cy="696773"/>
          </a:xfrm>
          <a:prstGeom prst="ellipse">
            <a:avLst/>
          </a:prstGeom>
          <a:solidFill>
            <a:srgbClr val="A472A8"/>
          </a:solidFill>
          <a:ln w="254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sp>
        <p:nvSpPr>
          <p:cNvPr id="34" name="Freeform 146">
            <a:extLst>
              <a:ext uri="{FF2B5EF4-FFF2-40B4-BE49-F238E27FC236}">
                <a16:creationId xmlns="" xmlns:a16="http://schemas.microsoft.com/office/drawing/2014/main" id="{60DCE277-5C05-4A67-AD20-3CCE50E217E7}"/>
              </a:ext>
            </a:extLst>
          </p:cNvPr>
          <p:cNvSpPr>
            <a:spLocks noEditPoints="1"/>
          </p:cNvSpPr>
          <p:nvPr/>
        </p:nvSpPr>
        <p:spPr bwMode="auto">
          <a:xfrm>
            <a:off x="6720966" y="4032035"/>
            <a:ext cx="273844" cy="273928"/>
          </a:xfrm>
          <a:custGeom>
            <a:avLst/>
            <a:gdLst>
              <a:gd name="T0" fmla="*/ 0 w 230"/>
              <a:gd name="T1" fmla="*/ 0 h 230"/>
              <a:gd name="T2" fmla="*/ 0 w 230"/>
              <a:gd name="T3" fmla="*/ 230 h 230"/>
              <a:gd name="T4" fmla="*/ 230 w 230"/>
              <a:gd name="T5" fmla="*/ 230 h 230"/>
              <a:gd name="T6" fmla="*/ 230 w 230"/>
              <a:gd name="T7" fmla="*/ 0 h 230"/>
              <a:gd name="T8" fmla="*/ 0 w 230"/>
              <a:gd name="T9" fmla="*/ 0 h 230"/>
              <a:gd name="T10" fmla="*/ 87 w 230"/>
              <a:gd name="T11" fmla="*/ 29 h 230"/>
              <a:gd name="T12" fmla="*/ 101 w 230"/>
              <a:gd name="T13" fmla="*/ 29 h 230"/>
              <a:gd name="T14" fmla="*/ 101 w 230"/>
              <a:gd name="T15" fmla="*/ 43 h 230"/>
              <a:gd name="T16" fmla="*/ 87 w 230"/>
              <a:gd name="T17" fmla="*/ 43 h 230"/>
              <a:gd name="T18" fmla="*/ 87 w 230"/>
              <a:gd name="T19" fmla="*/ 29 h 230"/>
              <a:gd name="T20" fmla="*/ 58 w 230"/>
              <a:gd name="T21" fmla="*/ 29 h 230"/>
              <a:gd name="T22" fmla="*/ 72 w 230"/>
              <a:gd name="T23" fmla="*/ 29 h 230"/>
              <a:gd name="T24" fmla="*/ 72 w 230"/>
              <a:gd name="T25" fmla="*/ 43 h 230"/>
              <a:gd name="T26" fmla="*/ 58 w 230"/>
              <a:gd name="T27" fmla="*/ 43 h 230"/>
              <a:gd name="T28" fmla="*/ 58 w 230"/>
              <a:gd name="T29" fmla="*/ 29 h 230"/>
              <a:gd name="T30" fmla="*/ 29 w 230"/>
              <a:gd name="T31" fmla="*/ 29 h 230"/>
              <a:gd name="T32" fmla="*/ 44 w 230"/>
              <a:gd name="T33" fmla="*/ 29 h 230"/>
              <a:gd name="T34" fmla="*/ 44 w 230"/>
              <a:gd name="T35" fmla="*/ 43 h 230"/>
              <a:gd name="T36" fmla="*/ 29 w 230"/>
              <a:gd name="T37" fmla="*/ 43 h 230"/>
              <a:gd name="T38" fmla="*/ 29 w 230"/>
              <a:gd name="T39" fmla="*/ 29 h 230"/>
              <a:gd name="T40" fmla="*/ 202 w 230"/>
              <a:gd name="T41" fmla="*/ 201 h 230"/>
              <a:gd name="T42" fmla="*/ 29 w 230"/>
              <a:gd name="T43" fmla="*/ 201 h 230"/>
              <a:gd name="T44" fmla="*/ 29 w 230"/>
              <a:gd name="T45" fmla="*/ 58 h 230"/>
              <a:gd name="T46" fmla="*/ 202 w 230"/>
              <a:gd name="T47" fmla="*/ 58 h 230"/>
              <a:gd name="T48" fmla="*/ 202 w 230"/>
              <a:gd name="T49" fmla="*/ 201 h 2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30" h="230">
                <a:moveTo>
                  <a:pt x="0" y="0"/>
                </a:moveTo>
                <a:lnTo>
                  <a:pt x="0" y="230"/>
                </a:lnTo>
                <a:lnTo>
                  <a:pt x="230" y="230"/>
                </a:lnTo>
                <a:lnTo>
                  <a:pt x="230" y="0"/>
                </a:lnTo>
                <a:lnTo>
                  <a:pt x="0" y="0"/>
                </a:lnTo>
                <a:close/>
                <a:moveTo>
                  <a:pt x="87" y="29"/>
                </a:moveTo>
                <a:lnTo>
                  <a:pt x="101" y="29"/>
                </a:lnTo>
                <a:lnTo>
                  <a:pt x="101" y="43"/>
                </a:lnTo>
                <a:lnTo>
                  <a:pt x="87" y="43"/>
                </a:lnTo>
                <a:lnTo>
                  <a:pt x="87" y="29"/>
                </a:lnTo>
                <a:close/>
                <a:moveTo>
                  <a:pt x="58" y="29"/>
                </a:moveTo>
                <a:lnTo>
                  <a:pt x="72" y="29"/>
                </a:lnTo>
                <a:lnTo>
                  <a:pt x="72" y="43"/>
                </a:lnTo>
                <a:lnTo>
                  <a:pt x="58" y="43"/>
                </a:lnTo>
                <a:lnTo>
                  <a:pt x="58" y="29"/>
                </a:lnTo>
                <a:close/>
                <a:moveTo>
                  <a:pt x="29" y="29"/>
                </a:moveTo>
                <a:lnTo>
                  <a:pt x="44" y="29"/>
                </a:lnTo>
                <a:lnTo>
                  <a:pt x="44" y="43"/>
                </a:lnTo>
                <a:lnTo>
                  <a:pt x="29" y="43"/>
                </a:lnTo>
                <a:lnTo>
                  <a:pt x="29" y="29"/>
                </a:lnTo>
                <a:close/>
                <a:moveTo>
                  <a:pt x="202" y="201"/>
                </a:moveTo>
                <a:lnTo>
                  <a:pt x="29" y="201"/>
                </a:lnTo>
                <a:lnTo>
                  <a:pt x="29" y="58"/>
                </a:lnTo>
                <a:lnTo>
                  <a:pt x="202" y="58"/>
                </a:lnTo>
                <a:lnTo>
                  <a:pt x="202" y="20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35" name="Oval 9">
            <a:extLst>
              <a:ext uri="{FF2B5EF4-FFF2-40B4-BE49-F238E27FC236}">
                <a16:creationId xmlns="" xmlns:a16="http://schemas.microsoft.com/office/drawing/2014/main" id="{AD0D8F16-44EF-422E-B6CD-5AA6983BC4A9}"/>
              </a:ext>
            </a:extLst>
          </p:cNvPr>
          <p:cNvSpPr/>
          <p:nvPr/>
        </p:nvSpPr>
        <p:spPr>
          <a:xfrm>
            <a:off x="4679122" y="3897224"/>
            <a:ext cx="696559" cy="696773"/>
          </a:xfrm>
          <a:prstGeom prst="ellipse">
            <a:avLst/>
          </a:prstGeom>
          <a:solidFill>
            <a:srgbClr val="383262"/>
          </a:solidFill>
          <a:ln w="254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grpSp>
        <p:nvGrpSpPr>
          <p:cNvPr id="36" name="Group 66">
            <a:extLst>
              <a:ext uri="{FF2B5EF4-FFF2-40B4-BE49-F238E27FC236}">
                <a16:creationId xmlns="" xmlns:a16="http://schemas.microsoft.com/office/drawing/2014/main" id="{423748A0-2D31-4B46-A4F8-8DE4B8DA2743}"/>
              </a:ext>
            </a:extLst>
          </p:cNvPr>
          <p:cNvGrpSpPr/>
          <p:nvPr/>
        </p:nvGrpSpPr>
        <p:grpSpPr>
          <a:xfrm>
            <a:off x="4874122" y="4150920"/>
            <a:ext cx="273844" cy="273928"/>
            <a:chOff x="4752975" y="3660776"/>
            <a:chExt cx="365125" cy="365125"/>
          </a:xfrm>
          <a:solidFill>
            <a:schemeClr val="bg1"/>
          </a:solidFill>
        </p:grpSpPr>
        <p:sp>
          <p:nvSpPr>
            <p:cNvPr id="37" name="Freeform 51">
              <a:extLst>
                <a:ext uri="{FF2B5EF4-FFF2-40B4-BE49-F238E27FC236}">
                  <a16:creationId xmlns="" xmlns:a16="http://schemas.microsoft.com/office/drawing/2014/main" id="{5F6EA58B-CFEC-4CDD-B453-27A67EBE3BCE}"/>
                </a:ext>
              </a:extLst>
            </p:cNvPr>
            <p:cNvSpPr>
              <a:spLocks/>
            </p:cNvSpPr>
            <p:nvPr/>
          </p:nvSpPr>
          <p:spPr bwMode="auto">
            <a:xfrm>
              <a:off x="4843463" y="3775076"/>
              <a:ext cx="274637" cy="250825"/>
            </a:xfrm>
            <a:custGeom>
              <a:avLst/>
              <a:gdLst>
                <a:gd name="T0" fmla="*/ 40 w 48"/>
                <a:gd name="T1" fmla="*/ 0 h 44"/>
                <a:gd name="T2" fmla="*/ 36 w 48"/>
                <a:gd name="T3" fmla="*/ 0 h 44"/>
                <a:gd name="T4" fmla="*/ 36 w 48"/>
                <a:gd name="T5" fmla="*/ 4 h 44"/>
                <a:gd name="T6" fmla="*/ 24 w 48"/>
                <a:gd name="T7" fmla="*/ 16 h 44"/>
                <a:gd name="T8" fmla="*/ 6 w 48"/>
                <a:gd name="T9" fmla="*/ 16 h 44"/>
                <a:gd name="T10" fmla="*/ 0 w 48"/>
                <a:gd name="T11" fmla="*/ 22 h 44"/>
                <a:gd name="T12" fmla="*/ 0 w 48"/>
                <a:gd name="T13" fmla="*/ 24 h 44"/>
                <a:gd name="T14" fmla="*/ 8 w 48"/>
                <a:gd name="T15" fmla="*/ 32 h 44"/>
                <a:gd name="T16" fmla="*/ 28 w 48"/>
                <a:gd name="T17" fmla="*/ 32 h 44"/>
                <a:gd name="T18" fmla="*/ 40 w 48"/>
                <a:gd name="T19" fmla="*/ 44 h 44"/>
                <a:gd name="T20" fmla="*/ 40 w 48"/>
                <a:gd name="T21" fmla="*/ 32 h 44"/>
                <a:gd name="T22" fmla="*/ 48 w 48"/>
                <a:gd name="T23" fmla="*/ 24 h 44"/>
                <a:gd name="T24" fmla="*/ 48 w 48"/>
                <a:gd name="T25" fmla="*/ 8 h 44"/>
                <a:gd name="T26" fmla="*/ 40 w 48"/>
                <a:gd name="T27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8" h="44">
                  <a:moveTo>
                    <a:pt x="40" y="0"/>
                  </a:moveTo>
                  <a:cubicBezTo>
                    <a:pt x="36" y="0"/>
                    <a:pt x="36" y="0"/>
                    <a:pt x="36" y="0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10"/>
                    <a:pt x="30" y="16"/>
                    <a:pt x="24" y="16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8"/>
                    <a:pt x="4" y="32"/>
                    <a:pt x="8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40" y="44"/>
                    <a:pt x="40" y="44"/>
                    <a:pt x="40" y="44"/>
                  </a:cubicBezTo>
                  <a:cubicBezTo>
                    <a:pt x="40" y="32"/>
                    <a:pt x="40" y="32"/>
                    <a:pt x="40" y="32"/>
                  </a:cubicBezTo>
                  <a:cubicBezTo>
                    <a:pt x="44" y="32"/>
                    <a:pt x="48" y="28"/>
                    <a:pt x="48" y="24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8" y="4"/>
                    <a:pt x="44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38" name="Freeform 52">
              <a:extLst>
                <a:ext uri="{FF2B5EF4-FFF2-40B4-BE49-F238E27FC236}">
                  <a16:creationId xmlns="" xmlns:a16="http://schemas.microsoft.com/office/drawing/2014/main" id="{B9B2D9FA-AE1A-44F4-943E-5FC00D8D486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52975" y="3660776"/>
              <a:ext cx="273050" cy="250825"/>
            </a:xfrm>
            <a:custGeom>
              <a:avLst/>
              <a:gdLst>
                <a:gd name="T0" fmla="*/ 20 w 48"/>
                <a:gd name="T1" fmla="*/ 32 h 44"/>
                <a:gd name="T2" fmla="*/ 40 w 48"/>
                <a:gd name="T3" fmla="*/ 32 h 44"/>
                <a:gd name="T4" fmla="*/ 48 w 48"/>
                <a:gd name="T5" fmla="*/ 24 h 44"/>
                <a:gd name="T6" fmla="*/ 48 w 48"/>
                <a:gd name="T7" fmla="*/ 8 h 44"/>
                <a:gd name="T8" fmla="*/ 40 w 48"/>
                <a:gd name="T9" fmla="*/ 0 h 44"/>
                <a:gd name="T10" fmla="*/ 8 w 48"/>
                <a:gd name="T11" fmla="*/ 0 h 44"/>
                <a:gd name="T12" fmla="*/ 0 w 48"/>
                <a:gd name="T13" fmla="*/ 8 h 44"/>
                <a:gd name="T14" fmla="*/ 0 w 48"/>
                <a:gd name="T15" fmla="*/ 24 h 44"/>
                <a:gd name="T16" fmla="*/ 8 w 48"/>
                <a:gd name="T17" fmla="*/ 32 h 44"/>
                <a:gd name="T18" fmla="*/ 8 w 48"/>
                <a:gd name="T19" fmla="*/ 44 h 44"/>
                <a:gd name="T20" fmla="*/ 20 w 48"/>
                <a:gd name="T21" fmla="*/ 3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8" h="44">
                  <a:moveTo>
                    <a:pt x="20" y="32"/>
                  </a:moveTo>
                  <a:cubicBezTo>
                    <a:pt x="40" y="32"/>
                    <a:pt x="40" y="32"/>
                    <a:pt x="40" y="32"/>
                  </a:cubicBezTo>
                  <a:cubicBezTo>
                    <a:pt x="44" y="32"/>
                    <a:pt x="48" y="28"/>
                    <a:pt x="48" y="24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8" y="4"/>
                    <a:pt x="44" y="0"/>
                    <a:pt x="40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8"/>
                    <a:pt x="4" y="32"/>
                    <a:pt x="8" y="32"/>
                  </a:cubicBezTo>
                  <a:cubicBezTo>
                    <a:pt x="8" y="44"/>
                    <a:pt x="8" y="44"/>
                    <a:pt x="8" y="44"/>
                  </a:cubicBezTo>
                  <a:lnTo>
                    <a:pt x="20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</p:grp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042FA055-5595-4F18-AE74-A4D14BDB0CD0}"/>
              </a:ext>
            </a:extLst>
          </p:cNvPr>
          <p:cNvSpPr txBox="1"/>
          <p:nvPr/>
        </p:nvSpPr>
        <p:spPr>
          <a:xfrm>
            <a:off x="1354318" y="1902236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A472A8"/>
                </a:solidFill>
                <a:cs typeface="+mn-ea"/>
                <a:sym typeface="+mn-lt"/>
              </a:rPr>
              <a:t>01</a:t>
            </a:r>
            <a:endParaRPr lang="zh-CN" altLang="en-US" sz="3600" dirty="0">
              <a:solidFill>
                <a:srgbClr val="A472A8"/>
              </a:solidFill>
              <a:cs typeface="+mn-ea"/>
              <a:sym typeface="+mn-lt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="" xmlns:a16="http://schemas.microsoft.com/office/drawing/2014/main" id="{7BDE9C97-EF73-4777-8E5D-8385819899A0}"/>
              </a:ext>
            </a:extLst>
          </p:cNvPr>
          <p:cNvSpPr txBox="1"/>
          <p:nvPr/>
        </p:nvSpPr>
        <p:spPr>
          <a:xfrm>
            <a:off x="2080797" y="201153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41" name="文本框 40">
            <a:extLst>
              <a:ext uri="{FF2B5EF4-FFF2-40B4-BE49-F238E27FC236}">
                <a16:creationId xmlns="" xmlns:a16="http://schemas.microsoft.com/office/drawing/2014/main" id="{14D6951A-ABA9-47D3-B2E8-90997A47D58C}"/>
              </a:ext>
            </a:extLst>
          </p:cNvPr>
          <p:cNvSpPr txBox="1"/>
          <p:nvPr/>
        </p:nvSpPr>
        <p:spPr>
          <a:xfrm>
            <a:off x="1354318" y="2429092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A472A8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42" name="文本框 41">
            <a:extLst>
              <a:ext uri="{FF2B5EF4-FFF2-40B4-BE49-F238E27FC236}">
                <a16:creationId xmlns="" xmlns:a16="http://schemas.microsoft.com/office/drawing/2014/main" id="{9F5E1B56-8997-4ACD-877C-FEA21CBCF15F}"/>
              </a:ext>
            </a:extLst>
          </p:cNvPr>
          <p:cNvSpPr txBox="1"/>
          <p:nvPr/>
        </p:nvSpPr>
        <p:spPr>
          <a:xfrm>
            <a:off x="7903818" y="1850601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383262"/>
                </a:solidFill>
                <a:cs typeface="+mn-ea"/>
                <a:sym typeface="+mn-lt"/>
              </a:rPr>
              <a:t>02</a:t>
            </a:r>
            <a:endParaRPr lang="zh-CN" altLang="en-US" sz="3600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9506F5C4-3AC5-4854-8532-277A789DC7A3}"/>
              </a:ext>
            </a:extLst>
          </p:cNvPr>
          <p:cNvSpPr txBox="1"/>
          <p:nvPr/>
        </p:nvSpPr>
        <p:spPr>
          <a:xfrm>
            <a:off x="8630299" y="195989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36D9CB33-76B4-41E3-98AE-5D6EC21D746A}"/>
              </a:ext>
            </a:extLst>
          </p:cNvPr>
          <p:cNvSpPr txBox="1"/>
          <p:nvPr/>
        </p:nvSpPr>
        <p:spPr>
          <a:xfrm>
            <a:off x="7903818" y="2377457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383262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45" name="文本框 44">
            <a:extLst>
              <a:ext uri="{FF2B5EF4-FFF2-40B4-BE49-F238E27FC236}">
                <a16:creationId xmlns="" xmlns:a16="http://schemas.microsoft.com/office/drawing/2014/main" id="{6E59BB2F-8CB2-41FE-B139-09F1D9E5AC91}"/>
              </a:ext>
            </a:extLst>
          </p:cNvPr>
          <p:cNvSpPr txBox="1"/>
          <p:nvPr/>
        </p:nvSpPr>
        <p:spPr>
          <a:xfrm>
            <a:off x="1477490" y="3856881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383262"/>
                </a:solidFill>
                <a:cs typeface="+mn-ea"/>
                <a:sym typeface="+mn-lt"/>
              </a:rPr>
              <a:t>03</a:t>
            </a:r>
            <a:endParaRPr lang="zh-CN" altLang="en-US" sz="3600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46" name="文本框 45">
            <a:extLst>
              <a:ext uri="{FF2B5EF4-FFF2-40B4-BE49-F238E27FC236}">
                <a16:creationId xmlns="" xmlns:a16="http://schemas.microsoft.com/office/drawing/2014/main" id="{C27A1A36-C361-47ED-8879-04A4FF2290DC}"/>
              </a:ext>
            </a:extLst>
          </p:cNvPr>
          <p:cNvSpPr txBox="1"/>
          <p:nvPr/>
        </p:nvSpPr>
        <p:spPr>
          <a:xfrm>
            <a:off x="2203971" y="3966179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47" name="文本框 46">
            <a:extLst>
              <a:ext uri="{FF2B5EF4-FFF2-40B4-BE49-F238E27FC236}">
                <a16:creationId xmlns="" xmlns:a16="http://schemas.microsoft.com/office/drawing/2014/main" id="{E8F4BF58-0D97-41B5-AC7B-A0C52C1F7775}"/>
              </a:ext>
            </a:extLst>
          </p:cNvPr>
          <p:cNvSpPr txBox="1"/>
          <p:nvPr/>
        </p:nvSpPr>
        <p:spPr>
          <a:xfrm>
            <a:off x="1477490" y="4383739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383262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48" name="文本框 47">
            <a:extLst>
              <a:ext uri="{FF2B5EF4-FFF2-40B4-BE49-F238E27FC236}">
                <a16:creationId xmlns="" xmlns:a16="http://schemas.microsoft.com/office/drawing/2014/main" id="{E3A9ECAD-FB97-46E5-ACC2-32C5509AA312}"/>
              </a:ext>
            </a:extLst>
          </p:cNvPr>
          <p:cNvSpPr txBox="1"/>
          <p:nvPr/>
        </p:nvSpPr>
        <p:spPr>
          <a:xfrm>
            <a:off x="7954370" y="3779108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A472A8"/>
                </a:solidFill>
                <a:cs typeface="+mn-ea"/>
                <a:sym typeface="+mn-lt"/>
              </a:rPr>
              <a:t>04</a:t>
            </a:r>
            <a:endParaRPr lang="zh-CN" altLang="en-US" sz="3600" dirty="0">
              <a:solidFill>
                <a:srgbClr val="A472A8"/>
              </a:solidFill>
              <a:cs typeface="+mn-ea"/>
              <a:sym typeface="+mn-lt"/>
            </a:endParaRPr>
          </a:p>
        </p:txBody>
      </p:sp>
      <p:sp>
        <p:nvSpPr>
          <p:cNvPr id="49" name="文本框 48">
            <a:extLst>
              <a:ext uri="{FF2B5EF4-FFF2-40B4-BE49-F238E27FC236}">
                <a16:creationId xmlns="" xmlns:a16="http://schemas.microsoft.com/office/drawing/2014/main" id="{CF7A9E2C-126A-405D-8BD3-178A0B0582A3}"/>
              </a:ext>
            </a:extLst>
          </p:cNvPr>
          <p:cNvSpPr txBox="1"/>
          <p:nvPr/>
        </p:nvSpPr>
        <p:spPr>
          <a:xfrm>
            <a:off x="8680851" y="388840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50" name="文本框 49">
            <a:extLst>
              <a:ext uri="{FF2B5EF4-FFF2-40B4-BE49-F238E27FC236}">
                <a16:creationId xmlns="" xmlns:a16="http://schemas.microsoft.com/office/drawing/2014/main" id="{8FD5E11F-9F7F-4BDD-BC7C-F92D0FA1D40A}"/>
              </a:ext>
            </a:extLst>
          </p:cNvPr>
          <p:cNvSpPr txBox="1"/>
          <p:nvPr/>
        </p:nvSpPr>
        <p:spPr>
          <a:xfrm>
            <a:off x="7954370" y="4305964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A472A8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</p:spTree>
    <p:extLst>
      <p:ext uri="{BB962C8B-B14F-4D97-AF65-F5344CB8AC3E}">
        <p14:creationId xmlns:p14="http://schemas.microsoft.com/office/powerpoint/2010/main" val="391644039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4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5687F870-3CAC-478E-9EC5-4219D1379110}"/>
              </a:ext>
            </a:extLst>
          </p:cNvPr>
          <p:cNvSpPr txBox="1"/>
          <p:nvPr/>
        </p:nvSpPr>
        <p:spPr>
          <a:xfrm>
            <a:off x="1494971" y="569332"/>
            <a:ext cx="3123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383262"/>
                </a:solidFill>
                <a:cs typeface="+mn-ea"/>
                <a:sym typeface="+mn-lt"/>
              </a:rPr>
              <a:t>PART TWO</a:t>
            </a:r>
            <a:endParaRPr lang="zh-CN" altLang="en-US" sz="2800" b="1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8252C255-F4A2-454F-B897-6D6A2AB148E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045844" y="2296385"/>
            <a:ext cx="1190171" cy="1132617"/>
          </a:xfrm>
          <a:custGeom>
            <a:avLst/>
            <a:gdLst>
              <a:gd name="connsiteX0" fmla="*/ 595085 w 1190170"/>
              <a:gd name="connsiteY0" fmla="*/ 0 h 1190170"/>
              <a:gd name="connsiteX1" fmla="*/ 1190170 w 1190170"/>
              <a:gd name="connsiteY1" fmla="*/ 595085 h 1190170"/>
              <a:gd name="connsiteX2" fmla="*/ 595085 w 1190170"/>
              <a:gd name="connsiteY2" fmla="*/ 1190170 h 1190170"/>
              <a:gd name="connsiteX3" fmla="*/ 0 w 1190170"/>
              <a:gd name="connsiteY3" fmla="*/ 595085 h 1190170"/>
              <a:gd name="connsiteX4" fmla="*/ 595085 w 1190170"/>
              <a:gd name="connsiteY4" fmla="*/ 0 h 1190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90170" h="1190170">
                <a:moveTo>
                  <a:pt x="595085" y="0"/>
                </a:moveTo>
                <a:cubicBezTo>
                  <a:pt x="923741" y="0"/>
                  <a:pt x="1190170" y="266429"/>
                  <a:pt x="1190170" y="595085"/>
                </a:cubicBezTo>
                <a:cubicBezTo>
                  <a:pt x="1190170" y="923741"/>
                  <a:pt x="923741" y="1190170"/>
                  <a:pt x="595085" y="1190170"/>
                </a:cubicBezTo>
                <a:cubicBezTo>
                  <a:pt x="266429" y="1190170"/>
                  <a:pt x="0" y="923741"/>
                  <a:pt x="0" y="595085"/>
                </a:cubicBezTo>
                <a:cubicBezTo>
                  <a:pt x="0" y="266429"/>
                  <a:pt x="266429" y="0"/>
                  <a:pt x="595085" y="0"/>
                </a:cubicBezTo>
                <a:close/>
              </a:path>
            </a:pathLst>
          </a:custGeom>
          <a:solidFill>
            <a:srgbClr val="357879"/>
          </a:solidFill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0F94DE77-84EE-4D32-A183-00411C14CD8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526690" y="3914000"/>
            <a:ext cx="1767116" cy="1741475"/>
          </a:xfrm>
          <a:custGeom>
            <a:avLst/>
            <a:gdLst>
              <a:gd name="connsiteX0" fmla="*/ 883558 w 1767116"/>
              <a:gd name="connsiteY0" fmla="*/ 0 h 1767116"/>
              <a:gd name="connsiteX1" fmla="*/ 1767116 w 1767116"/>
              <a:gd name="connsiteY1" fmla="*/ 883558 h 1767116"/>
              <a:gd name="connsiteX2" fmla="*/ 883558 w 1767116"/>
              <a:gd name="connsiteY2" fmla="*/ 1767116 h 1767116"/>
              <a:gd name="connsiteX3" fmla="*/ 0 w 1767116"/>
              <a:gd name="connsiteY3" fmla="*/ 883558 h 1767116"/>
              <a:gd name="connsiteX4" fmla="*/ 883558 w 1767116"/>
              <a:gd name="connsiteY4" fmla="*/ 0 h 1767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67116" h="1767116">
                <a:moveTo>
                  <a:pt x="883558" y="0"/>
                </a:moveTo>
                <a:cubicBezTo>
                  <a:pt x="1371534" y="0"/>
                  <a:pt x="1767116" y="395582"/>
                  <a:pt x="1767116" y="883558"/>
                </a:cubicBezTo>
                <a:cubicBezTo>
                  <a:pt x="1767116" y="1371534"/>
                  <a:pt x="1371534" y="1767116"/>
                  <a:pt x="883558" y="1767116"/>
                </a:cubicBezTo>
                <a:cubicBezTo>
                  <a:pt x="395582" y="1767116"/>
                  <a:pt x="0" y="1371534"/>
                  <a:pt x="0" y="883558"/>
                </a:cubicBezTo>
                <a:cubicBezTo>
                  <a:pt x="0" y="395582"/>
                  <a:pt x="395582" y="0"/>
                  <a:pt x="883558" y="0"/>
                </a:cubicBezTo>
                <a:close/>
              </a:path>
            </a:pathLst>
          </a:custGeom>
          <a:solidFill>
            <a:srgbClr val="357879"/>
          </a:solidFill>
        </p:spPr>
      </p:pic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0BB2B6FA-5F0D-499C-8791-ED953A668ABC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834559" y="1031846"/>
            <a:ext cx="2612572" cy="2397154"/>
          </a:xfrm>
          <a:custGeom>
            <a:avLst/>
            <a:gdLst>
              <a:gd name="connsiteX0" fmla="*/ 1306286 w 2612572"/>
              <a:gd name="connsiteY0" fmla="*/ 0 h 2612572"/>
              <a:gd name="connsiteX1" fmla="*/ 2612572 w 2612572"/>
              <a:gd name="connsiteY1" fmla="*/ 1306286 h 2612572"/>
              <a:gd name="connsiteX2" fmla="*/ 1306286 w 2612572"/>
              <a:gd name="connsiteY2" fmla="*/ 2612572 h 2612572"/>
              <a:gd name="connsiteX3" fmla="*/ 0 w 2612572"/>
              <a:gd name="connsiteY3" fmla="*/ 1306286 h 2612572"/>
              <a:gd name="connsiteX4" fmla="*/ 1306286 w 2612572"/>
              <a:gd name="connsiteY4" fmla="*/ 0 h 26125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12572" h="2612572">
                <a:moveTo>
                  <a:pt x="1306286" y="0"/>
                </a:moveTo>
                <a:cubicBezTo>
                  <a:pt x="2027728" y="0"/>
                  <a:pt x="2612572" y="584844"/>
                  <a:pt x="2612572" y="1306286"/>
                </a:cubicBezTo>
                <a:cubicBezTo>
                  <a:pt x="2612572" y="2027728"/>
                  <a:pt x="2027728" y="2612572"/>
                  <a:pt x="1306286" y="2612572"/>
                </a:cubicBezTo>
                <a:cubicBezTo>
                  <a:pt x="584844" y="2612572"/>
                  <a:pt x="0" y="2027728"/>
                  <a:pt x="0" y="1306286"/>
                </a:cubicBezTo>
                <a:cubicBezTo>
                  <a:pt x="0" y="584844"/>
                  <a:pt x="584844" y="0"/>
                  <a:pt x="1306286" y="0"/>
                </a:cubicBezTo>
                <a:close/>
              </a:path>
            </a:pathLst>
          </a:custGeom>
          <a:solidFill>
            <a:srgbClr val="357879"/>
          </a:solidFill>
        </p:spPr>
      </p:pic>
      <p:sp>
        <p:nvSpPr>
          <p:cNvPr id="9" name="椭圆 8">
            <a:extLst>
              <a:ext uri="{FF2B5EF4-FFF2-40B4-BE49-F238E27FC236}">
                <a16:creationId xmlns="" xmlns:a16="http://schemas.microsoft.com/office/drawing/2014/main" id="{F590B38E-CFE9-40AF-81CA-8529DF03B598}"/>
              </a:ext>
            </a:extLst>
          </p:cNvPr>
          <p:cNvSpPr/>
          <p:nvPr/>
        </p:nvSpPr>
        <p:spPr>
          <a:xfrm>
            <a:off x="9410247" y="3146290"/>
            <a:ext cx="755651" cy="754062"/>
          </a:xfrm>
          <a:prstGeom prst="ellipse">
            <a:avLst/>
          </a:prstGeom>
          <a:solidFill>
            <a:srgbClr val="3832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="" xmlns:a16="http://schemas.microsoft.com/office/drawing/2014/main" id="{44AD3447-AD4F-4996-B4BF-16DD05806A02}"/>
              </a:ext>
            </a:extLst>
          </p:cNvPr>
          <p:cNvSpPr/>
          <p:nvPr/>
        </p:nvSpPr>
        <p:spPr>
          <a:xfrm>
            <a:off x="10832649" y="3592379"/>
            <a:ext cx="377825" cy="377825"/>
          </a:xfrm>
          <a:prstGeom prst="ellipse">
            <a:avLst/>
          </a:prstGeom>
          <a:solidFill>
            <a:srgbClr val="A472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>
              <a:cs typeface="+mn-ea"/>
              <a:sym typeface="+mn-lt"/>
            </a:endParaRPr>
          </a:p>
        </p:txBody>
      </p:sp>
      <p:sp>
        <p:nvSpPr>
          <p:cNvPr id="11" name="椭圆 10">
            <a:extLst>
              <a:ext uri="{FF2B5EF4-FFF2-40B4-BE49-F238E27FC236}">
                <a16:creationId xmlns="" xmlns:a16="http://schemas.microsoft.com/office/drawing/2014/main" id="{F2891111-83F7-45EE-8D8D-1DE1FBBE9E87}"/>
              </a:ext>
            </a:extLst>
          </p:cNvPr>
          <p:cNvSpPr/>
          <p:nvPr/>
        </p:nvSpPr>
        <p:spPr>
          <a:xfrm>
            <a:off x="8011660" y="3981315"/>
            <a:ext cx="552451" cy="550862"/>
          </a:xfrm>
          <a:prstGeom prst="ellipse">
            <a:avLst/>
          </a:prstGeom>
          <a:solidFill>
            <a:srgbClr val="A472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>
              <a:cs typeface="+mn-ea"/>
              <a:sym typeface="+mn-lt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="" xmlns:a16="http://schemas.microsoft.com/office/drawing/2014/main" id="{1AAEAAB6-EE8A-4B62-802C-6672F6BDCAC4}"/>
              </a:ext>
            </a:extLst>
          </p:cNvPr>
          <p:cNvSpPr/>
          <p:nvPr/>
        </p:nvSpPr>
        <p:spPr>
          <a:xfrm>
            <a:off x="9597574" y="1622290"/>
            <a:ext cx="804863" cy="804862"/>
          </a:xfrm>
          <a:prstGeom prst="ellipse">
            <a:avLst/>
          </a:prstGeom>
          <a:solidFill>
            <a:srgbClr val="A472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>
              <a:cs typeface="+mn-ea"/>
              <a:sym typeface="+mn-lt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ACB50652-AC05-49AC-AAAF-ED887FF788C3}"/>
              </a:ext>
            </a:extLst>
          </p:cNvPr>
          <p:cNvSpPr txBox="1"/>
          <p:nvPr/>
        </p:nvSpPr>
        <p:spPr>
          <a:xfrm>
            <a:off x="2666557" y="177316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4A7ABF53-C2A9-4157-B4EC-B7448585B58E}"/>
              </a:ext>
            </a:extLst>
          </p:cNvPr>
          <p:cNvSpPr txBox="1"/>
          <p:nvPr/>
        </p:nvSpPr>
        <p:spPr>
          <a:xfrm>
            <a:off x="2325677" y="2620607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Click here to add words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ECD9BF7E-1C74-40E3-B25A-B52E8796D5EB}"/>
              </a:ext>
            </a:extLst>
          </p:cNvPr>
          <p:cNvSpPr/>
          <p:nvPr/>
        </p:nvSpPr>
        <p:spPr>
          <a:xfrm>
            <a:off x="1730127" y="2620608"/>
            <a:ext cx="400111" cy="400111"/>
          </a:xfrm>
          <a:prstGeom prst="ellipse">
            <a:avLst/>
          </a:prstGeom>
          <a:solidFill>
            <a:srgbClr val="3832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83AAF25D-B0E2-4D1C-93E1-B9E4987AEFF6}"/>
              </a:ext>
            </a:extLst>
          </p:cNvPr>
          <p:cNvSpPr txBox="1"/>
          <p:nvPr/>
        </p:nvSpPr>
        <p:spPr>
          <a:xfrm>
            <a:off x="2325677" y="3436873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Click here to add words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" name="椭圆 16">
            <a:extLst>
              <a:ext uri="{FF2B5EF4-FFF2-40B4-BE49-F238E27FC236}">
                <a16:creationId xmlns="" xmlns:a16="http://schemas.microsoft.com/office/drawing/2014/main" id="{36991922-9D5B-4AC1-97EE-D2EEF94AB420}"/>
              </a:ext>
            </a:extLst>
          </p:cNvPr>
          <p:cNvSpPr/>
          <p:nvPr/>
        </p:nvSpPr>
        <p:spPr>
          <a:xfrm>
            <a:off x="1730127" y="3436874"/>
            <a:ext cx="400111" cy="400111"/>
          </a:xfrm>
          <a:prstGeom prst="ellipse">
            <a:avLst/>
          </a:prstGeom>
          <a:solidFill>
            <a:srgbClr val="3832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10BA2F6B-2033-4B6B-9190-022ADFEB4A19}"/>
              </a:ext>
            </a:extLst>
          </p:cNvPr>
          <p:cNvSpPr txBox="1"/>
          <p:nvPr/>
        </p:nvSpPr>
        <p:spPr>
          <a:xfrm>
            <a:off x="2325677" y="4253139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Click here to add words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9" name="椭圆 18">
            <a:extLst>
              <a:ext uri="{FF2B5EF4-FFF2-40B4-BE49-F238E27FC236}">
                <a16:creationId xmlns="" xmlns:a16="http://schemas.microsoft.com/office/drawing/2014/main" id="{D568F701-D0D4-4BCA-B1BF-594D2383FD69}"/>
              </a:ext>
            </a:extLst>
          </p:cNvPr>
          <p:cNvSpPr/>
          <p:nvPr/>
        </p:nvSpPr>
        <p:spPr>
          <a:xfrm>
            <a:off x="1730127" y="4253140"/>
            <a:ext cx="400111" cy="400111"/>
          </a:xfrm>
          <a:prstGeom prst="ellipse">
            <a:avLst/>
          </a:prstGeom>
          <a:solidFill>
            <a:srgbClr val="3832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664651C8-D4E4-4717-B489-94D0E09A4C47}"/>
              </a:ext>
            </a:extLst>
          </p:cNvPr>
          <p:cNvSpPr txBox="1"/>
          <p:nvPr/>
        </p:nvSpPr>
        <p:spPr>
          <a:xfrm>
            <a:off x="2325677" y="5095875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Click here to add words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" name="椭圆 20">
            <a:extLst>
              <a:ext uri="{FF2B5EF4-FFF2-40B4-BE49-F238E27FC236}">
                <a16:creationId xmlns="" xmlns:a16="http://schemas.microsoft.com/office/drawing/2014/main" id="{4107E8E3-F878-44CB-814F-0B5ED83C9323}"/>
              </a:ext>
            </a:extLst>
          </p:cNvPr>
          <p:cNvSpPr/>
          <p:nvPr/>
        </p:nvSpPr>
        <p:spPr>
          <a:xfrm>
            <a:off x="1730127" y="5095876"/>
            <a:ext cx="400111" cy="400111"/>
          </a:xfrm>
          <a:prstGeom prst="ellipse">
            <a:avLst/>
          </a:prstGeom>
          <a:solidFill>
            <a:srgbClr val="3832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6283359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3" grpId="0"/>
      <p:bldP spid="14" grpId="0"/>
      <p:bldP spid="15" grpId="0" animBg="1"/>
      <p:bldP spid="16" grpId="0"/>
      <p:bldP spid="17" grpId="0" animBg="1"/>
      <p:bldP spid="18" grpId="0"/>
      <p:bldP spid="19" grpId="0" animBg="1"/>
      <p:bldP spid="20" grpId="0"/>
      <p:bldP spid="2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20A70248-947F-4281-AE04-EB257D334701}"/>
              </a:ext>
            </a:extLst>
          </p:cNvPr>
          <p:cNvSpPr/>
          <p:nvPr/>
        </p:nvSpPr>
        <p:spPr>
          <a:xfrm>
            <a:off x="3352801" y="1872343"/>
            <a:ext cx="6357257" cy="3657600"/>
          </a:xfrm>
          <a:prstGeom prst="rect">
            <a:avLst/>
          </a:prstGeom>
          <a:noFill/>
          <a:ln w="76200">
            <a:solidFill>
              <a:srgbClr val="3832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19CF2B8C-0E95-400A-873B-10FB073AD7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177" y="134259"/>
            <a:ext cx="4923247" cy="6154057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9B2B34F4-6A45-4B38-B9EB-B2FE4AEA45C6}"/>
              </a:ext>
            </a:extLst>
          </p:cNvPr>
          <p:cNvSpPr txBox="1"/>
          <p:nvPr/>
        </p:nvSpPr>
        <p:spPr>
          <a:xfrm>
            <a:off x="5188857" y="1916038"/>
            <a:ext cx="35618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 dirty="0">
                <a:solidFill>
                  <a:srgbClr val="383262"/>
                </a:solidFill>
                <a:cs typeface="+mn-ea"/>
                <a:sym typeface="+mn-lt"/>
              </a:rPr>
              <a:t>PART THREE</a:t>
            </a:r>
            <a:endParaRPr lang="zh-CN" altLang="en-US" sz="4800" b="1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="" xmlns:a16="http://schemas.microsoft.com/office/drawing/2014/main" id="{AFA3DA18-47AC-4DD7-828B-030D1187ECEA}"/>
              </a:ext>
            </a:extLst>
          </p:cNvPr>
          <p:cNvCxnSpPr/>
          <p:nvPr/>
        </p:nvCxnSpPr>
        <p:spPr>
          <a:xfrm>
            <a:off x="6096002" y="3458028"/>
            <a:ext cx="1753327" cy="0"/>
          </a:xfrm>
          <a:prstGeom prst="line">
            <a:avLst/>
          </a:prstGeom>
          <a:ln w="38100">
            <a:solidFill>
              <a:srgbClr val="38326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37514C54-8117-4323-88CB-B5322B7AFCAC}"/>
              </a:ext>
            </a:extLst>
          </p:cNvPr>
          <p:cNvSpPr txBox="1"/>
          <p:nvPr/>
        </p:nvSpPr>
        <p:spPr>
          <a:xfrm>
            <a:off x="5188857" y="3527646"/>
            <a:ext cx="356180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600" dirty="0">
                <a:cs typeface="+mn-ea"/>
                <a:sym typeface="+mn-lt"/>
              </a:rPr>
              <a:t>Click here to add words Click here to add words Click here to add words Click here to add words</a:t>
            </a:r>
            <a:endParaRPr lang="zh-CN" altLang="en-US" sz="1600" dirty="0">
              <a:cs typeface="+mn-ea"/>
              <a:sym typeface="+mn-lt"/>
            </a:endParaRPr>
          </a:p>
          <a:p>
            <a:endParaRPr lang="zh-CN" altLang="en-US" dirty="0">
              <a:cs typeface="+mn-ea"/>
              <a:sym typeface="+mn-lt"/>
            </a:endParaRPr>
          </a:p>
          <a:p>
            <a:endParaRPr lang="zh-CN" altLang="en-US" dirty="0">
              <a:cs typeface="+mn-ea"/>
              <a:sym typeface="+mn-lt"/>
            </a:endParaRPr>
          </a:p>
          <a:p>
            <a:endParaRPr lang="zh-CN" altLang="en-US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52252583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5687F870-3CAC-478E-9EC5-4219D1379110}"/>
              </a:ext>
            </a:extLst>
          </p:cNvPr>
          <p:cNvSpPr txBox="1"/>
          <p:nvPr/>
        </p:nvSpPr>
        <p:spPr>
          <a:xfrm>
            <a:off x="1494971" y="569333"/>
            <a:ext cx="3123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383262"/>
                </a:solidFill>
                <a:cs typeface="+mn-ea"/>
                <a:sym typeface="+mn-lt"/>
              </a:rPr>
              <a:t>PART THREE</a:t>
            </a:r>
            <a:endParaRPr lang="zh-CN" altLang="en-US" sz="2800" b="1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grpSp>
        <p:nvGrpSpPr>
          <p:cNvPr id="4" name="Group 57">
            <a:extLst>
              <a:ext uri="{FF2B5EF4-FFF2-40B4-BE49-F238E27FC236}">
                <a16:creationId xmlns="" xmlns:a16="http://schemas.microsoft.com/office/drawing/2014/main" id="{5AE54DA4-3E2E-494F-A1A9-098628BDFC35}"/>
              </a:ext>
            </a:extLst>
          </p:cNvPr>
          <p:cNvGrpSpPr/>
          <p:nvPr/>
        </p:nvGrpSpPr>
        <p:grpSpPr>
          <a:xfrm>
            <a:off x="3018784" y="4675697"/>
            <a:ext cx="384683" cy="208339"/>
            <a:chOff x="5003800" y="4403725"/>
            <a:chExt cx="536576" cy="290513"/>
          </a:xfrm>
          <a:solidFill>
            <a:schemeClr val="bg1">
              <a:lumMod val="65000"/>
            </a:schemeClr>
          </a:solidFill>
        </p:grpSpPr>
        <p:sp>
          <p:nvSpPr>
            <p:cNvPr id="7" name="Freeform 192">
              <a:extLst>
                <a:ext uri="{FF2B5EF4-FFF2-40B4-BE49-F238E27FC236}">
                  <a16:creationId xmlns="" xmlns:a16="http://schemas.microsoft.com/office/drawing/2014/main" id="{86F4DE70-0C47-435B-86AC-A98C68E37404}"/>
                </a:ext>
              </a:extLst>
            </p:cNvPr>
            <p:cNvSpPr>
              <a:spLocks/>
            </p:cNvSpPr>
            <p:nvPr/>
          </p:nvSpPr>
          <p:spPr bwMode="auto">
            <a:xfrm>
              <a:off x="5484813" y="4656138"/>
              <a:ext cx="55563" cy="38100"/>
            </a:xfrm>
            <a:custGeom>
              <a:avLst/>
              <a:gdLst>
                <a:gd name="T0" fmla="*/ 4 w 35"/>
                <a:gd name="T1" fmla="*/ 0 h 24"/>
                <a:gd name="T2" fmla="*/ 0 w 35"/>
                <a:gd name="T3" fmla="*/ 13 h 24"/>
                <a:gd name="T4" fmla="*/ 31 w 35"/>
                <a:gd name="T5" fmla="*/ 24 h 24"/>
                <a:gd name="T6" fmla="*/ 35 w 35"/>
                <a:gd name="T7" fmla="*/ 11 h 24"/>
                <a:gd name="T8" fmla="*/ 4 w 35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4">
                  <a:moveTo>
                    <a:pt x="4" y="0"/>
                  </a:moveTo>
                  <a:lnTo>
                    <a:pt x="0" y="13"/>
                  </a:lnTo>
                  <a:lnTo>
                    <a:pt x="31" y="24"/>
                  </a:lnTo>
                  <a:lnTo>
                    <a:pt x="35" y="11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8" name="Freeform 193">
              <a:extLst>
                <a:ext uri="{FF2B5EF4-FFF2-40B4-BE49-F238E27FC236}">
                  <a16:creationId xmlns="" xmlns:a16="http://schemas.microsoft.com/office/drawing/2014/main" id="{18FB0B48-340B-4472-B773-F48E62504E4C}"/>
                </a:ext>
              </a:extLst>
            </p:cNvPr>
            <p:cNvSpPr>
              <a:spLocks/>
            </p:cNvSpPr>
            <p:nvPr/>
          </p:nvSpPr>
          <p:spPr bwMode="auto">
            <a:xfrm>
              <a:off x="5411788" y="4629150"/>
              <a:ext cx="55563" cy="38100"/>
            </a:xfrm>
            <a:custGeom>
              <a:avLst/>
              <a:gdLst>
                <a:gd name="T0" fmla="*/ 3 w 35"/>
                <a:gd name="T1" fmla="*/ 0 h 24"/>
                <a:gd name="T2" fmla="*/ 0 w 35"/>
                <a:gd name="T3" fmla="*/ 13 h 24"/>
                <a:gd name="T4" fmla="*/ 31 w 35"/>
                <a:gd name="T5" fmla="*/ 24 h 24"/>
                <a:gd name="T6" fmla="*/ 35 w 35"/>
                <a:gd name="T7" fmla="*/ 13 h 24"/>
                <a:gd name="T8" fmla="*/ 3 w 35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4">
                  <a:moveTo>
                    <a:pt x="3" y="0"/>
                  </a:moveTo>
                  <a:lnTo>
                    <a:pt x="0" y="13"/>
                  </a:lnTo>
                  <a:lnTo>
                    <a:pt x="31" y="24"/>
                  </a:lnTo>
                  <a:lnTo>
                    <a:pt x="35" y="13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9" name="Freeform 194">
              <a:extLst>
                <a:ext uri="{FF2B5EF4-FFF2-40B4-BE49-F238E27FC236}">
                  <a16:creationId xmlns="" xmlns:a16="http://schemas.microsoft.com/office/drawing/2014/main" id="{D4F46C85-2886-4E55-A03B-13553CCEEA36}"/>
                </a:ext>
              </a:extLst>
            </p:cNvPr>
            <p:cNvSpPr>
              <a:spLocks/>
            </p:cNvSpPr>
            <p:nvPr/>
          </p:nvSpPr>
          <p:spPr bwMode="auto">
            <a:xfrm>
              <a:off x="5338763" y="4600575"/>
              <a:ext cx="55563" cy="41275"/>
            </a:xfrm>
            <a:custGeom>
              <a:avLst/>
              <a:gdLst>
                <a:gd name="T0" fmla="*/ 5 w 35"/>
                <a:gd name="T1" fmla="*/ 0 h 26"/>
                <a:gd name="T2" fmla="*/ 0 w 35"/>
                <a:gd name="T3" fmla="*/ 13 h 26"/>
                <a:gd name="T4" fmla="*/ 31 w 35"/>
                <a:gd name="T5" fmla="*/ 26 h 26"/>
                <a:gd name="T6" fmla="*/ 35 w 35"/>
                <a:gd name="T7" fmla="*/ 13 h 26"/>
                <a:gd name="T8" fmla="*/ 5 w 35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6">
                  <a:moveTo>
                    <a:pt x="5" y="0"/>
                  </a:moveTo>
                  <a:lnTo>
                    <a:pt x="0" y="13"/>
                  </a:lnTo>
                  <a:lnTo>
                    <a:pt x="31" y="26"/>
                  </a:lnTo>
                  <a:lnTo>
                    <a:pt x="35" y="13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0" name="Freeform 195">
              <a:extLst>
                <a:ext uri="{FF2B5EF4-FFF2-40B4-BE49-F238E27FC236}">
                  <a16:creationId xmlns="" xmlns:a16="http://schemas.microsoft.com/office/drawing/2014/main" id="{8AAE7566-8FC0-48AF-8822-DC06A0DC01F9}"/>
                </a:ext>
              </a:extLst>
            </p:cNvPr>
            <p:cNvSpPr>
              <a:spLocks/>
            </p:cNvSpPr>
            <p:nvPr/>
          </p:nvSpPr>
          <p:spPr bwMode="auto">
            <a:xfrm>
              <a:off x="5267325" y="4567238"/>
              <a:ext cx="55563" cy="41275"/>
            </a:xfrm>
            <a:custGeom>
              <a:avLst/>
              <a:gdLst>
                <a:gd name="T0" fmla="*/ 3 w 19"/>
                <a:gd name="T1" fmla="*/ 0 h 14"/>
                <a:gd name="T2" fmla="*/ 0 w 19"/>
                <a:gd name="T3" fmla="*/ 6 h 14"/>
                <a:gd name="T4" fmla="*/ 8 w 19"/>
                <a:gd name="T5" fmla="*/ 10 h 14"/>
                <a:gd name="T6" fmla="*/ 16 w 19"/>
                <a:gd name="T7" fmla="*/ 14 h 14"/>
                <a:gd name="T8" fmla="*/ 19 w 19"/>
                <a:gd name="T9" fmla="*/ 7 h 14"/>
                <a:gd name="T10" fmla="*/ 11 w 19"/>
                <a:gd name="T11" fmla="*/ 4 h 14"/>
                <a:gd name="T12" fmla="*/ 3 w 19"/>
                <a:gd name="T13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14">
                  <a:moveTo>
                    <a:pt x="3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4" y="8"/>
                    <a:pt x="8" y="10"/>
                  </a:cubicBezTo>
                  <a:cubicBezTo>
                    <a:pt x="12" y="12"/>
                    <a:pt x="16" y="14"/>
                    <a:pt x="16" y="14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5" y="5"/>
                    <a:pt x="11" y="4"/>
                  </a:cubicBezTo>
                  <a:cubicBezTo>
                    <a:pt x="7" y="2"/>
                    <a:pt x="3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1" name="Freeform 196">
              <a:extLst>
                <a:ext uri="{FF2B5EF4-FFF2-40B4-BE49-F238E27FC236}">
                  <a16:creationId xmlns="" xmlns:a16="http://schemas.microsoft.com/office/drawing/2014/main" id="{5EA0148B-EAD5-402F-AE07-8869A112DD0C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0650" y="4529138"/>
              <a:ext cx="55563" cy="44450"/>
            </a:xfrm>
            <a:custGeom>
              <a:avLst/>
              <a:gdLst>
                <a:gd name="T0" fmla="*/ 3 w 19"/>
                <a:gd name="T1" fmla="*/ 0 h 15"/>
                <a:gd name="T2" fmla="*/ 0 w 19"/>
                <a:gd name="T3" fmla="*/ 6 h 15"/>
                <a:gd name="T4" fmla="*/ 2 w 19"/>
                <a:gd name="T5" fmla="*/ 8 h 15"/>
                <a:gd name="T6" fmla="*/ 8 w 19"/>
                <a:gd name="T7" fmla="*/ 11 h 15"/>
                <a:gd name="T8" fmla="*/ 15 w 19"/>
                <a:gd name="T9" fmla="*/ 15 h 15"/>
                <a:gd name="T10" fmla="*/ 19 w 19"/>
                <a:gd name="T11" fmla="*/ 9 h 15"/>
                <a:gd name="T12" fmla="*/ 11 w 19"/>
                <a:gd name="T13" fmla="*/ 5 h 15"/>
                <a:gd name="T14" fmla="*/ 6 w 19"/>
                <a:gd name="T15" fmla="*/ 2 h 15"/>
                <a:gd name="T16" fmla="*/ 3 w 19"/>
                <a:gd name="T1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5">
                  <a:moveTo>
                    <a:pt x="3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1" y="7"/>
                    <a:pt x="2" y="8"/>
                  </a:cubicBezTo>
                  <a:cubicBezTo>
                    <a:pt x="4" y="9"/>
                    <a:pt x="6" y="10"/>
                    <a:pt x="8" y="11"/>
                  </a:cubicBezTo>
                  <a:cubicBezTo>
                    <a:pt x="11" y="13"/>
                    <a:pt x="15" y="15"/>
                    <a:pt x="15" y="1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9" y="9"/>
                    <a:pt x="15" y="7"/>
                    <a:pt x="11" y="5"/>
                  </a:cubicBezTo>
                  <a:cubicBezTo>
                    <a:pt x="9" y="4"/>
                    <a:pt x="7" y="2"/>
                    <a:pt x="6" y="2"/>
                  </a:cubicBezTo>
                  <a:cubicBezTo>
                    <a:pt x="4" y="1"/>
                    <a:pt x="3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2" name="Freeform 197">
              <a:extLst>
                <a:ext uri="{FF2B5EF4-FFF2-40B4-BE49-F238E27FC236}">
                  <a16:creationId xmlns="" xmlns:a16="http://schemas.microsoft.com/office/drawing/2014/main" id="{9885747D-6B68-4F5C-8591-CD7A9801DA2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2388" y="4491038"/>
              <a:ext cx="55563" cy="44450"/>
            </a:xfrm>
            <a:custGeom>
              <a:avLst/>
              <a:gdLst>
                <a:gd name="T0" fmla="*/ 4 w 19"/>
                <a:gd name="T1" fmla="*/ 0 h 15"/>
                <a:gd name="T2" fmla="*/ 0 w 19"/>
                <a:gd name="T3" fmla="*/ 6 h 15"/>
                <a:gd name="T4" fmla="*/ 7 w 19"/>
                <a:gd name="T5" fmla="*/ 11 h 15"/>
                <a:gd name="T6" fmla="*/ 15 w 19"/>
                <a:gd name="T7" fmla="*/ 15 h 15"/>
                <a:gd name="T8" fmla="*/ 19 w 19"/>
                <a:gd name="T9" fmla="*/ 9 h 15"/>
                <a:gd name="T10" fmla="*/ 11 w 19"/>
                <a:gd name="T11" fmla="*/ 4 h 15"/>
                <a:gd name="T12" fmla="*/ 4 w 19"/>
                <a:gd name="T13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15">
                  <a:moveTo>
                    <a:pt x="4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4" y="8"/>
                    <a:pt x="7" y="11"/>
                  </a:cubicBezTo>
                  <a:cubicBezTo>
                    <a:pt x="11" y="13"/>
                    <a:pt x="15" y="15"/>
                    <a:pt x="15" y="1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9" y="9"/>
                    <a:pt x="15" y="7"/>
                    <a:pt x="11" y="4"/>
                  </a:cubicBezTo>
                  <a:cubicBezTo>
                    <a:pt x="7" y="2"/>
                    <a:pt x="4" y="0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3" name="Freeform 198">
              <a:extLst>
                <a:ext uri="{FF2B5EF4-FFF2-40B4-BE49-F238E27FC236}">
                  <a16:creationId xmlns="" xmlns:a16="http://schemas.microsoft.com/office/drawing/2014/main" id="{D57EF763-A48C-4DEC-B581-202B78487D4F}"/>
                </a:ext>
              </a:extLst>
            </p:cNvPr>
            <p:cNvSpPr>
              <a:spLocks/>
            </p:cNvSpPr>
            <p:nvPr/>
          </p:nvSpPr>
          <p:spPr bwMode="auto">
            <a:xfrm>
              <a:off x="5065713" y="4448175"/>
              <a:ext cx="55563" cy="46038"/>
            </a:xfrm>
            <a:custGeom>
              <a:avLst/>
              <a:gdLst>
                <a:gd name="T0" fmla="*/ 5 w 19"/>
                <a:gd name="T1" fmla="*/ 0 h 16"/>
                <a:gd name="T2" fmla="*/ 0 w 19"/>
                <a:gd name="T3" fmla="*/ 6 h 16"/>
                <a:gd name="T4" fmla="*/ 8 w 19"/>
                <a:gd name="T5" fmla="*/ 11 h 16"/>
                <a:gd name="T6" fmla="*/ 15 w 19"/>
                <a:gd name="T7" fmla="*/ 16 h 16"/>
                <a:gd name="T8" fmla="*/ 19 w 19"/>
                <a:gd name="T9" fmla="*/ 10 h 16"/>
                <a:gd name="T10" fmla="*/ 12 w 19"/>
                <a:gd name="T11" fmla="*/ 5 h 16"/>
                <a:gd name="T12" fmla="*/ 5 w 19"/>
                <a:gd name="T13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16">
                  <a:moveTo>
                    <a:pt x="5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4" y="9"/>
                    <a:pt x="8" y="11"/>
                  </a:cubicBezTo>
                  <a:cubicBezTo>
                    <a:pt x="12" y="14"/>
                    <a:pt x="15" y="16"/>
                    <a:pt x="15" y="16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19" y="10"/>
                    <a:pt x="15" y="8"/>
                    <a:pt x="12" y="5"/>
                  </a:cubicBezTo>
                  <a:cubicBezTo>
                    <a:pt x="8" y="3"/>
                    <a:pt x="5" y="0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4" name="Freeform 199">
              <a:extLst>
                <a:ext uri="{FF2B5EF4-FFF2-40B4-BE49-F238E27FC236}">
                  <a16:creationId xmlns="" xmlns:a16="http://schemas.microsoft.com/office/drawing/2014/main" id="{3DD25ADE-0855-4E00-84C8-A6332D4214B7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3800" y="4403725"/>
              <a:ext cx="52388" cy="46038"/>
            </a:xfrm>
            <a:custGeom>
              <a:avLst/>
              <a:gdLst>
                <a:gd name="T0" fmla="*/ 4 w 18"/>
                <a:gd name="T1" fmla="*/ 0 h 16"/>
                <a:gd name="T2" fmla="*/ 0 w 18"/>
                <a:gd name="T3" fmla="*/ 6 h 16"/>
                <a:gd name="T4" fmla="*/ 7 w 18"/>
                <a:gd name="T5" fmla="*/ 11 h 16"/>
                <a:gd name="T6" fmla="*/ 12 w 18"/>
                <a:gd name="T7" fmla="*/ 15 h 16"/>
                <a:gd name="T8" fmla="*/ 14 w 18"/>
                <a:gd name="T9" fmla="*/ 16 h 16"/>
                <a:gd name="T10" fmla="*/ 18 w 18"/>
                <a:gd name="T11" fmla="*/ 11 h 16"/>
                <a:gd name="T12" fmla="*/ 16 w 18"/>
                <a:gd name="T13" fmla="*/ 9 h 16"/>
                <a:gd name="T14" fmla="*/ 11 w 18"/>
                <a:gd name="T15" fmla="*/ 5 h 16"/>
                <a:gd name="T16" fmla="*/ 4 w 18"/>
                <a:gd name="T1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6">
                  <a:moveTo>
                    <a:pt x="4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3" y="8"/>
                    <a:pt x="7" y="11"/>
                  </a:cubicBezTo>
                  <a:cubicBezTo>
                    <a:pt x="9" y="12"/>
                    <a:pt x="11" y="14"/>
                    <a:pt x="12" y="15"/>
                  </a:cubicBezTo>
                  <a:cubicBezTo>
                    <a:pt x="13" y="16"/>
                    <a:pt x="14" y="16"/>
                    <a:pt x="14" y="16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0"/>
                    <a:pt x="17" y="10"/>
                    <a:pt x="16" y="9"/>
                  </a:cubicBezTo>
                  <a:cubicBezTo>
                    <a:pt x="15" y="8"/>
                    <a:pt x="13" y="7"/>
                    <a:pt x="11" y="5"/>
                  </a:cubicBezTo>
                  <a:cubicBezTo>
                    <a:pt x="8" y="3"/>
                    <a:pt x="4" y="0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5" name="Group 66">
            <a:extLst>
              <a:ext uri="{FF2B5EF4-FFF2-40B4-BE49-F238E27FC236}">
                <a16:creationId xmlns="" xmlns:a16="http://schemas.microsoft.com/office/drawing/2014/main" id="{D1D2E7A1-1F63-47E2-93B0-2068B138558B}"/>
              </a:ext>
            </a:extLst>
          </p:cNvPr>
          <p:cNvGrpSpPr/>
          <p:nvPr/>
        </p:nvGrpSpPr>
        <p:grpSpPr>
          <a:xfrm>
            <a:off x="2537363" y="3889017"/>
            <a:ext cx="277699" cy="593140"/>
            <a:chOff x="4332288" y="3306763"/>
            <a:chExt cx="387350" cy="827088"/>
          </a:xfrm>
          <a:solidFill>
            <a:schemeClr val="bg1">
              <a:lumMod val="65000"/>
            </a:schemeClr>
          </a:solidFill>
        </p:grpSpPr>
        <p:sp>
          <p:nvSpPr>
            <p:cNvPr id="16" name="Freeform 205">
              <a:extLst>
                <a:ext uri="{FF2B5EF4-FFF2-40B4-BE49-F238E27FC236}">
                  <a16:creationId xmlns="" xmlns:a16="http://schemas.microsoft.com/office/drawing/2014/main" id="{823C594E-96FE-4B9C-A069-5AB2AB4938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2013" y="4078288"/>
              <a:ext cx="47625" cy="55563"/>
            </a:xfrm>
            <a:custGeom>
              <a:avLst/>
              <a:gdLst>
                <a:gd name="T0" fmla="*/ 5 w 16"/>
                <a:gd name="T1" fmla="*/ 0 h 19"/>
                <a:gd name="T2" fmla="*/ 0 w 16"/>
                <a:gd name="T3" fmla="*/ 4 h 19"/>
                <a:gd name="T4" fmla="*/ 5 w 16"/>
                <a:gd name="T5" fmla="*/ 12 h 19"/>
                <a:gd name="T6" fmla="*/ 9 w 16"/>
                <a:gd name="T7" fmla="*/ 16 h 19"/>
                <a:gd name="T8" fmla="*/ 11 w 16"/>
                <a:gd name="T9" fmla="*/ 19 h 19"/>
                <a:gd name="T10" fmla="*/ 16 w 16"/>
                <a:gd name="T11" fmla="*/ 14 h 19"/>
                <a:gd name="T12" fmla="*/ 14 w 16"/>
                <a:gd name="T13" fmla="*/ 12 h 19"/>
                <a:gd name="T14" fmla="*/ 11 w 16"/>
                <a:gd name="T15" fmla="*/ 7 h 19"/>
                <a:gd name="T16" fmla="*/ 5 w 16"/>
                <a:gd name="T17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9">
                  <a:moveTo>
                    <a:pt x="5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2" y="8"/>
                    <a:pt x="5" y="12"/>
                  </a:cubicBezTo>
                  <a:cubicBezTo>
                    <a:pt x="6" y="13"/>
                    <a:pt x="8" y="15"/>
                    <a:pt x="9" y="16"/>
                  </a:cubicBezTo>
                  <a:cubicBezTo>
                    <a:pt x="10" y="18"/>
                    <a:pt x="11" y="19"/>
                    <a:pt x="11" y="19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16" y="14"/>
                    <a:pt x="15" y="13"/>
                    <a:pt x="14" y="12"/>
                  </a:cubicBezTo>
                  <a:cubicBezTo>
                    <a:pt x="13" y="11"/>
                    <a:pt x="12" y="9"/>
                    <a:pt x="11" y="7"/>
                  </a:cubicBezTo>
                  <a:cubicBezTo>
                    <a:pt x="8" y="4"/>
                    <a:pt x="5" y="0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7" name="Freeform 206">
              <a:extLst>
                <a:ext uri="{FF2B5EF4-FFF2-40B4-BE49-F238E27FC236}">
                  <a16:creationId xmlns="" xmlns:a16="http://schemas.microsoft.com/office/drawing/2014/main" id="{9598588A-5413-41E5-ACA0-D8B2CCAB3953}"/>
                </a:ext>
              </a:extLst>
            </p:cNvPr>
            <p:cNvSpPr>
              <a:spLocks/>
            </p:cNvSpPr>
            <p:nvPr/>
          </p:nvSpPr>
          <p:spPr bwMode="auto">
            <a:xfrm>
              <a:off x="4625975" y="4016375"/>
              <a:ext cx="46038" cy="55563"/>
            </a:xfrm>
            <a:custGeom>
              <a:avLst/>
              <a:gdLst>
                <a:gd name="T0" fmla="*/ 11 w 29"/>
                <a:gd name="T1" fmla="*/ 0 h 35"/>
                <a:gd name="T2" fmla="*/ 0 w 29"/>
                <a:gd name="T3" fmla="*/ 7 h 35"/>
                <a:gd name="T4" fmla="*/ 18 w 29"/>
                <a:gd name="T5" fmla="*/ 35 h 35"/>
                <a:gd name="T6" fmla="*/ 29 w 29"/>
                <a:gd name="T7" fmla="*/ 26 h 35"/>
                <a:gd name="T8" fmla="*/ 11 w 29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35">
                  <a:moveTo>
                    <a:pt x="11" y="0"/>
                  </a:moveTo>
                  <a:lnTo>
                    <a:pt x="0" y="7"/>
                  </a:lnTo>
                  <a:lnTo>
                    <a:pt x="18" y="35"/>
                  </a:lnTo>
                  <a:lnTo>
                    <a:pt x="29" y="26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8" name="Freeform 207">
              <a:extLst>
                <a:ext uri="{FF2B5EF4-FFF2-40B4-BE49-F238E27FC236}">
                  <a16:creationId xmlns="" xmlns:a16="http://schemas.microsoft.com/office/drawing/2014/main" id="{CDCC045E-CD6B-4483-BDFF-0690224DFDEE}"/>
                </a:ext>
              </a:extLst>
            </p:cNvPr>
            <p:cNvSpPr>
              <a:spLocks/>
            </p:cNvSpPr>
            <p:nvPr/>
          </p:nvSpPr>
          <p:spPr bwMode="auto">
            <a:xfrm>
              <a:off x="4581525" y="3951288"/>
              <a:ext cx="47625" cy="55563"/>
            </a:xfrm>
            <a:custGeom>
              <a:avLst/>
              <a:gdLst>
                <a:gd name="T0" fmla="*/ 11 w 30"/>
                <a:gd name="T1" fmla="*/ 0 h 35"/>
                <a:gd name="T2" fmla="*/ 0 w 30"/>
                <a:gd name="T3" fmla="*/ 8 h 35"/>
                <a:gd name="T4" fmla="*/ 19 w 30"/>
                <a:gd name="T5" fmla="*/ 35 h 35"/>
                <a:gd name="T6" fmla="*/ 30 w 30"/>
                <a:gd name="T7" fmla="*/ 28 h 35"/>
                <a:gd name="T8" fmla="*/ 11 w 30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5">
                  <a:moveTo>
                    <a:pt x="11" y="0"/>
                  </a:moveTo>
                  <a:lnTo>
                    <a:pt x="0" y="8"/>
                  </a:lnTo>
                  <a:lnTo>
                    <a:pt x="19" y="35"/>
                  </a:lnTo>
                  <a:lnTo>
                    <a:pt x="30" y="28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9" name="Freeform 208">
              <a:extLst>
                <a:ext uri="{FF2B5EF4-FFF2-40B4-BE49-F238E27FC236}">
                  <a16:creationId xmlns="" xmlns:a16="http://schemas.microsoft.com/office/drawing/2014/main" id="{FF9C8DB3-1AFA-457A-8E18-60B375A08EF4}"/>
                </a:ext>
              </a:extLst>
            </p:cNvPr>
            <p:cNvSpPr>
              <a:spLocks/>
            </p:cNvSpPr>
            <p:nvPr/>
          </p:nvSpPr>
          <p:spPr bwMode="auto">
            <a:xfrm>
              <a:off x="4540250" y="3887788"/>
              <a:ext cx="44450" cy="52388"/>
            </a:xfrm>
            <a:custGeom>
              <a:avLst/>
              <a:gdLst>
                <a:gd name="T0" fmla="*/ 6 w 15"/>
                <a:gd name="T1" fmla="*/ 0 h 18"/>
                <a:gd name="T2" fmla="*/ 0 w 15"/>
                <a:gd name="T3" fmla="*/ 3 h 18"/>
                <a:gd name="T4" fmla="*/ 1 w 15"/>
                <a:gd name="T5" fmla="*/ 6 h 18"/>
                <a:gd name="T6" fmla="*/ 5 w 15"/>
                <a:gd name="T7" fmla="*/ 11 h 18"/>
                <a:gd name="T8" fmla="*/ 9 w 15"/>
                <a:gd name="T9" fmla="*/ 18 h 18"/>
                <a:gd name="T10" fmla="*/ 15 w 15"/>
                <a:gd name="T11" fmla="*/ 15 h 18"/>
                <a:gd name="T12" fmla="*/ 11 w 15"/>
                <a:gd name="T13" fmla="*/ 7 h 18"/>
                <a:gd name="T14" fmla="*/ 8 w 15"/>
                <a:gd name="T15" fmla="*/ 2 h 18"/>
                <a:gd name="T16" fmla="*/ 6 w 15"/>
                <a:gd name="T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18">
                  <a:moveTo>
                    <a:pt x="6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1" y="4"/>
                    <a:pt x="1" y="6"/>
                  </a:cubicBezTo>
                  <a:cubicBezTo>
                    <a:pt x="2" y="7"/>
                    <a:pt x="3" y="9"/>
                    <a:pt x="5" y="11"/>
                  </a:cubicBezTo>
                  <a:cubicBezTo>
                    <a:pt x="7" y="15"/>
                    <a:pt x="9" y="18"/>
                    <a:pt x="9" y="18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5" y="15"/>
                    <a:pt x="13" y="11"/>
                    <a:pt x="11" y="7"/>
                  </a:cubicBezTo>
                  <a:cubicBezTo>
                    <a:pt x="10" y="5"/>
                    <a:pt x="8" y="3"/>
                    <a:pt x="8" y="2"/>
                  </a:cubicBezTo>
                  <a:cubicBezTo>
                    <a:pt x="7" y="1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20" name="Freeform 209">
              <a:extLst>
                <a:ext uri="{FF2B5EF4-FFF2-40B4-BE49-F238E27FC236}">
                  <a16:creationId xmlns="" xmlns:a16="http://schemas.microsoft.com/office/drawing/2014/main" id="{56D33FAA-217A-434B-B220-C8FB2912B00D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2150" y="3816350"/>
              <a:ext cx="44450" cy="55563"/>
            </a:xfrm>
            <a:custGeom>
              <a:avLst/>
              <a:gdLst>
                <a:gd name="T0" fmla="*/ 7 w 15"/>
                <a:gd name="T1" fmla="*/ 0 h 19"/>
                <a:gd name="T2" fmla="*/ 0 w 15"/>
                <a:gd name="T3" fmla="*/ 4 h 19"/>
                <a:gd name="T4" fmla="*/ 4 w 15"/>
                <a:gd name="T5" fmla="*/ 12 h 19"/>
                <a:gd name="T6" fmla="*/ 9 w 15"/>
                <a:gd name="T7" fmla="*/ 19 h 19"/>
                <a:gd name="T8" fmla="*/ 15 w 15"/>
                <a:gd name="T9" fmla="*/ 16 h 19"/>
                <a:gd name="T10" fmla="*/ 11 w 15"/>
                <a:gd name="T11" fmla="*/ 8 h 19"/>
                <a:gd name="T12" fmla="*/ 7 w 15"/>
                <a:gd name="T1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19">
                  <a:moveTo>
                    <a:pt x="7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2" y="8"/>
                    <a:pt x="4" y="12"/>
                  </a:cubicBezTo>
                  <a:cubicBezTo>
                    <a:pt x="7" y="15"/>
                    <a:pt x="9" y="19"/>
                    <a:pt x="9" y="19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3" y="12"/>
                    <a:pt x="11" y="8"/>
                  </a:cubicBezTo>
                  <a:cubicBezTo>
                    <a:pt x="9" y="4"/>
                    <a:pt x="7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21" name="Freeform 210">
              <a:extLst>
                <a:ext uri="{FF2B5EF4-FFF2-40B4-BE49-F238E27FC236}">
                  <a16:creationId xmlns="" xmlns:a16="http://schemas.microsoft.com/office/drawing/2014/main" id="{CCC1AC7C-C076-4721-86A1-30073A092F47}"/>
                </a:ext>
              </a:extLst>
            </p:cNvPr>
            <p:cNvSpPr>
              <a:spLocks/>
            </p:cNvSpPr>
            <p:nvPr/>
          </p:nvSpPr>
          <p:spPr bwMode="auto">
            <a:xfrm>
              <a:off x="4470400" y="3749675"/>
              <a:ext cx="41275" cy="55563"/>
            </a:xfrm>
            <a:custGeom>
              <a:avLst/>
              <a:gdLst>
                <a:gd name="T0" fmla="*/ 6 w 14"/>
                <a:gd name="T1" fmla="*/ 0 h 19"/>
                <a:gd name="T2" fmla="*/ 0 w 14"/>
                <a:gd name="T3" fmla="*/ 3 h 19"/>
                <a:gd name="T4" fmla="*/ 3 w 14"/>
                <a:gd name="T5" fmla="*/ 11 h 19"/>
                <a:gd name="T6" fmla="*/ 7 w 14"/>
                <a:gd name="T7" fmla="*/ 19 h 19"/>
                <a:gd name="T8" fmla="*/ 14 w 14"/>
                <a:gd name="T9" fmla="*/ 16 h 19"/>
                <a:gd name="T10" fmla="*/ 10 w 14"/>
                <a:gd name="T11" fmla="*/ 8 h 19"/>
                <a:gd name="T12" fmla="*/ 6 w 14"/>
                <a:gd name="T1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19">
                  <a:moveTo>
                    <a:pt x="6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1" y="7"/>
                    <a:pt x="3" y="11"/>
                  </a:cubicBezTo>
                  <a:cubicBezTo>
                    <a:pt x="5" y="15"/>
                    <a:pt x="7" y="19"/>
                    <a:pt x="7" y="19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2" y="12"/>
                    <a:pt x="10" y="8"/>
                  </a:cubicBezTo>
                  <a:cubicBezTo>
                    <a:pt x="8" y="4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22" name="Freeform 211">
              <a:extLst>
                <a:ext uri="{FF2B5EF4-FFF2-40B4-BE49-F238E27FC236}">
                  <a16:creationId xmlns="" xmlns:a16="http://schemas.microsoft.com/office/drawing/2014/main" id="{C731EEE7-9868-4C2F-A272-F1B19DFA5533}"/>
                </a:ext>
              </a:extLst>
            </p:cNvPr>
            <p:cNvSpPr>
              <a:spLocks/>
            </p:cNvSpPr>
            <p:nvPr/>
          </p:nvSpPr>
          <p:spPr bwMode="auto">
            <a:xfrm>
              <a:off x="4438650" y="3679825"/>
              <a:ext cx="38100" cy="55563"/>
            </a:xfrm>
            <a:custGeom>
              <a:avLst/>
              <a:gdLst>
                <a:gd name="T0" fmla="*/ 7 w 13"/>
                <a:gd name="T1" fmla="*/ 0 h 19"/>
                <a:gd name="T2" fmla="*/ 0 w 13"/>
                <a:gd name="T3" fmla="*/ 2 h 19"/>
                <a:gd name="T4" fmla="*/ 3 w 13"/>
                <a:gd name="T5" fmla="*/ 11 h 19"/>
                <a:gd name="T6" fmla="*/ 6 w 13"/>
                <a:gd name="T7" fmla="*/ 16 h 19"/>
                <a:gd name="T8" fmla="*/ 7 w 13"/>
                <a:gd name="T9" fmla="*/ 19 h 19"/>
                <a:gd name="T10" fmla="*/ 13 w 13"/>
                <a:gd name="T11" fmla="*/ 16 h 19"/>
                <a:gd name="T12" fmla="*/ 12 w 13"/>
                <a:gd name="T13" fmla="*/ 13 h 19"/>
                <a:gd name="T14" fmla="*/ 10 w 13"/>
                <a:gd name="T15" fmla="*/ 8 h 19"/>
                <a:gd name="T16" fmla="*/ 7 w 13"/>
                <a:gd name="T17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19">
                  <a:moveTo>
                    <a:pt x="7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2" y="6"/>
                    <a:pt x="3" y="11"/>
                  </a:cubicBezTo>
                  <a:cubicBezTo>
                    <a:pt x="4" y="13"/>
                    <a:pt x="5" y="15"/>
                    <a:pt x="6" y="16"/>
                  </a:cubicBezTo>
                  <a:cubicBezTo>
                    <a:pt x="7" y="18"/>
                    <a:pt x="7" y="19"/>
                    <a:pt x="7" y="19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3" y="15"/>
                    <a:pt x="12" y="13"/>
                  </a:cubicBezTo>
                  <a:cubicBezTo>
                    <a:pt x="12" y="12"/>
                    <a:pt x="11" y="10"/>
                    <a:pt x="10" y="8"/>
                  </a:cubicBezTo>
                  <a:cubicBezTo>
                    <a:pt x="8" y="4"/>
                    <a:pt x="7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23" name="Freeform 212">
              <a:extLst>
                <a:ext uri="{FF2B5EF4-FFF2-40B4-BE49-F238E27FC236}">
                  <a16:creationId xmlns="" xmlns:a16="http://schemas.microsoft.com/office/drawing/2014/main" id="{11D30607-034C-4468-8562-05730EFF8874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8488" y="3605213"/>
              <a:ext cx="38100" cy="55563"/>
            </a:xfrm>
            <a:custGeom>
              <a:avLst/>
              <a:gdLst>
                <a:gd name="T0" fmla="*/ 7 w 13"/>
                <a:gd name="T1" fmla="*/ 0 h 19"/>
                <a:gd name="T2" fmla="*/ 0 w 13"/>
                <a:gd name="T3" fmla="*/ 2 h 19"/>
                <a:gd name="T4" fmla="*/ 4 w 13"/>
                <a:gd name="T5" fmla="*/ 11 h 19"/>
                <a:gd name="T6" fmla="*/ 7 w 13"/>
                <a:gd name="T7" fmla="*/ 19 h 19"/>
                <a:gd name="T8" fmla="*/ 13 w 13"/>
                <a:gd name="T9" fmla="*/ 17 h 19"/>
                <a:gd name="T10" fmla="*/ 10 w 13"/>
                <a:gd name="T11" fmla="*/ 8 h 19"/>
                <a:gd name="T12" fmla="*/ 7 w 13"/>
                <a:gd name="T1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19">
                  <a:moveTo>
                    <a:pt x="7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2" y="7"/>
                    <a:pt x="4" y="11"/>
                  </a:cubicBezTo>
                  <a:cubicBezTo>
                    <a:pt x="5" y="15"/>
                    <a:pt x="7" y="19"/>
                    <a:pt x="7" y="19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17"/>
                    <a:pt x="12" y="12"/>
                    <a:pt x="10" y="8"/>
                  </a:cubicBezTo>
                  <a:cubicBezTo>
                    <a:pt x="9" y="4"/>
                    <a:pt x="7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24" name="Freeform 213">
              <a:extLst>
                <a:ext uri="{FF2B5EF4-FFF2-40B4-BE49-F238E27FC236}">
                  <a16:creationId xmlns="" xmlns:a16="http://schemas.microsoft.com/office/drawing/2014/main" id="{70677AA2-E996-4F88-A648-D378C6A06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4675" y="3532188"/>
              <a:ext cx="34925" cy="55563"/>
            </a:xfrm>
            <a:custGeom>
              <a:avLst/>
              <a:gdLst>
                <a:gd name="T0" fmla="*/ 13 w 22"/>
                <a:gd name="T1" fmla="*/ 0 h 35"/>
                <a:gd name="T2" fmla="*/ 0 w 22"/>
                <a:gd name="T3" fmla="*/ 4 h 35"/>
                <a:gd name="T4" fmla="*/ 11 w 22"/>
                <a:gd name="T5" fmla="*/ 35 h 35"/>
                <a:gd name="T6" fmla="*/ 22 w 22"/>
                <a:gd name="T7" fmla="*/ 32 h 35"/>
                <a:gd name="T8" fmla="*/ 13 w 22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35">
                  <a:moveTo>
                    <a:pt x="13" y="0"/>
                  </a:moveTo>
                  <a:lnTo>
                    <a:pt x="0" y="4"/>
                  </a:lnTo>
                  <a:lnTo>
                    <a:pt x="11" y="35"/>
                  </a:lnTo>
                  <a:lnTo>
                    <a:pt x="22" y="32"/>
                  </a:lnTo>
                  <a:lnTo>
                    <a:pt x="1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25" name="Freeform 214">
              <a:extLst>
                <a:ext uri="{FF2B5EF4-FFF2-40B4-BE49-F238E27FC236}">
                  <a16:creationId xmlns="" xmlns:a16="http://schemas.microsoft.com/office/drawing/2014/main" id="{2CEC2A92-5046-4E02-B8AE-DA87D9658D63}"/>
                </a:ext>
              </a:extLst>
            </p:cNvPr>
            <p:cNvSpPr>
              <a:spLocks/>
            </p:cNvSpPr>
            <p:nvPr/>
          </p:nvSpPr>
          <p:spPr bwMode="auto">
            <a:xfrm>
              <a:off x="4364038" y="3459163"/>
              <a:ext cx="33338" cy="55563"/>
            </a:xfrm>
            <a:custGeom>
              <a:avLst/>
              <a:gdLst>
                <a:gd name="T0" fmla="*/ 13 w 21"/>
                <a:gd name="T1" fmla="*/ 0 h 35"/>
                <a:gd name="T2" fmla="*/ 0 w 21"/>
                <a:gd name="T3" fmla="*/ 2 h 35"/>
                <a:gd name="T4" fmla="*/ 10 w 21"/>
                <a:gd name="T5" fmla="*/ 35 h 35"/>
                <a:gd name="T6" fmla="*/ 21 w 21"/>
                <a:gd name="T7" fmla="*/ 31 h 35"/>
                <a:gd name="T8" fmla="*/ 13 w 21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35">
                  <a:moveTo>
                    <a:pt x="13" y="0"/>
                  </a:moveTo>
                  <a:lnTo>
                    <a:pt x="0" y="2"/>
                  </a:lnTo>
                  <a:lnTo>
                    <a:pt x="10" y="35"/>
                  </a:lnTo>
                  <a:lnTo>
                    <a:pt x="21" y="31"/>
                  </a:lnTo>
                  <a:lnTo>
                    <a:pt x="1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26" name="Freeform 215">
              <a:extLst>
                <a:ext uri="{FF2B5EF4-FFF2-40B4-BE49-F238E27FC236}">
                  <a16:creationId xmlns="" xmlns:a16="http://schemas.microsoft.com/office/drawing/2014/main" id="{1FB324D0-87FC-47E2-982E-CE80EC29BA9A}"/>
                </a:ext>
              </a:extLst>
            </p:cNvPr>
            <p:cNvSpPr>
              <a:spLocks/>
            </p:cNvSpPr>
            <p:nvPr/>
          </p:nvSpPr>
          <p:spPr bwMode="auto">
            <a:xfrm>
              <a:off x="4346575" y="3382963"/>
              <a:ext cx="33338" cy="55563"/>
            </a:xfrm>
            <a:custGeom>
              <a:avLst/>
              <a:gdLst>
                <a:gd name="T0" fmla="*/ 13 w 21"/>
                <a:gd name="T1" fmla="*/ 0 h 35"/>
                <a:gd name="T2" fmla="*/ 0 w 21"/>
                <a:gd name="T3" fmla="*/ 2 h 35"/>
                <a:gd name="T4" fmla="*/ 8 w 21"/>
                <a:gd name="T5" fmla="*/ 35 h 35"/>
                <a:gd name="T6" fmla="*/ 21 w 21"/>
                <a:gd name="T7" fmla="*/ 31 h 35"/>
                <a:gd name="T8" fmla="*/ 13 w 21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35">
                  <a:moveTo>
                    <a:pt x="13" y="0"/>
                  </a:moveTo>
                  <a:lnTo>
                    <a:pt x="0" y="2"/>
                  </a:lnTo>
                  <a:lnTo>
                    <a:pt x="8" y="35"/>
                  </a:lnTo>
                  <a:lnTo>
                    <a:pt x="21" y="31"/>
                  </a:lnTo>
                  <a:lnTo>
                    <a:pt x="1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27" name="Freeform 216">
              <a:extLst>
                <a:ext uri="{FF2B5EF4-FFF2-40B4-BE49-F238E27FC236}">
                  <a16:creationId xmlns="" xmlns:a16="http://schemas.microsoft.com/office/drawing/2014/main" id="{135A0740-E71E-4D5A-968A-57ED35B9EDF0}"/>
                </a:ext>
              </a:extLst>
            </p:cNvPr>
            <p:cNvSpPr>
              <a:spLocks/>
            </p:cNvSpPr>
            <p:nvPr/>
          </p:nvSpPr>
          <p:spPr bwMode="auto">
            <a:xfrm>
              <a:off x="4332288" y="3306763"/>
              <a:ext cx="30163" cy="55563"/>
            </a:xfrm>
            <a:custGeom>
              <a:avLst/>
              <a:gdLst>
                <a:gd name="T0" fmla="*/ 7 w 10"/>
                <a:gd name="T1" fmla="*/ 0 h 19"/>
                <a:gd name="T2" fmla="*/ 0 w 10"/>
                <a:gd name="T3" fmla="*/ 1 h 19"/>
                <a:gd name="T4" fmla="*/ 0 w 10"/>
                <a:gd name="T5" fmla="*/ 4 h 19"/>
                <a:gd name="T6" fmla="*/ 1 w 10"/>
                <a:gd name="T7" fmla="*/ 10 h 19"/>
                <a:gd name="T8" fmla="*/ 3 w 10"/>
                <a:gd name="T9" fmla="*/ 19 h 19"/>
                <a:gd name="T10" fmla="*/ 10 w 10"/>
                <a:gd name="T11" fmla="*/ 17 h 19"/>
                <a:gd name="T12" fmla="*/ 8 w 10"/>
                <a:gd name="T13" fmla="*/ 9 h 19"/>
                <a:gd name="T14" fmla="*/ 7 w 10"/>
                <a:gd name="T15" fmla="*/ 3 h 19"/>
                <a:gd name="T16" fmla="*/ 7 w 10"/>
                <a:gd name="T17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19">
                  <a:moveTo>
                    <a:pt x="7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4"/>
                  </a:cubicBezTo>
                  <a:cubicBezTo>
                    <a:pt x="1" y="6"/>
                    <a:pt x="1" y="8"/>
                    <a:pt x="1" y="10"/>
                  </a:cubicBezTo>
                  <a:cubicBezTo>
                    <a:pt x="2" y="14"/>
                    <a:pt x="3" y="19"/>
                    <a:pt x="3" y="19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7"/>
                    <a:pt x="9" y="13"/>
                    <a:pt x="8" y="9"/>
                  </a:cubicBezTo>
                  <a:cubicBezTo>
                    <a:pt x="8" y="7"/>
                    <a:pt x="8" y="4"/>
                    <a:pt x="7" y="3"/>
                  </a:cubicBezTo>
                  <a:cubicBezTo>
                    <a:pt x="7" y="1"/>
                    <a:pt x="7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8" name="Group 86">
            <a:extLst>
              <a:ext uri="{FF2B5EF4-FFF2-40B4-BE49-F238E27FC236}">
                <a16:creationId xmlns="" xmlns:a16="http://schemas.microsoft.com/office/drawing/2014/main" id="{FC468E26-F89A-4EC0-825C-B5CBA6F17546}"/>
              </a:ext>
            </a:extLst>
          </p:cNvPr>
          <p:cNvGrpSpPr/>
          <p:nvPr/>
        </p:nvGrpSpPr>
        <p:grpSpPr>
          <a:xfrm>
            <a:off x="2531671" y="2809756"/>
            <a:ext cx="360783" cy="729755"/>
            <a:chOff x="4324350" y="1801813"/>
            <a:chExt cx="503238" cy="1017588"/>
          </a:xfrm>
          <a:solidFill>
            <a:schemeClr val="bg1">
              <a:lumMod val="65000"/>
            </a:schemeClr>
          </a:solidFill>
        </p:grpSpPr>
        <p:sp>
          <p:nvSpPr>
            <p:cNvPr id="29" name="Freeform 223">
              <a:extLst>
                <a:ext uri="{FF2B5EF4-FFF2-40B4-BE49-F238E27FC236}">
                  <a16:creationId xmlns="" xmlns:a16="http://schemas.microsoft.com/office/drawing/2014/main" id="{FBA3BCB2-4985-46FA-AF9C-B0B5A4241E05}"/>
                </a:ext>
              </a:extLst>
            </p:cNvPr>
            <p:cNvSpPr>
              <a:spLocks/>
            </p:cNvSpPr>
            <p:nvPr/>
          </p:nvSpPr>
          <p:spPr bwMode="auto">
            <a:xfrm>
              <a:off x="4324350" y="2763838"/>
              <a:ext cx="25400" cy="55563"/>
            </a:xfrm>
            <a:custGeom>
              <a:avLst/>
              <a:gdLst>
                <a:gd name="T0" fmla="*/ 16 w 16"/>
                <a:gd name="T1" fmla="*/ 2 h 35"/>
                <a:gd name="T2" fmla="*/ 3 w 16"/>
                <a:gd name="T3" fmla="*/ 0 h 35"/>
                <a:gd name="T4" fmla="*/ 0 w 16"/>
                <a:gd name="T5" fmla="*/ 33 h 35"/>
                <a:gd name="T6" fmla="*/ 12 w 16"/>
                <a:gd name="T7" fmla="*/ 35 h 35"/>
                <a:gd name="T8" fmla="*/ 16 w 16"/>
                <a:gd name="T9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35">
                  <a:moveTo>
                    <a:pt x="16" y="2"/>
                  </a:moveTo>
                  <a:lnTo>
                    <a:pt x="3" y="0"/>
                  </a:lnTo>
                  <a:lnTo>
                    <a:pt x="0" y="33"/>
                  </a:lnTo>
                  <a:lnTo>
                    <a:pt x="12" y="35"/>
                  </a:lnTo>
                  <a:lnTo>
                    <a:pt x="16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30" name="Freeform 224">
              <a:extLst>
                <a:ext uri="{FF2B5EF4-FFF2-40B4-BE49-F238E27FC236}">
                  <a16:creationId xmlns="" xmlns:a16="http://schemas.microsoft.com/office/drawing/2014/main" id="{CD501EE1-70F3-43BE-B8C0-83C248262550}"/>
                </a:ext>
              </a:extLst>
            </p:cNvPr>
            <p:cNvSpPr>
              <a:spLocks/>
            </p:cNvSpPr>
            <p:nvPr/>
          </p:nvSpPr>
          <p:spPr bwMode="auto">
            <a:xfrm>
              <a:off x="4332288" y="2687638"/>
              <a:ext cx="30163" cy="55563"/>
            </a:xfrm>
            <a:custGeom>
              <a:avLst/>
              <a:gdLst>
                <a:gd name="T0" fmla="*/ 19 w 19"/>
                <a:gd name="T1" fmla="*/ 2 h 35"/>
                <a:gd name="T2" fmla="*/ 6 w 19"/>
                <a:gd name="T3" fmla="*/ 0 h 35"/>
                <a:gd name="T4" fmla="*/ 0 w 19"/>
                <a:gd name="T5" fmla="*/ 33 h 35"/>
                <a:gd name="T6" fmla="*/ 13 w 19"/>
                <a:gd name="T7" fmla="*/ 35 h 35"/>
                <a:gd name="T8" fmla="*/ 19 w 19"/>
                <a:gd name="T9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35">
                  <a:moveTo>
                    <a:pt x="19" y="2"/>
                  </a:moveTo>
                  <a:lnTo>
                    <a:pt x="6" y="0"/>
                  </a:lnTo>
                  <a:lnTo>
                    <a:pt x="0" y="33"/>
                  </a:lnTo>
                  <a:lnTo>
                    <a:pt x="13" y="35"/>
                  </a:lnTo>
                  <a:lnTo>
                    <a:pt x="19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31" name="Freeform 225">
              <a:extLst>
                <a:ext uri="{FF2B5EF4-FFF2-40B4-BE49-F238E27FC236}">
                  <a16:creationId xmlns="" xmlns:a16="http://schemas.microsoft.com/office/drawing/2014/main" id="{ACB4D7AA-5B58-41E1-8847-DE340E08A28F}"/>
                </a:ext>
              </a:extLst>
            </p:cNvPr>
            <p:cNvSpPr>
              <a:spLocks/>
            </p:cNvSpPr>
            <p:nvPr/>
          </p:nvSpPr>
          <p:spPr bwMode="auto">
            <a:xfrm>
              <a:off x="4346575" y="2611438"/>
              <a:ext cx="33338" cy="55563"/>
            </a:xfrm>
            <a:custGeom>
              <a:avLst/>
              <a:gdLst>
                <a:gd name="T0" fmla="*/ 21 w 21"/>
                <a:gd name="T1" fmla="*/ 4 h 35"/>
                <a:gd name="T2" fmla="*/ 8 w 21"/>
                <a:gd name="T3" fmla="*/ 0 h 35"/>
                <a:gd name="T4" fmla="*/ 0 w 21"/>
                <a:gd name="T5" fmla="*/ 31 h 35"/>
                <a:gd name="T6" fmla="*/ 13 w 21"/>
                <a:gd name="T7" fmla="*/ 35 h 35"/>
                <a:gd name="T8" fmla="*/ 21 w 21"/>
                <a:gd name="T9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35">
                  <a:moveTo>
                    <a:pt x="21" y="4"/>
                  </a:moveTo>
                  <a:lnTo>
                    <a:pt x="8" y="0"/>
                  </a:lnTo>
                  <a:lnTo>
                    <a:pt x="0" y="31"/>
                  </a:lnTo>
                  <a:lnTo>
                    <a:pt x="13" y="35"/>
                  </a:lnTo>
                  <a:lnTo>
                    <a:pt x="21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32" name="Freeform 226">
              <a:extLst>
                <a:ext uri="{FF2B5EF4-FFF2-40B4-BE49-F238E27FC236}">
                  <a16:creationId xmlns="" xmlns:a16="http://schemas.microsoft.com/office/drawing/2014/main" id="{A9F7E455-9E7F-4057-998A-0603906141F5}"/>
                </a:ext>
              </a:extLst>
            </p:cNvPr>
            <p:cNvSpPr>
              <a:spLocks/>
            </p:cNvSpPr>
            <p:nvPr/>
          </p:nvSpPr>
          <p:spPr bwMode="auto">
            <a:xfrm>
              <a:off x="4364038" y="2535238"/>
              <a:ext cx="36513" cy="55563"/>
            </a:xfrm>
            <a:custGeom>
              <a:avLst/>
              <a:gdLst>
                <a:gd name="T0" fmla="*/ 23 w 23"/>
                <a:gd name="T1" fmla="*/ 4 h 35"/>
                <a:gd name="T2" fmla="*/ 10 w 23"/>
                <a:gd name="T3" fmla="*/ 0 h 35"/>
                <a:gd name="T4" fmla="*/ 0 w 23"/>
                <a:gd name="T5" fmla="*/ 33 h 35"/>
                <a:gd name="T6" fmla="*/ 13 w 23"/>
                <a:gd name="T7" fmla="*/ 35 h 35"/>
                <a:gd name="T8" fmla="*/ 23 w 23"/>
                <a:gd name="T9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35">
                  <a:moveTo>
                    <a:pt x="23" y="4"/>
                  </a:moveTo>
                  <a:lnTo>
                    <a:pt x="10" y="0"/>
                  </a:lnTo>
                  <a:lnTo>
                    <a:pt x="0" y="33"/>
                  </a:lnTo>
                  <a:lnTo>
                    <a:pt x="13" y="35"/>
                  </a:lnTo>
                  <a:lnTo>
                    <a:pt x="23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33" name="Freeform 227">
              <a:extLst>
                <a:ext uri="{FF2B5EF4-FFF2-40B4-BE49-F238E27FC236}">
                  <a16:creationId xmlns="" xmlns:a16="http://schemas.microsoft.com/office/drawing/2014/main" id="{1B9BC86C-E085-4EE4-85E7-AEC682743059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7850" y="2462213"/>
              <a:ext cx="34925" cy="55563"/>
            </a:xfrm>
            <a:custGeom>
              <a:avLst/>
              <a:gdLst>
                <a:gd name="T0" fmla="*/ 12 w 12"/>
                <a:gd name="T1" fmla="*/ 2 h 19"/>
                <a:gd name="T2" fmla="*/ 5 w 12"/>
                <a:gd name="T3" fmla="*/ 0 h 19"/>
                <a:gd name="T4" fmla="*/ 2 w 12"/>
                <a:gd name="T5" fmla="*/ 8 h 19"/>
                <a:gd name="T6" fmla="*/ 0 w 12"/>
                <a:gd name="T7" fmla="*/ 14 h 19"/>
                <a:gd name="T8" fmla="*/ 0 w 12"/>
                <a:gd name="T9" fmla="*/ 17 h 19"/>
                <a:gd name="T10" fmla="*/ 6 w 12"/>
                <a:gd name="T11" fmla="*/ 19 h 19"/>
                <a:gd name="T12" fmla="*/ 7 w 12"/>
                <a:gd name="T13" fmla="*/ 16 h 19"/>
                <a:gd name="T14" fmla="*/ 9 w 12"/>
                <a:gd name="T15" fmla="*/ 11 h 19"/>
                <a:gd name="T16" fmla="*/ 12 w 12"/>
                <a:gd name="T17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9">
                  <a:moveTo>
                    <a:pt x="12" y="2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4" y="4"/>
                    <a:pt x="2" y="8"/>
                  </a:cubicBezTo>
                  <a:cubicBezTo>
                    <a:pt x="2" y="11"/>
                    <a:pt x="1" y="13"/>
                    <a:pt x="0" y="14"/>
                  </a:cubicBezTo>
                  <a:cubicBezTo>
                    <a:pt x="0" y="16"/>
                    <a:pt x="0" y="17"/>
                    <a:pt x="0" y="17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7" y="16"/>
                  </a:cubicBezTo>
                  <a:cubicBezTo>
                    <a:pt x="8" y="15"/>
                    <a:pt x="8" y="13"/>
                    <a:pt x="9" y="11"/>
                  </a:cubicBezTo>
                  <a:cubicBezTo>
                    <a:pt x="11" y="6"/>
                    <a:pt x="12" y="2"/>
                    <a:pt x="1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34" name="Freeform 228">
              <a:extLst>
                <a:ext uri="{FF2B5EF4-FFF2-40B4-BE49-F238E27FC236}">
                  <a16:creationId xmlns="" xmlns:a16="http://schemas.microsoft.com/office/drawing/2014/main" id="{956FC146-F268-44C0-AA13-99D52BF047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1663" y="2389188"/>
              <a:ext cx="38100" cy="55563"/>
            </a:xfrm>
            <a:custGeom>
              <a:avLst/>
              <a:gdLst>
                <a:gd name="T0" fmla="*/ 13 w 13"/>
                <a:gd name="T1" fmla="*/ 3 h 19"/>
                <a:gd name="T2" fmla="*/ 6 w 13"/>
                <a:gd name="T3" fmla="*/ 0 h 19"/>
                <a:gd name="T4" fmla="*/ 3 w 13"/>
                <a:gd name="T5" fmla="*/ 8 h 19"/>
                <a:gd name="T6" fmla="*/ 1 w 13"/>
                <a:gd name="T7" fmla="*/ 14 h 19"/>
                <a:gd name="T8" fmla="*/ 0 w 13"/>
                <a:gd name="T9" fmla="*/ 17 h 19"/>
                <a:gd name="T10" fmla="*/ 7 w 13"/>
                <a:gd name="T11" fmla="*/ 19 h 19"/>
                <a:gd name="T12" fmla="*/ 8 w 13"/>
                <a:gd name="T13" fmla="*/ 16 h 19"/>
                <a:gd name="T14" fmla="*/ 10 w 13"/>
                <a:gd name="T15" fmla="*/ 11 h 19"/>
                <a:gd name="T16" fmla="*/ 13 w 13"/>
                <a:gd name="T17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19">
                  <a:moveTo>
                    <a:pt x="13" y="3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5" y="4"/>
                    <a:pt x="3" y="8"/>
                  </a:cubicBezTo>
                  <a:cubicBezTo>
                    <a:pt x="2" y="10"/>
                    <a:pt x="2" y="12"/>
                    <a:pt x="1" y="14"/>
                  </a:cubicBezTo>
                  <a:cubicBezTo>
                    <a:pt x="0" y="16"/>
                    <a:pt x="0" y="17"/>
                    <a:pt x="0" y="17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19"/>
                    <a:pt x="7" y="18"/>
                    <a:pt x="8" y="16"/>
                  </a:cubicBezTo>
                  <a:cubicBezTo>
                    <a:pt x="8" y="15"/>
                    <a:pt x="9" y="13"/>
                    <a:pt x="10" y="11"/>
                  </a:cubicBezTo>
                  <a:cubicBezTo>
                    <a:pt x="11" y="7"/>
                    <a:pt x="13" y="3"/>
                    <a:pt x="13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35" name="Freeform 229">
              <a:extLst>
                <a:ext uri="{FF2B5EF4-FFF2-40B4-BE49-F238E27FC236}">
                  <a16:creationId xmlns="" xmlns:a16="http://schemas.microsoft.com/office/drawing/2014/main" id="{488031F5-EEB3-43E1-A8A3-6BE46C7BA1A0}"/>
                </a:ext>
              </a:extLst>
            </p:cNvPr>
            <p:cNvSpPr>
              <a:spLocks/>
            </p:cNvSpPr>
            <p:nvPr/>
          </p:nvSpPr>
          <p:spPr bwMode="auto">
            <a:xfrm>
              <a:off x="4440238" y="2314575"/>
              <a:ext cx="38100" cy="57150"/>
            </a:xfrm>
            <a:custGeom>
              <a:avLst/>
              <a:gdLst>
                <a:gd name="T0" fmla="*/ 13 w 13"/>
                <a:gd name="T1" fmla="*/ 3 h 19"/>
                <a:gd name="T2" fmla="*/ 7 w 13"/>
                <a:gd name="T3" fmla="*/ 0 h 19"/>
                <a:gd name="T4" fmla="*/ 3 w 13"/>
                <a:gd name="T5" fmla="*/ 8 h 19"/>
                <a:gd name="T6" fmla="*/ 1 w 13"/>
                <a:gd name="T7" fmla="*/ 14 h 19"/>
                <a:gd name="T8" fmla="*/ 0 w 13"/>
                <a:gd name="T9" fmla="*/ 17 h 19"/>
                <a:gd name="T10" fmla="*/ 6 w 13"/>
                <a:gd name="T11" fmla="*/ 19 h 19"/>
                <a:gd name="T12" fmla="*/ 7 w 13"/>
                <a:gd name="T13" fmla="*/ 17 h 19"/>
                <a:gd name="T14" fmla="*/ 10 w 13"/>
                <a:gd name="T15" fmla="*/ 11 h 19"/>
                <a:gd name="T16" fmla="*/ 13 w 13"/>
                <a:gd name="T17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19">
                  <a:moveTo>
                    <a:pt x="13" y="3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5" y="4"/>
                    <a:pt x="3" y="8"/>
                  </a:cubicBezTo>
                  <a:cubicBezTo>
                    <a:pt x="2" y="11"/>
                    <a:pt x="1" y="13"/>
                    <a:pt x="1" y="14"/>
                  </a:cubicBezTo>
                  <a:cubicBezTo>
                    <a:pt x="0" y="16"/>
                    <a:pt x="0" y="17"/>
                    <a:pt x="0" y="17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7" y="17"/>
                  </a:cubicBezTo>
                  <a:cubicBezTo>
                    <a:pt x="8" y="15"/>
                    <a:pt x="9" y="13"/>
                    <a:pt x="10" y="11"/>
                  </a:cubicBezTo>
                  <a:cubicBezTo>
                    <a:pt x="11" y="7"/>
                    <a:pt x="13" y="3"/>
                    <a:pt x="13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36" name="Freeform 230">
              <a:extLst>
                <a:ext uri="{FF2B5EF4-FFF2-40B4-BE49-F238E27FC236}">
                  <a16:creationId xmlns="" xmlns:a16="http://schemas.microsoft.com/office/drawing/2014/main" id="{1EAD2579-E497-40FB-8066-39CA432B0806}"/>
                </a:ext>
              </a:extLst>
            </p:cNvPr>
            <p:cNvSpPr>
              <a:spLocks/>
            </p:cNvSpPr>
            <p:nvPr/>
          </p:nvSpPr>
          <p:spPr bwMode="auto">
            <a:xfrm>
              <a:off x="4470400" y="2244725"/>
              <a:ext cx="44450" cy="55563"/>
            </a:xfrm>
            <a:custGeom>
              <a:avLst/>
              <a:gdLst>
                <a:gd name="T0" fmla="*/ 15 w 15"/>
                <a:gd name="T1" fmla="*/ 3 h 19"/>
                <a:gd name="T2" fmla="*/ 8 w 15"/>
                <a:gd name="T3" fmla="*/ 0 h 19"/>
                <a:gd name="T4" fmla="*/ 4 w 15"/>
                <a:gd name="T5" fmla="*/ 8 h 19"/>
                <a:gd name="T6" fmla="*/ 0 w 15"/>
                <a:gd name="T7" fmla="*/ 16 h 19"/>
                <a:gd name="T8" fmla="*/ 7 w 15"/>
                <a:gd name="T9" fmla="*/ 19 h 19"/>
                <a:gd name="T10" fmla="*/ 11 w 15"/>
                <a:gd name="T11" fmla="*/ 11 h 19"/>
                <a:gd name="T12" fmla="*/ 15 w 15"/>
                <a:gd name="T13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19">
                  <a:moveTo>
                    <a:pt x="15" y="3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6" y="4"/>
                    <a:pt x="4" y="8"/>
                  </a:cubicBezTo>
                  <a:cubicBezTo>
                    <a:pt x="2" y="12"/>
                    <a:pt x="0" y="16"/>
                    <a:pt x="0" y="16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19"/>
                    <a:pt x="9" y="15"/>
                    <a:pt x="11" y="11"/>
                  </a:cubicBezTo>
                  <a:cubicBezTo>
                    <a:pt x="13" y="7"/>
                    <a:pt x="15" y="3"/>
                    <a:pt x="15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37" name="Freeform 231">
              <a:extLst>
                <a:ext uri="{FF2B5EF4-FFF2-40B4-BE49-F238E27FC236}">
                  <a16:creationId xmlns="" xmlns:a16="http://schemas.microsoft.com/office/drawing/2014/main" id="{170184B7-6215-45A0-B974-D181366C1C7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5325" y="2178050"/>
              <a:ext cx="44450" cy="55563"/>
            </a:xfrm>
            <a:custGeom>
              <a:avLst/>
              <a:gdLst>
                <a:gd name="T0" fmla="*/ 15 w 15"/>
                <a:gd name="T1" fmla="*/ 3 h 19"/>
                <a:gd name="T2" fmla="*/ 9 w 15"/>
                <a:gd name="T3" fmla="*/ 0 h 19"/>
                <a:gd name="T4" fmla="*/ 4 w 15"/>
                <a:gd name="T5" fmla="*/ 7 h 19"/>
                <a:gd name="T6" fmla="*/ 0 w 15"/>
                <a:gd name="T7" fmla="*/ 15 h 19"/>
                <a:gd name="T8" fmla="*/ 7 w 15"/>
                <a:gd name="T9" fmla="*/ 19 h 19"/>
                <a:gd name="T10" fmla="*/ 11 w 15"/>
                <a:gd name="T11" fmla="*/ 11 h 19"/>
                <a:gd name="T12" fmla="*/ 15 w 15"/>
                <a:gd name="T13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19">
                  <a:moveTo>
                    <a:pt x="15" y="3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6" y="4"/>
                    <a:pt x="4" y="7"/>
                  </a:cubicBezTo>
                  <a:cubicBezTo>
                    <a:pt x="2" y="11"/>
                    <a:pt x="0" y="15"/>
                    <a:pt x="0" y="15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19"/>
                    <a:pt x="9" y="15"/>
                    <a:pt x="11" y="11"/>
                  </a:cubicBezTo>
                  <a:cubicBezTo>
                    <a:pt x="13" y="7"/>
                    <a:pt x="15" y="3"/>
                    <a:pt x="15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38" name="Freeform 232">
              <a:extLst>
                <a:ext uri="{FF2B5EF4-FFF2-40B4-BE49-F238E27FC236}">
                  <a16:creationId xmlns="" xmlns:a16="http://schemas.microsoft.com/office/drawing/2014/main" id="{B41F8E38-4B18-4B64-A529-99554C3A35D2}"/>
                </a:ext>
              </a:extLst>
            </p:cNvPr>
            <p:cNvSpPr>
              <a:spLocks/>
            </p:cNvSpPr>
            <p:nvPr/>
          </p:nvSpPr>
          <p:spPr bwMode="auto">
            <a:xfrm>
              <a:off x="4543425" y="2109788"/>
              <a:ext cx="44450" cy="55563"/>
            </a:xfrm>
            <a:custGeom>
              <a:avLst/>
              <a:gdLst>
                <a:gd name="T0" fmla="*/ 15 w 15"/>
                <a:gd name="T1" fmla="*/ 3 h 19"/>
                <a:gd name="T2" fmla="*/ 9 w 15"/>
                <a:gd name="T3" fmla="*/ 0 h 19"/>
                <a:gd name="T4" fmla="*/ 8 w 15"/>
                <a:gd name="T5" fmla="*/ 2 h 19"/>
                <a:gd name="T6" fmla="*/ 5 w 15"/>
                <a:gd name="T7" fmla="*/ 7 h 19"/>
                <a:gd name="T8" fmla="*/ 0 w 15"/>
                <a:gd name="T9" fmla="*/ 15 h 19"/>
                <a:gd name="T10" fmla="*/ 6 w 15"/>
                <a:gd name="T11" fmla="*/ 19 h 19"/>
                <a:gd name="T12" fmla="*/ 11 w 15"/>
                <a:gd name="T13" fmla="*/ 11 h 19"/>
                <a:gd name="T14" fmla="*/ 14 w 15"/>
                <a:gd name="T15" fmla="*/ 6 h 19"/>
                <a:gd name="T16" fmla="*/ 15 w 15"/>
                <a:gd name="T17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19">
                  <a:moveTo>
                    <a:pt x="15" y="3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1"/>
                    <a:pt x="8" y="2"/>
                  </a:cubicBezTo>
                  <a:cubicBezTo>
                    <a:pt x="7" y="3"/>
                    <a:pt x="6" y="5"/>
                    <a:pt x="5" y="7"/>
                  </a:cubicBezTo>
                  <a:cubicBezTo>
                    <a:pt x="2" y="11"/>
                    <a:pt x="0" y="15"/>
                    <a:pt x="0" y="15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8" y="15"/>
                    <a:pt x="11" y="11"/>
                  </a:cubicBezTo>
                  <a:cubicBezTo>
                    <a:pt x="12" y="9"/>
                    <a:pt x="13" y="7"/>
                    <a:pt x="14" y="6"/>
                  </a:cubicBezTo>
                  <a:cubicBezTo>
                    <a:pt x="15" y="4"/>
                    <a:pt x="15" y="3"/>
                    <a:pt x="15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39" name="Freeform 233">
              <a:extLst>
                <a:ext uri="{FF2B5EF4-FFF2-40B4-BE49-F238E27FC236}">
                  <a16:creationId xmlns="" xmlns:a16="http://schemas.microsoft.com/office/drawing/2014/main" id="{A2F600DE-1CE2-4164-8D7C-1E7CC64C7501}"/>
                </a:ext>
              </a:extLst>
            </p:cNvPr>
            <p:cNvSpPr>
              <a:spLocks/>
            </p:cNvSpPr>
            <p:nvPr/>
          </p:nvSpPr>
          <p:spPr bwMode="auto">
            <a:xfrm>
              <a:off x="4584700" y="2043113"/>
              <a:ext cx="46038" cy="55563"/>
            </a:xfrm>
            <a:custGeom>
              <a:avLst/>
              <a:gdLst>
                <a:gd name="T0" fmla="*/ 16 w 16"/>
                <a:gd name="T1" fmla="*/ 4 h 19"/>
                <a:gd name="T2" fmla="*/ 10 w 16"/>
                <a:gd name="T3" fmla="*/ 0 h 19"/>
                <a:gd name="T4" fmla="*/ 5 w 16"/>
                <a:gd name="T5" fmla="*/ 8 h 19"/>
                <a:gd name="T6" fmla="*/ 0 w 16"/>
                <a:gd name="T7" fmla="*/ 15 h 19"/>
                <a:gd name="T8" fmla="*/ 6 w 16"/>
                <a:gd name="T9" fmla="*/ 19 h 19"/>
                <a:gd name="T10" fmla="*/ 11 w 16"/>
                <a:gd name="T11" fmla="*/ 12 h 19"/>
                <a:gd name="T12" fmla="*/ 16 w 16"/>
                <a:gd name="T13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19">
                  <a:moveTo>
                    <a:pt x="16" y="4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7" y="4"/>
                    <a:pt x="5" y="8"/>
                  </a:cubicBezTo>
                  <a:cubicBezTo>
                    <a:pt x="2" y="12"/>
                    <a:pt x="0" y="15"/>
                    <a:pt x="0" y="15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8" y="15"/>
                    <a:pt x="11" y="12"/>
                  </a:cubicBezTo>
                  <a:cubicBezTo>
                    <a:pt x="13" y="8"/>
                    <a:pt x="16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40" name="Freeform 234">
              <a:extLst>
                <a:ext uri="{FF2B5EF4-FFF2-40B4-BE49-F238E27FC236}">
                  <a16:creationId xmlns="" xmlns:a16="http://schemas.microsoft.com/office/drawing/2014/main" id="{78B168CA-2F2B-49CD-B4B9-1AA71764A61C}"/>
                </a:ext>
              </a:extLst>
            </p:cNvPr>
            <p:cNvSpPr>
              <a:spLocks/>
            </p:cNvSpPr>
            <p:nvPr/>
          </p:nvSpPr>
          <p:spPr bwMode="auto">
            <a:xfrm>
              <a:off x="4629150" y="1981200"/>
              <a:ext cx="46038" cy="52388"/>
            </a:xfrm>
            <a:custGeom>
              <a:avLst/>
              <a:gdLst>
                <a:gd name="T0" fmla="*/ 16 w 16"/>
                <a:gd name="T1" fmla="*/ 4 h 18"/>
                <a:gd name="T2" fmla="*/ 10 w 16"/>
                <a:gd name="T3" fmla="*/ 0 h 18"/>
                <a:gd name="T4" fmla="*/ 9 w 16"/>
                <a:gd name="T5" fmla="*/ 2 h 18"/>
                <a:gd name="T6" fmla="*/ 5 w 16"/>
                <a:gd name="T7" fmla="*/ 7 h 18"/>
                <a:gd name="T8" fmla="*/ 0 w 16"/>
                <a:gd name="T9" fmla="*/ 14 h 18"/>
                <a:gd name="T10" fmla="*/ 6 w 16"/>
                <a:gd name="T11" fmla="*/ 18 h 18"/>
                <a:gd name="T12" fmla="*/ 11 w 16"/>
                <a:gd name="T13" fmla="*/ 11 h 18"/>
                <a:gd name="T14" fmla="*/ 14 w 16"/>
                <a:gd name="T15" fmla="*/ 6 h 18"/>
                <a:gd name="T16" fmla="*/ 16 w 16"/>
                <a:gd name="T17" fmla="*/ 4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8">
                  <a:moveTo>
                    <a:pt x="16" y="4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1"/>
                    <a:pt x="9" y="2"/>
                  </a:cubicBezTo>
                  <a:cubicBezTo>
                    <a:pt x="8" y="3"/>
                    <a:pt x="6" y="5"/>
                    <a:pt x="5" y="7"/>
                  </a:cubicBezTo>
                  <a:cubicBezTo>
                    <a:pt x="2" y="11"/>
                    <a:pt x="0" y="14"/>
                    <a:pt x="0" y="14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8" y="15"/>
                    <a:pt x="11" y="11"/>
                  </a:cubicBezTo>
                  <a:cubicBezTo>
                    <a:pt x="12" y="9"/>
                    <a:pt x="13" y="8"/>
                    <a:pt x="14" y="6"/>
                  </a:cubicBezTo>
                  <a:cubicBezTo>
                    <a:pt x="15" y="5"/>
                    <a:pt x="16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41" name="Freeform 235">
              <a:extLst>
                <a:ext uri="{FF2B5EF4-FFF2-40B4-BE49-F238E27FC236}">
                  <a16:creationId xmlns="" xmlns:a16="http://schemas.microsoft.com/office/drawing/2014/main" id="{E2E363A2-0CF8-4211-B380-13903A18D3E3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5188" y="1919288"/>
              <a:ext cx="47625" cy="52388"/>
            </a:xfrm>
            <a:custGeom>
              <a:avLst/>
              <a:gdLst>
                <a:gd name="T0" fmla="*/ 30 w 30"/>
                <a:gd name="T1" fmla="*/ 7 h 33"/>
                <a:gd name="T2" fmla="*/ 20 w 30"/>
                <a:gd name="T3" fmla="*/ 0 h 33"/>
                <a:gd name="T4" fmla="*/ 0 w 30"/>
                <a:gd name="T5" fmla="*/ 26 h 33"/>
                <a:gd name="T6" fmla="*/ 9 w 30"/>
                <a:gd name="T7" fmla="*/ 33 h 33"/>
                <a:gd name="T8" fmla="*/ 30 w 30"/>
                <a:gd name="T9" fmla="*/ 7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3">
                  <a:moveTo>
                    <a:pt x="30" y="7"/>
                  </a:moveTo>
                  <a:lnTo>
                    <a:pt x="20" y="0"/>
                  </a:lnTo>
                  <a:lnTo>
                    <a:pt x="0" y="26"/>
                  </a:lnTo>
                  <a:lnTo>
                    <a:pt x="9" y="33"/>
                  </a:lnTo>
                  <a:lnTo>
                    <a:pt x="30" y="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42" name="Freeform 236">
              <a:extLst>
                <a:ext uri="{FF2B5EF4-FFF2-40B4-BE49-F238E27FC236}">
                  <a16:creationId xmlns="" xmlns:a16="http://schemas.microsoft.com/office/drawing/2014/main" id="{56A6F607-185C-42E8-8207-55A97E5D389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5988" y="1860550"/>
              <a:ext cx="49213" cy="52388"/>
            </a:xfrm>
            <a:custGeom>
              <a:avLst/>
              <a:gdLst>
                <a:gd name="T0" fmla="*/ 31 w 31"/>
                <a:gd name="T1" fmla="*/ 7 h 33"/>
                <a:gd name="T2" fmla="*/ 20 w 31"/>
                <a:gd name="T3" fmla="*/ 0 h 33"/>
                <a:gd name="T4" fmla="*/ 0 w 31"/>
                <a:gd name="T5" fmla="*/ 24 h 33"/>
                <a:gd name="T6" fmla="*/ 9 w 31"/>
                <a:gd name="T7" fmla="*/ 33 h 33"/>
                <a:gd name="T8" fmla="*/ 31 w 31"/>
                <a:gd name="T9" fmla="*/ 7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3">
                  <a:moveTo>
                    <a:pt x="31" y="7"/>
                  </a:moveTo>
                  <a:lnTo>
                    <a:pt x="20" y="0"/>
                  </a:lnTo>
                  <a:lnTo>
                    <a:pt x="0" y="24"/>
                  </a:lnTo>
                  <a:lnTo>
                    <a:pt x="9" y="33"/>
                  </a:lnTo>
                  <a:lnTo>
                    <a:pt x="31" y="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43" name="Freeform 237">
              <a:extLst>
                <a:ext uri="{FF2B5EF4-FFF2-40B4-BE49-F238E27FC236}">
                  <a16:creationId xmlns="" xmlns:a16="http://schemas.microsoft.com/office/drawing/2014/main" id="{5EB570E1-1727-4F1B-A165-20E826EE6021}"/>
                </a:ext>
              </a:extLst>
            </p:cNvPr>
            <p:cNvSpPr>
              <a:spLocks/>
            </p:cNvSpPr>
            <p:nvPr/>
          </p:nvSpPr>
          <p:spPr bwMode="auto">
            <a:xfrm>
              <a:off x="4775200" y="1801813"/>
              <a:ext cx="52388" cy="52388"/>
            </a:xfrm>
            <a:custGeom>
              <a:avLst/>
              <a:gdLst>
                <a:gd name="T0" fmla="*/ 33 w 33"/>
                <a:gd name="T1" fmla="*/ 9 h 33"/>
                <a:gd name="T2" fmla="*/ 24 w 33"/>
                <a:gd name="T3" fmla="*/ 0 h 33"/>
                <a:gd name="T4" fmla="*/ 0 w 33"/>
                <a:gd name="T5" fmla="*/ 24 h 33"/>
                <a:gd name="T6" fmla="*/ 9 w 33"/>
                <a:gd name="T7" fmla="*/ 33 h 33"/>
                <a:gd name="T8" fmla="*/ 33 w 33"/>
                <a:gd name="T9" fmla="*/ 9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33">
                  <a:moveTo>
                    <a:pt x="33" y="9"/>
                  </a:moveTo>
                  <a:lnTo>
                    <a:pt x="24" y="0"/>
                  </a:lnTo>
                  <a:lnTo>
                    <a:pt x="0" y="24"/>
                  </a:lnTo>
                  <a:lnTo>
                    <a:pt x="9" y="33"/>
                  </a:lnTo>
                  <a:lnTo>
                    <a:pt x="3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4" name="Group 103">
            <a:extLst>
              <a:ext uri="{FF2B5EF4-FFF2-40B4-BE49-F238E27FC236}">
                <a16:creationId xmlns="" xmlns:a16="http://schemas.microsoft.com/office/drawing/2014/main" id="{3CDED665-BE5E-40DF-A923-23DFF53BAE62}"/>
              </a:ext>
            </a:extLst>
          </p:cNvPr>
          <p:cNvGrpSpPr/>
          <p:nvPr/>
        </p:nvGrpSpPr>
        <p:grpSpPr>
          <a:xfrm>
            <a:off x="2894731" y="2439753"/>
            <a:ext cx="838789" cy="367724"/>
            <a:chOff x="4830763" y="1285875"/>
            <a:chExt cx="1169988" cy="512763"/>
          </a:xfrm>
          <a:solidFill>
            <a:schemeClr val="bg1">
              <a:lumMod val="65000"/>
            </a:schemeClr>
          </a:solidFill>
        </p:grpSpPr>
        <p:sp>
          <p:nvSpPr>
            <p:cNvPr id="45" name="Freeform 238">
              <a:extLst>
                <a:ext uri="{FF2B5EF4-FFF2-40B4-BE49-F238E27FC236}">
                  <a16:creationId xmlns="" xmlns:a16="http://schemas.microsoft.com/office/drawing/2014/main" id="{C5460CD8-A5E0-4D77-A231-E23769C13B81}"/>
                </a:ext>
              </a:extLst>
            </p:cNvPr>
            <p:cNvSpPr>
              <a:spLocks/>
            </p:cNvSpPr>
            <p:nvPr/>
          </p:nvSpPr>
          <p:spPr bwMode="auto">
            <a:xfrm>
              <a:off x="4830763" y="1749425"/>
              <a:ext cx="52388" cy="49213"/>
            </a:xfrm>
            <a:custGeom>
              <a:avLst/>
              <a:gdLst>
                <a:gd name="T0" fmla="*/ 33 w 33"/>
                <a:gd name="T1" fmla="*/ 9 h 31"/>
                <a:gd name="T2" fmla="*/ 24 w 33"/>
                <a:gd name="T3" fmla="*/ 0 h 31"/>
                <a:gd name="T4" fmla="*/ 0 w 33"/>
                <a:gd name="T5" fmla="*/ 22 h 31"/>
                <a:gd name="T6" fmla="*/ 9 w 33"/>
                <a:gd name="T7" fmla="*/ 31 h 31"/>
                <a:gd name="T8" fmla="*/ 33 w 33"/>
                <a:gd name="T9" fmla="*/ 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31">
                  <a:moveTo>
                    <a:pt x="33" y="9"/>
                  </a:moveTo>
                  <a:lnTo>
                    <a:pt x="24" y="0"/>
                  </a:lnTo>
                  <a:lnTo>
                    <a:pt x="0" y="22"/>
                  </a:lnTo>
                  <a:lnTo>
                    <a:pt x="9" y="31"/>
                  </a:lnTo>
                  <a:lnTo>
                    <a:pt x="3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46" name="Freeform 239">
              <a:extLst>
                <a:ext uri="{FF2B5EF4-FFF2-40B4-BE49-F238E27FC236}">
                  <a16:creationId xmlns="" xmlns:a16="http://schemas.microsoft.com/office/drawing/2014/main" id="{64656FEF-E926-484E-B747-124F615EE278}"/>
                </a:ext>
              </a:extLst>
            </p:cNvPr>
            <p:cNvSpPr>
              <a:spLocks/>
            </p:cNvSpPr>
            <p:nvPr/>
          </p:nvSpPr>
          <p:spPr bwMode="auto">
            <a:xfrm>
              <a:off x="4886325" y="1697038"/>
              <a:ext cx="52388" cy="49213"/>
            </a:xfrm>
            <a:custGeom>
              <a:avLst/>
              <a:gdLst>
                <a:gd name="T0" fmla="*/ 33 w 33"/>
                <a:gd name="T1" fmla="*/ 9 h 31"/>
                <a:gd name="T2" fmla="*/ 26 w 33"/>
                <a:gd name="T3" fmla="*/ 0 h 31"/>
                <a:gd name="T4" fmla="*/ 0 w 33"/>
                <a:gd name="T5" fmla="*/ 22 h 31"/>
                <a:gd name="T6" fmla="*/ 9 w 33"/>
                <a:gd name="T7" fmla="*/ 31 h 31"/>
                <a:gd name="T8" fmla="*/ 33 w 33"/>
                <a:gd name="T9" fmla="*/ 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31">
                  <a:moveTo>
                    <a:pt x="33" y="9"/>
                  </a:moveTo>
                  <a:lnTo>
                    <a:pt x="26" y="0"/>
                  </a:lnTo>
                  <a:lnTo>
                    <a:pt x="0" y="22"/>
                  </a:lnTo>
                  <a:lnTo>
                    <a:pt x="9" y="31"/>
                  </a:lnTo>
                  <a:lnTo>
                    <a:pt x="3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47" name="Freeform 240">
              <a:extLst>
                <a:ext uri="{FF2B5EF4-FFF2-40B4-BE49-F238E27FC236}">
                  <a16:creationId xmlns="" xmlns:a16="http://schemas.microsoft.com/office/drawing/2014/main" id="{C64856CF-C67A-49AE-AD7C-E7A6B7D9B516}"/>
                </a:ext>
              </a:extLst>
            </p:cNvPr>
            <p:cNvSpPr>
              <a:spLocks/>
            </p:cNvSpPr>
            <p:nvPr/>
          </p:nvSpPr>
          <p:spPr bwMode="auto">
            <a:xfrm>
              <a:off x="4945063" y="1646238"/>
              <a:ext cx="55563" cy="50800"/>
            </a:xfrm>
            <a:custGeom>
              <a:avLst/>
              <a:gdLst>
                <a:gd name="T0" fmla="*/ 35 w 35"/>
                <a:gd name="T1" fmla="*/ 11 h 32"/>
                <a:gd name="T2" fmla="*/ 26 w 35"/>
                <a:gd name="T3" fmla="*/ 0 h 32"/>
                <a:gd name="T4" fmla="*/ 0 w 35"/>
                <a:gd name="T5" fmla="*/ 20 h 32"/>
                <a:gd name="T6" fmla="*/ 9 w 35"/>
                <a:gd name="T7" fmla="*/ 32 h 32"/>
                <a:gd name="T8" fmla="*/ 35 w 35"/>
                <a:gd name="T9" fmla="*/ 1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32">
                  <a:moveTo>
                    <a:pt x="35" y="11"/>
                  </a:moveTo>
                  <a:lnTo>
                    <a:pt x="26" y="0"/>
                  </a:lnTo>
                  <a:lnTo>
                    <a:pt x="0" y="20"/>
                  </a:lnTo>
                  <a:lnTo>
                    <a:pt x="9" y="32"/>
                  </a:lnTo>
                  <a:lnTo>
                    <a:pt x="35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48" name="Freeform 241">
              <a:extLst>
                <a:ext uri="{FF2B5EF4-FFF2-40B4-BE49-F238E27FC236}">
                  <a16:creationId xmlns="" xmlns:a16="http://schemas.microsoft.com/office/drawing/2014/main" id="{D1BDB519-34B9-4D73-9617-9BB075264EB5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6975" y="1600200"/>
              <a:ext cx="55563" cy="49213"/>
            </a:xfrm>
            <a:custGeom>
              <a:avLst/>
              <a:gdLst>
                <a:gd name="T0" fmla="*/ 35 w 35"/>
                <a:gd name="T1" fmla="*/ 11 h 31"/>
                <a:gd name="T2" fmla="*/ 28 w 35"/>
                <a:gd name="T3" fmla="*/ 0 h 31"/>
                <a:gd name="T4" fmla="*/ 0 w 35"/>
                <a:gd name="T5" fmla="*/ 20 h 31"/>
                <a:gd name="T6" fmla="*/ 9 w 35"/>
                <a:gd name="T7" fmla="*/ 31 h 31"/>
                <a:gd name="T8" fmla="*/ 35 w 35"/>
                <a:gd name="T9" fmla="*/ 1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31">
                  <a:moveTo>
                    <a:pt x="35" y="11"/>
                  </a:moveTo>
                  <a:lnTo>
                    <a:pt x="28" y="0"/>
                  </a:lnTo>
                  <a:lnTo>
                    <a:pt x="0" y="20"/>
                  </a:lnTo>
                  <a:lnTo>
                    <a:pt x="9" y="31"/>
                  </a:lnTo>
                  <a:lnTo>
                    <a:pt x="35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49" name="Freeform 242">
              <a:extLst>
                <a:ext uri="{FF2B5EF4-FFF2-40B4-BE49-F238E27FC236}">
                  <a16:creationId xmlns="" xmlns:a16="http://schemas.microsoft.com/office/drawing/2014/main" id="{29D6A087-6141-4842-9C2A-201C9B4A8F5D}"/>
                </a:ext>
              </a:extLst>
            </p:cNvPr>
            <p:cNvSpPr>
              <a:spLocks/>
            </p:cNvSpPr>
            <p:nvPr/>
          </p:nvSpPr>
          <p:spPr bwMode="auto">
            <a:xfrm>
              <a:off x="5070475" y="1558925"/>
              <a:ext cx="57150" cy="42863"/>
            </a:xfrm>
            <a:custGeom>
              <a:avLst/>
              <a:gdLst>
                <a:gd name="T0" fmla="*/ 19 w 19"/>
                <a:gd name="T1" fmla="*/ 6 h 15"/>
                <a:gd name="T2" fmla="*/ 15 w 19"/>
                <a:gd name="T3" fmla="*/ 0 h 15"/>
                <a:gd name="T4" fmla="*/ 8 w 19"/>
                <a:gd name="T5" fmla="*/ 4 h 15"/>
                <a:gd name="T6" fmla="*/ 2 w 19"/>
                <a:gd name="T7" fmla="*/ 8 h 15"/>
                <a:gd name="T8" fmla="*/ 0 w 19"/>
                <a:gd name="T9" fmla="*/ 9 h 15"/>
                <a:gd name="T10" fmla="*/ 4 w 19"/>
                <a:gd name="T11" fmla="*/ 15 h 15"/>
                <a:gd name="T12" fmla="*/ 6 w 19"/>
                <a:gd name="T13" fmla="*/ 14 h 15"/>
                <a:gd name="T14" fmla="*/ 11 w 19"/>
                <a:gd name="T15" fmla="*/ 10 h 15"/>
                <a:gd name="T16" fmla="*/ 19 w 19"/>
                <a:gd name="T17" fmla="*/ 6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5">
                  <a:moveTo>
                    <a:pt x="19" y="6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5" y="0"/>
                    <a:pt x="11" y="2"/>
                    <a:pt x="8" y="4"/>
                  </a:cubicBezTo>
                  <a:cubicBezTo>
                    <a:pt x="6" y="6"/>
                    <a:pt x="4" y="7"/>
                    <a:pt x="2" y="8"/>
                  </a:cubicBezTo>
                  <a:cubicBezTo>
                    <a:pt x="1" y="9"/>
                    <a:pt x="0" y="9"/>
                    <a:pt x="0" y="9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5" y="15"/>
                    <a:pt x="6" y="14"/>
                  </a:cubicBezTo>
                  <a:cubicBezTo>
                    <a:pt x="8" y="13"/>
                    <a:pt x="10" y="12"/>
                    <a:pt x="11" y="10"/>
                  </a:cubicBezTo>
                  <a:cubicBezTo>
                    <a:pt x="15" y="8"/>
                    <a:pt x="19" y="6"/>
                    <a:pt x="19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50" name="Freeform 243">
              <a:extLst>
                <a:ext uri="{FF2B5EF4-FFF2-40B4-BE49-F238E27FC236}">
                  <a16:creationId xmlns="" xmlns:a16="http://schemas.microsoft.com/office/drawing/2014/main" id="{5E37D587-A3B2-4F2B-957A-5365909F0C5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5563" y="1517650"/>
              <a:ext cx="55563" cy="44450"/>
            </a:xfrm>
            <a:custGeom>
              <a:avLst/>
              <a:gdLst>
                <a:gd name="T0" fmla="*/ 19 w 19"/>
                <a:gd name="T1" fmla="*/ 6 h 15"/>
                <a:gd name="T2" fmla="*/ 16 w 19"/>
                <a:gd name="T3" fmla="*/ 0 h 15"/>
                <a:gd name="T4" fmla="*/ 8 w 19"/>
                <a:gd name="T5" fmla="*/ 4 h 15"/>
                <a:gd name="T6" fmla="*/ 0 w 19"/>
                <a:gd name="T7" fmla="*/ 9 h 15"/>
                <a:gd name="T8" fmla="*/ 4 w 19"/>
                <a:gd name="T9" fmla="*/ 15 h 15"/>
                <a:gd name="T10" fmla="*/ 12 w 19"/>
                <a:gd name="T11" fmla="*/ 10 h 15"/>
                <a:gd name="T12" fmla="*/ 19 w 19"/>
                <a:gd name="T13" fmla="*/ 6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15">
                  <a:moveTo>
                    <a:pt x="19" y="6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2" y="2"/>
                    <a:pt x="8" y="4"/>
                  </a:cubicBezTo>
                  <a:cubicBezTo>
                    <a:pt x="4" y="6"/>
                    <a:pt x="0" y="9"/>
                    <a:pt x="0" y="9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8" y="12"/>
                    <a:pt x="12" y="10"/>
                  </a:cubicBezTo>
                  <a:cubicBezTo>
                    <a:pt x="16" y="8"/>
                    <a:pt x="19" y="6"/>
                    <a:pt x="19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51" name="Freeform 244">
              <a:extLst>
                <a:ext uri="{FF2B5EF4-FFF2-40B4-BE49-F238E27FC236}">
                  <a16:creationId xmlns="" xmlns:a16="http://schemas.microsoft.com/office/drawing/2014/main" id="{F2EB0D8E-BA25-4E6C-9AEF-AE05D2BBE1F6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3825" y="1479550"/>
              <a:ext cx="55563" cy="44450"/>
            </a:xfrm>
            <a:custGeom>
              <a:avLst/>
              <a:gdLst>
                <a:gd name="T0" fmla="*/ 19 w 19"/>
                <a:gd name="T1" fmla="*/ 6 h 15"/>
                <a:gd name="T2" fmla="*/ 16 w 19"/>
                <a:gd name="T3" fmla="*/ 0 h 15"/>
                <a:gd name="T4" fmla="*/ 8 w 19"/>
                <a:gd name="T5" fmla="*/ 4 h 15"/>
                <a:gd name="T6" fmla="*/ 3 w 19"/>
                <a:gd name="T7" fmla="*/ 7 h 15"/>
                <a:gd name="T8" fmla="*/ 0 w 19"/>
                <a:gd name="T9" fmla="*/ 8 h 15"/>
                <a:gd name="T10" fmla="*/ 4 w 19"/>
                <a:gd name="T11" fmla="*/ 15 h 15"/>
                <a:gd name="T12" fmla="*/ 6 w 19"/>
                <a:gd name="T13" fmla="*/ 13 h 15"/>
                <a:gd name="T14" fmla="*/ 12 w 19"/>
                <a:gd name="T15" fmla="*/ 10 h 15"/>
                <a:gd name="T16" fmla="*/ 19 w 19"/>
                <a:gd name="T17" fmla="*/ 6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5">
                  <a:moveTo>
                    <a:pt x="19" y="6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2" y="2"/>
                    <a:pt x="8" y="4"/>
                  </a:cubicBezTo>
                  <a:cubicBezTo>
                    <a:pt x="6" y="5"/>
                    <a:pt x="4" y="6"/>
                    <a:pt x="3" y="7"/>
                  </a:cubicBezTo>
                  <a:cubicBezTo>
                    <a:pt x="1" y="8"/>
                    <a:pt x="0" y="8"/>
                    <a:pt x="0" y="8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5" y="14"/>
                    <a:pt x="6" y="13"/>
                  </a:cubicBezTo>
                  <a:cubicBezTo>
                    <a:pt x="8" y="12"/>
                    <a:pt x="10" y="11"/>
                    <a:pt x="12" y="10"/>
                  </a:cubicBezTo>
                  <a:cubicBezTo>
                    <a:pt x="16" y="8"/>
                    <a:pt x="19" y="6"/>
                    <a:pt x="19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52" name="Freeform 245">
              <a:extLst>
                <a:ext uri="{FF2B5EF4-FFF2-40B4-BE49-F238E27FC236}">
                  <a16:creationId xmlns="" xmlns:a16="http://schemas.microsoft.com/office/drawing/2014/main" id="{D5B65B92-C291-4C2F-A577-C47E2FECCF40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675" y="1444625"/>
              <a:ext cx="55563" cy="41275"/>
            </a:xfrm>
            <a:custGeom>
              <a:avLst/>
              <a:gdLst>
                <a:gd name="T0" fmla="*/ 19 w 19"/>
                <a:gd name="T1" fmla="*/ 7 h 14"/>
                <a:gd name="T2" fmla="*/ 16 w 19"/>
                <a:gd name="T3" fmla="*/ 0 h 14"/>
                <a:gd name="T4" fmla="*/ 8 w 19"/>
                <a:gd name="T5" fmla="*/ 4 h 14"/>
                <a:gd name="T6" fmla="*/ 0 w 19"/>
                <a:gd name="T7" fmla="*/ 8 h 14"/>
                <a:gd name="T8" fmla="*/ 3 w 19"/>
                <a:gd name="T9" fmla="*/ 14 h 14"/>
                <a:gd name="T10" fmla="*/ 11 w 19"/>
                <a:gd name="T11" fmla="*/ 10 h 14"/>
                <a:gd name="T12" fmla="*/ 19 w 19"/>
                <a:gd name="T13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14">
                  <a:moveTo>
                    <a:pt x="19" y="7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2" y="2"/>
                    <a:pt x="8" y="4"/>
                  </a:cubicBezTo>
                  <a:cubicBezTo>
                    <a:pt x="4" y="6"/>
                    <a:pt x="0" y="8"/>
                    <a:pt x="0" y="8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3" y="14"/>
                    <a:pt x="7" y="12"/>
                    <a:pt x="11" y="10"/>
                  </a:cubicBezTo>
                  <a:cubicBezTo>
                    <a:pt x="15" y="8"/>
                    <a:pt x="19" y="7"/>
                    <a:pt x="19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53" name="Freeform 246">
              <a:extLst>
                <a:ext uri="{FF2B5EF4-FFF2-40B4-BE49-F238E27FC236}">
                  <a16:creationId xmlns="" xmlns:a16="http://schemas.microsoft.com/office/drawing/2014/main" id="{471E3A5A-1C6B-403E-90E5-5AB219B625C3}"/>
                </a:ext>
              </a:extLst>
            </p:cNvPr>
            <p:cNvSpPr>
              <a:spLocks/>
            </p:cNvSpPr>
            <p:nvPr/>
          </p:nvSpPr>
          <p:spPr bwMode="auto">
            <a:xfrm>
              <a:off x="5343525" y="1414463"/>
              <a:ext cx="55563" cy="38100"/>
            </a:xfrm>
            <a:custGeom>
              <a:avLst/>
              <a:gdLst>
                <a:gd name="T0" fmla="*/ 19 w 19"/>
                <a:gd name="T1" fmla="*/ 6 h 13"/>
                <a:gd name="T2" fmla="*/ 17 w 19"/>
                <a:gd name="T3" fmla="*/ 0 h 13"/>
                <a:gd name="T4" fmla="*/ 14 w 19"/>
                <a:gd name="T5" fmla="*/ 1 h 13"/>
                <a:gd name="T6" fmla="*/ 8 w 19"/>
                <a:gd name="T7" fmla="*/ 3 h 13"/>
                <a:gd name="T8" fmla="*/ 0 w 19"/>
                <a:gd name="T9" fmla="*/ 7 h 13"/>
                <a:gd name="T10" fmla="*/ 3 w 19"/>
                <a:gd name="T11" fmla="*/ 13 h 13"/>
                <a:gd name="T12" fmla="*/ 11 w 19"/>
                <a:gd name="T13" fmla="*/ 9 h 13"/>
                <a:gd name="T14" fmla="*/ 17 w 19"/>
                <a:gd name="T15" fmla="*/ 7 h 13"/>
                <a:gd name="T16" fmla="*/ 19 w 19"/>
                <a:gd name="T17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3">
                  <a:moveTo>
                    <a:pt x="19" y="6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6" y="0"/>
                    <a:pt x="14" y="1"/>
                  </a:cubicBezTo>
                  <a:cubicBezTo>
                    <a:pt x="12" y="1"/>
                    <a:pt x="10" y="2"/>
                    <a:pt x="8" y="3"/>
                  </a:cubicBezTo>
                  <a:cubicBezTo>
                    <a:pt x="4" y="5"/>
                    <a:pt x="0" y="7"/>
                    <a:pt x="0" y="7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3" y="13"/>
                    <a:pt x="7" y="11"/>
                    <a:pt x="11" y="9"/>
                  </a:cubicBezTo>
                  <a:cubicBezTo>
                    <a:pt x="13" y="9"/>
                    <a:pt x="15" y="8"/>
                    <a:pt x="17" y="7"/>
                  </a:cubicBezTo>
                  <a:cubicBezTo>
                    <a:pt x="18" y="7"/>
                    <a:pt x="19" y="6"/>
                    <a:pt x="19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54" name="Freeform 247">
              <a:extLst>
                <a:ext uri="{FF2B5EF4-FFF2-40B4-BE49-F238E27FC236}">
                  <a16:creationId xmlns="" xmlns:a16="http://schemas.microsoft.com/office/drawing/2014/main" id="{CDCE2DCE-DEBF-426E-89A8-A9D7B1C96579}"/>
                </a:ext>
              </a:extLst>
            </p:cNvPr>
            <p:cNvSpPr>
              <a:spLocks/>
            </p:cNvSpPr>
            <p:nvPr/>
          </p:nvSpPr>
          <p:spPr bwMode="auto">
            <a:xfrm>
              <a:off x="5416550" y="1385888"/>
              <a:ext cx="57150" cy="38100"/>
            </a:xfrm>
            <a:custGeom>
              <a:avLst/>
              <a:gdLst>
                <a:gd name="T0" fmla="*/ 19 w 19"/>
                <a:gd name="T1" fmla="*/ 7 h 13"/>
                <a:gd name="T2" fmla="*/ 16 w 19"/>
                <a:gd name="T3" fmla="*/ 0 h 13"/>
                <a:gd name="T4" fmla="*/ 8 w 19"/>
                <a:gd name="T5" fmla="*/ 3 h 13"/>
                <a:gd name="T6" fmla="*/ 0 w 19"/>
                <a:gd name="T7" fmla="*/ 6 h 13"/>
                <a:gd name="T8" fmla="*/ 2 w 19"/>
                <a:gd name="T9" fmla="*/ 13 h 13"/>
                <a:gd name="T10" fmla="*/ 11 w 19"/>
                <a:gd name="T11" fmla="*/ 10 h 13"/>
                <a:gd name="T12" fmla="*/ 19 w 19"/>
                <a:gd name="T13" fmla="*/ 7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13">
                  <a:moveTo>
                    <a:pt x="19" y="7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2" y="1"/>
                    <a:pt x="8" y="3"/>
                  </a:cubicBezTo>
                  <a:cubicBezTo>
                    <a:pt x="4" y="5"/>
                    <a:pt x="0" y="6"/>
                    <a:pt x="0" y="6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6" y="11"/>
                    <a:pt x="11" y="10"/>
                  </a:cubicBezTo>
                  <a:cubicBezTo>
                    <a:pt x="15" y="8"/>
                    <a:pt x="19" y="7"/>
                    <a:pt x="19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55" name="Freeform 248">
              <a:extLst>
                <a:ext uri="{FF2B5EF4-FFF2-40B4-BE49-F238E27FC236}">
                  <a16:creationId xmlns="" xmlns:a16="http://schemas.microsoft.com/office/drawing/2014/main" id="{D8E5377C-128C-4FD7-B136-6AF631A21454}"/>
                </a:ext>
              </a:extLst>
            </p:cNvPr>
            <p:cNvSpPr>
              <a:spLocks/>
            </p:cNvSpPr>
            <p:nvPr/>
          </p:nvSpPr>
          <p:spPr bwMode="auto">
            <a:xfrm>
              <a:off x="5491163" y="1362075"/>
              <a:ext cx="55563" cy="34925"/>
            </a:xfrm>
            <a:custGeom>
              <a:avLst/>
              <a:gdLst>
                <a:gd name="T0" fmla="*/ 19 w 19"/>
                <a:gd name="T1" fmla="*/ 6 h 12"/>
                <a:gd name="T2" fmla="*/ 17 w 19"/>
                <a:gd name="T3" fmla="*/ 0 h 12"/>
                <a:gd name="T4" fmla="*/ 14 w 19"/>
                <a:gd name="T5" fmla="*/ 0 h 12"/>
                <a:gd name="T6" fmla="*/ 8 w 19"/>
                <a:gd name="T7" fmla="*/ 2 h 12"/>
                <a:gd name="T8" fmla="*/ 0 w 19"/>
                <a:gd name="T9" fmla="*/ 5 h 12"/>
                <a:gd name="T10" fmla="*/ 2 w 19"/>
                <a:gd name="T11" fmla="*/ 12 h 12"/>
                <a:gd name="T12" fmla="*/ 10 w 19"/>
                <a:gd name="T13" fmla="*/ 9 h 12"/>
                <a:gd name="T14" fmla="*/ 16 w 19"/>
                <a:gd name="T15" fmla="*/ 7 h 12"/>
                <a:gd name="T16" fmla="*/ 19 w 19"/>
                <a:gd name="T17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2">
                  <a:moveTo>
                    <a:pt x="19" y="6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6" y="0"/>
                    <a:pt x="14" y="0"/>
                  </a:cubicBezTo>
                  <a:cubicBezTo>
                    <a:pt x="12" y="1"/>
                    <a:pt x="10" y="2"/>
                    <a:pt x="8" y="2"/>
                  </a:cubicBezTo>
                  <a:cubicBezTo>
                    <a:pt x="4" y="4"/>
                    <a:pt x="0" y="5"/>
                    <a:pt x="0" y="5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6" y="10"/>
                    <a:pt x="10" y="9"/>
                  </a:cubicBezTo>
                  <a:cubicBezTo>
                    <a:pt x="12" y="8"/>
                    <a:pt x="15" y="8"/>
                    <a:pt x="16" y="7"/>
                  </a:cubicBezTo>
                  <a:cubicBezTo>
                    <a:pt x="18" y="7"/>
                    <a:pt x="19" y="6"/>
                    <a:pt x="19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56" name="Freeform 249">
              <a:extLst>
                <a:ext uri="{FF2B5EF4-FFF2-40B4-BE49-F238E27FC236}">
                  <a16:creationId xmlns="" xmlns:a16="http://schemas.microsoft.com/office/drawing/2014/main" id="{413EA0E4-3B87-4451-85E3-FE12C5C945B3}"/>
                </a:ext>
              </a:extLst>
            </p:cNvPr>
            <p:cNvSpPr>
              <a:spLocks/>
            </p:cNvSpPr>
            <p:nvPr/>
          </p:nvSpPr>
          <p:spPr bwMode="auto">
            <a:xfrm>
              <a:off x="5564188" y="1338263"/>
              <a:ext cx="55563" cy="34925"/>
            </a:xfrm>
            <a:custGeom>
              <a:avLst/>
              <a:gdLst>
                <a:gd name="T0" fmla="*/ 35 w 35"/>
                <a:gd name="T1" fmla="*/ 13 h 22"/>
                <a:gd name="T2" fmla="*/ 31 w 35"/>
                <a:gd name="T3" fmla="*/ 0 h 22"/>
                <a:gd name="T4" fmla="*/ 0 w 35"/>
                <a:gd name="T5" fmla="*/ 9 h 22"/>
                <a:gd name="T6" fmla="*/ 3 w 35"/>
                <a:gd name="T7" fmla="*/ 22 h 22"/>
                <a:gd name="T8" fmla="*/ 35 w 35"/>
                <a:gd name="T9" fmla="*/ 13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2">
                  <a:moveTo>
                    <a:pt x="35" y="13"/>
                  </a:moveTo>
                  <a:lnTo>
                    <a:pt x="31" y="0"/>
                  </a:lnTo>
                  <a:lnTo>
                    <a:pt x="0" y="9"/>
                  </a:lnTo>
                  <a:lnTo>
                    <a:pt x="3" y="22"/>
                  </a:lnTo>
                  <a:lnTo>
                    <a:pt x="35" y="1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57" name="Freeform 250">
              <a:extLst>
                <a:ext uri="{FF2B5EF4-FFF2-40B4-BE49-F238E27FC236}">
                  <a16:creationId xmlns="" xmlns:a16="http://schemas.microsoft.com/office/drawing/2014/main" id="{23C4647E-5127-464D-82FF-45F9CD878E9A}"/>
                </a:ext>
              </a:extLst>
            </p:cNvPr>
            <p:cNvSpPr>
              <a:spLocks/>
            </p:cNvSpPr>
            <p:nvPr/>
          </p:nvSpPr>
          <p:spPr bwMode="auto">
            <a:xfrm>
              <a:off x="5640388" y="1320800"/>
              <a:ext cx="55563" cy="31750"/>
            </a:xfrm>
            <a:custGeom>
              <a:avLst/>
              <a:gdLst>
                <a:gd name="T0" fmla="*/ 35 w 35"/>
                <a:gd name="T1" fmla="*/ 13 h 20"/>
                <a:gd name="T2" fmla="*/ 31 w 35"/>
                <a:gd name="T3" fmla="*/ 0 h 20"/>
                <a:gd name="T4" fmla="*/ 0 w 35"/>
                <a:gd name="T5" fmla="*/ 7 h 20"/>
                <a:gd name="T6" fmla="*/ 3 w 35"/>
                <a:gd name="T7" fmla="*/ 20 h 20"/>
                <a:gd name="T8" fmla="*/ 35 w 35"/>
                <a:gd name="T9" fmla="*/ 13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0">
                  <a:moveTo>
                    <a:pt x="35" y="13"/>
                  </a:moveTo>
                  <a:lnTo>
                    <a:pt x="31" y="0"/>
                  </a:lnTo>
                  <a:lnTo>
                    <a:pt x="0" y="7"/>
                  </a:lnTo>
                  <a:lnTo>
                    <a:pt x="3" y="20"/>
                  </a:lnTo>
                  <a:lnTo>
                    <a:pt x="35" y="1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58" name="Freeform 251">
              <a:extLst>
                <a:ext uri="{FF2B5EF4-FFF2-40B4-BE49-F238E27FC236}">
                  <a16:creationId xmlns="" xmlns:a16="http://schemas.microsoft.com/office/drawing/2014/main" id="{EE19334E-8CEE-4191-90BD-934228CC411A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6588" y="1306513"/>
              <a:ext cx="55563" cy="28575"/>
            </a:xfrm>
            <a:custGeom>
              <a:avLst/>
              <a:gdLst>
                <a:gd name="T0" fmla="*/ 35 w 35"/>
                <a:gd name="T1" fmla="*/ 13 h 18"/>
                <a:gd name="T2" fmla="*/ 33 w 35"/>
                <a:gd name="T3" fmla="*/ 0 h 18"/>
                <a:gd name="T4" fmla="*/ 0 w 35"/>
                <a:gd name="T5" fmla="*/ 5 h 18"/>
                <a:gd name="T6" fmla="*/ 2 w 35"/>
                <a:gd name="T7" fmla="*/ 18 h 18"/>
                <a:gd name="T8" fmla="*/ 35 w 35"/>
                <a:gd name="T9" fmla="*/ 1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8">
                  <a:moveTo>
                    <a:pt x="35" y="13"/>
                  </a:moveTo>
                  <a:lnTo>
                    <a:pt x="33" y="0"/>
                  </a:lnTo>
                  <a:lnTo>
                    <a:pt x="0" y="5"/>
                  </a:lnTo>
                  <a:lnTo>
                    <a:pt x="2" y="18"/>
                  </a:lnTo>
                  <a:lnTo>
                    <a:pt x="35" y="1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59" name="Freeform 252">
              <a:extLst>
                <a:ext uri="{FF2B5EF4-FFF2-40B4-BE49-F238E27FC236}">
                  <a16:creationId xmlns="" xmlns:a16="http://schemas.microsoft.com/office/drawing/2014/main" id="{FEB245D0-32FC-45EE-B2C2-2B743F7B75AC}"/>
                </a:ext>
              </a:extLst>
            </p:cNvPr>
            <p:cNvSpPr>
              <a:spLocks/>
            </p:cNvSpPr>
            <p:nvPr/>
          </p:nvSpPr>
          <p:spPr bwMode="auto">
            <a:xfrm>
              <a:off x="5792788" y="1296988"/>
              <a:ext cx="55563" cy="26988"/>
            </a:xfrm>
            <a:custGeom>
              <a:avLst/>
              <a:gdLst>
                <a:gd name="T0" fmla="*/ 35 w 35"/>
                <a:gd name="T1" fmla="*/ 13 h 17"/>
                <a:gd name="T2" fmla="*/ 33 w 35"/>
                <a:gd name="T3" fmla="*/ 0 h 17"/>
                <a:gd name="T4" fmla="*/ 0 w 35"/>
                <a:gd name="T5" fmla="*/ 4 h 17"/>
                <a:gd name="T6" fmla="*/ 2 w 35"/>
                <a:gd name="T7" fmla="*/ 17 h 17"/>
                <a:gd name="T8" fmla="*/ 35 w 35"/>
                <a:gd name="T9" fmla="*/ 13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7">
                  <a:moveTo>
                    <a:pt x="35" y="13"/>
                  </a:moveTo>
                  <a:lnTo>
                    <a:pt x="33" y="0"/>
                  </a:lnTo>
                  <a:lnTo>
                    <a:pt x="0" y="4"/>
                  </a:lnTo>
                  <a:lnTo>
                    <a:pt x="2" y="17"/>
                  </a:lnTo>
                  <a:lnTo>
                    <a:pt x="35" y="1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60" name="Freeform 253">
              <a:extLst>
                <a:ext uri="{FF2B5EF4-FFF2-40B4-BE49-F238E27FC236}">
                  <a16:creationId xmlns="" xmlns:a16="http://schemas.microsoft.com/office/drawing/2014/main" id="{3FB04708-0C12-4911-A425-AD551C300811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2163" y="1289050"/>
              <a:ext cx="52388" cy="25400"/>
            </a:xfrm>
            <a:custGeom>
              <a:avLst/>
              <a:gdLst>
                <a:gd name="T0" fmla="*/ 18 w 18"/>
                <a:gd name="T1" fmla="*/ 7 h 9"/>
                <a:gd name="T2" fmla="*/ 17 w 18"/>
                <a:gd name="T3" fmla="*/ 0 h 9"/>
                <a:gd name="T4" fmla="*/ 9 w 18"/>
                <a:gd name="T5" fmla="*/ 1 h 9"/>
                <a:gd name="T6" fmla="*/ 2 w 18"/>
                <a:gd name="T7" fmla="*/ 1 h 9"/>
                <a:gd name="T8" fmla="*/ 0 w 18"/>
                <a:gd name="T9" fmla="*/ 2 h 9"/>
                <a:gd name="T10" fmla="*/ 0 w 18"/>
                <a:gd name="T11" fmla="*/ 9 h 9"/>
                <a:gd name="T12" fmla="*/ 3 w 18"/>
                <a:gd name="T13" fmla="*/ 8 h 9"/>
                <a:gd name="T14" fmla="*/ 9 w 18"/>
                <a:gd name="T15" fmla="*/ 8 h 9"/>
                <a:gd name="T16" fmla="*/ 18 w 18"/>
                <a:gd name="T17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9">
                  <a:moveTo>
                    <a:pt x="18" y="7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3" y="0"/>
                    <a:pt x="9" y="1"/>
                  </a:cubicBezTo>
                  <a:cubicBezTo>
                    <a:pt x="6" y="1"/>
                    <a:pt x="4" y="1"/>
                    <a:pt x="2" y="1"/>
                  </a:cubicBezTo>
                  <a:cubicBezTo>
                    <a:pt x="1" y="1"/>
                    <a:pt x="0" y="2"/>
                    <a:pt x="0" y="2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1" y="8"/>
                    <a:pt x="3" y="8"/>
                  </a:cubicBezTo>
                  <a:cubicBezTo>
                    <a:pt x="5" y="8"/>
                    <a:pt x="7" y="8"/>
                    <a:pt x="9" y="8"/>
                  </a:cubicBezTo>
                  <a:cubicBezTo>
                    <a:pt x="14" y="8"/>
                    <a:pt x="18" y="7"/>
                    <a:pt x="18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61" name="Freeform 254">
              <a:extLst>
                <a:ext uri="{FF2B5EF4-FFF2-40B4-BE49-F238E27FC236}">
                  <a16:creationId xmlns="" xmlns:a16="http://schemas.microsoft.com/office/drawing/2014/main" id="{89EE5752-09D2-47EA-8C72-37785DA9E50E}"/>
                </a:ext>
              </a:extLst>
            </p:cNvPr>
            <p:cNvSpPr>
              <a:spLocks/>
            </p:cNvSpPr>
            <p:nvPr/>
          </p:nvSpPr>
          <p:spPr bwMode="auto">
            <a:xfrm>
              <a:off x="5948363" y="1285875"/>
              <a:ext cx="52388" cy="23813"/>
            </a:xfrm>
            <a:custGeom>
              <a:avLst/>
              <a:gdLst>
                <a:gd name="T0" fmla="*/ 18 w 18"/>
                <a:gd name="T1" fmla="*/ 7 h 8"/>
                <a:gd name="T2" fmla="*/ 18 w 18"/>
                <a:gd name="T3" fmla="*/ 0 h 8"/>
                <a:gd name="T4" fmla="*/ 9 w 18"/>
                <a:gd name="T5" fmla="*/ 0 h 8"/>
                <a:gd name="T6" fmla="*/ 0 w 18"/>
                <a:gd name="T7" fmla="*/ 0 h 8"/>
                <a:gd name="T8" fmla="*/ 1 w 18"/>
                <a:gd name="T9" fmla="*/ 8 h 8"/>
                <a:gd name="T10" fmla="*/ 9 w 18"/>
                <a:gd name="T11" fmla="*/ 7 h 8"/>
                <a:gd name="T12" fmla="*/ 18 w 18"/>
                <a:gd name="T13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8">
                  <a:moveTo>
                    <a:pt x="18" y="7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4" y="0"/>
                    <a:pt x="9" y="0"/>
                  </a:cubicBezTo>
                  <a:cubicBezTo>
                    <a:pt x="5" y="0"/>
                    <a:pt x="0" y="0"/>
                    <a:pt x="0" y="0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5" y="7"/>
                    <a:pt x="9" y="7"/>
                  </a:cubicBezTo>
                  <a:cubicBezTo>
                    <a:pt x="14" y="7"/>
                    <a:pt x="18" y="7"/>
                    <a:pt x="18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2" name="Group 123">
            <a:extLst>
              <a:ext uri="{FF2B5EF4-FFF2-40B4-BE49-F238E27FC236}">
                <a16:creationId xmlns="" xmlns:a16="http://schemas.microsoft.com/office/drawing/2014/main" id="{C8003A14-5A3A-4C64-B978-432219765DC3}"/>
              </a:ext>
            </a:extLst>
          </p:cNvPr>
          <p:cNvGrpSpPr/>
          <p:nvPr/>
        </p:nvGrpSpPr>
        <p:grpSpPr>
          <a:xfrm>
            <a:off x="3917893" y="2447725"/>
            <a:ext cx="729531" cy="359755"/>
            <a:chOff x="6257925" y="1296988"/>
            <a:chExt cx="1017588" cy="501650"/>
          </a:xfrm>
          <a:solidFill>
            <a:schemeClr val="bg1">
              <a:lumMod val="65000"/>
            </a:schemeClr>
          </a:solidFill>
        </p:grpSpPr>
        <p:sp>
          <p:nvSpPr>
            <p:cNvPr id="63" name="Freeform 258">
              <a:extLst>
                <a:ext uri="{FF2B5EF4-FFF2-40B4-BE49-F238E27FC236}">
                  <a16:creationId xmlns="" xmlns:a16="http://schemas.microsoft.com/office/drawing/2014/main" id="{DF1EF462-3D73-489F-AB48-BA231103AABE}"/>
                </a:ext>
              </a:extLst>
            </p:cNvPr>
            <p:cNvSpPr>
              <a:spLocks/>
            </p:cNvSpPr>
            <p:nvPr/>
          </p:nvSpPr>
          <p:spPr bwMode="auto">
            <a:xfrm>
              <a:off x="6257925" y="1296988"/>
              <a:ext cx="53975" cy="26988"/>
            </a:xfrm>
            <a:custGeom>
              <a:avLst/>
              <a:gdLst>
                <a:gd name="T0" fmla="*/ 32 w 34"/>
                <a:gd name="T1" fmla="*/ 17 h 17"/>
                <a:gd name="T2" fmla="*/ 34 w 34"/>
                <a:gd name="T3" fmla="*/ 4 h 17"/>
                <a:gd name="T4" fmla="*/ 2 w 34"/>
                <a:gd name="T5" fmla="*/ 0 h 17"/>
                <a:gd name="T6" fmla="*/ 0 w 34"/>
                <a:gd name="T7" fmla="*/ 13 h 17"/>
                <a:gd name="T8" fmla="*/ 32 w 34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7">
                  <a:moveTo>
                    <a:pt x="32" y="17"/>
                  </a:moveTo>
                  <a:lnTo>
                    <a:pt x="34" y="4"/>
                  </a:lnTo>
                  <a:lnTo>
                    <a:pt x="2" y="0"/>
                  </a:lnTo>
                  <a:lnTo>
                    <a:pt x="0" y="13"/>
                  </a:lnTo>
                  <a:lnTo>
                    <a:pt x="32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64" name="Freeform 259">
              <a:extLst>
                <a:ext uri="{FF2B5EF4-FFF2-40B4-BE49-F238E27FC236}">
                  <a16:creationId xmlns="" xmlns:a16="http://schemas.microsoft.com/office/drawing/2014/main" id="{16D88D09-06BF-41C3-8956-4ED01F010ADA}"/>
                </a:ext>
              </a:extLst>
            </p:cNvPr>
            <p:cNvSpPr>
              <a:spLocks/>
            </p:cNvSpPr>
            <p:nvPr/>
          </p:nvSpPr>
          <p:spPr bwMode="auto">
            <a:xfrm>
              <a:off x="6334125" y="1306513"/>
              <a:ext cx="57150" cy="31750"/>
            </a:xfrm>
            <a:custGeom>
              <a:avLst/>
              <a:gdLst>
                <a:gd name="T0" fmla="*/ 32 w 36"/>
                <a:gd name="T1" fmla="*/ 20 h 20"/>
                <a:gd name="T2" fmla="*/ 36 w 36"/>
                <a:gd name="T3" fmla="*/ 7 h 20"/>
                <a:gd name="T4" fmla="*/ 2 w 36"/>
                <a:gd name="T5" fmla="*/ 0 h 20"/>
                <a:gd name="T6" fmla="*/ 0 w 36"/>
                <a:gd name="T7" fmla="*/ 13 h 20"/>
                <a:gd name="T8" fmla="*/ 32 w 36"/>
                <a:gd name="T9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20">
                  <a:moveTo>
                    <a:pt x="32" y="20"/>
                  </a:moveTo>
                  <a:lnTo>
                    <a:pt x="36" y="7"/>
                  </a:lnTo>
                  <a:lnTo>
                    <a:pt x="2" y="0"/>
                  </a:lnTo>
                  <a:lnTo>
                    <a:pt x="0" y="13"/>
                  </a:lnTo>
                  <a:lnTo>
                    <a:pt x="32" y="2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65" name="Freeform 260">
              <a:extLst>
                <a:ext uri="{FF2B5EF4-FFF2-40B4-BE49-F238E27FC236}">
                  <a16:creationId xmlns="" xmlns:a16="http://schemas.microsoft.com/office/drawing/2014/main" id="{0E93B848-61B8-4A8B-BE02-FA9353757813}"/>
                </a:ext>
              </a:extLst>
            </p:cNvPr>
            <p:cNvSpPr>
              <a:spLocks/>
            </p:cNvSpPr>
            <p:nvPr/>
          </p:nvSpPr>
          <p:spPr bwMode="auto">
            <a:xfrm>
              <a:off x="6411913" y="1320800"/>
              <a:ext cx="55563" cy="31750"/>
            </a:xfrm>
            <a:custGeom>
              <a:avLst/>
              <a:gdLst>
                <a:gd name="T0" fmla="*/ 31 w 35"/>
                <a:gd name="T1" fmla="*/ 20 h 20"/>
                <a:gd name="T2" fmla="*/ 35 w 35"/>
                <a:gd name="T3" fmla="*/ 7 h 20"/>
                <a:gd name="T4" fmla="*/ 1 w 35"/>
                <a:gd name="T5" fmla="*/ 0 h 20"/>
                <a:gd name="T6" fmla="*/ 0 w 35"/>
                <a:gd name="T7" fmla="*/ 13 h 20"/>
                <a:gd name="T8" fmla="*/ 31 w 35"/>
                <a:gd name="T9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0">
                  <a:moveTo>
                    <a:pt x="31" y="20"/>
                  </a:moveTo>
                  <a:lnTo>
                    <a:pt x="35" y="7"/>
                  </a:lnTo>
                  <a:lnTo>
                    <a:pt x="1" y="0"/>
                  </a:lnTo>
                  <a:lnTo>
                    <a:pt x="0" y="13"/>
                  </a:lnTo>
                  <a:lnTo>
                    <a:pt x="31" y="2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66" name="Freeform 261">
              <a:extLst>
                <a:ext uri="{FF2B5EF4-FFF2-40B4-BE49-F238E27FC236}">
                  <a16:creationId xmlns="" xmlns:a16="http://schemas.microsoft.com/office/drawing/2014/main" id="{DBFD76F5-6F4F-47A4-83AE-495527D1438B}"/>
                </a:ext>
              </a:extLst>
            </p:cNvPr>
            <p:cNvSpPr>
              <a:spLocks/>
            </p:cNvSpPr>
            <p:nvPr/>
          </p:nvSpPr>
          <p:spPr bwMode="auto">
            <a:xfrm>
              <a:off x="6484938" y="1338263"/>
              <a:ext cx="55563" cy="34925"/>
            </a:xfrm>
            <a:custGeom>
              <a:avLst/>
              <a:gdLst>
                <a:gd name="T0" fmla="*/ 31 w 35"/>
                <a:gd name="T1" fmla="*/ 22 h 22"/>
                <a:gd name="T2" fmla="*/ 35 w 35"/>
                <a:gd name="T3" fmla="*/ 9 h 22"/>
                <a:gd name="T4" fmla="*/ 3 w 35"/>
                <a:gd name="T5" fmla="*/ 0 h 22"/>
                <a:gd name="T6" fmla="*/ 0 w 35"/>
                <a:gd name="T7" fmla="*/ 13 h 22"/>
                <a:gd name="T8" fmla="*/ 31 w 35"/>
                <a:gd name="T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2">
                  <a:moveTo>
                    <a:pt x="31" y="22"/>
                  </a:moveTo>
                  <a:lnTo>
                    <a:pt x="35" y="9"/>
                  </a:lnTo>
                  <a:lnTo>
                    <a:pt x="3" y="0"/>
                  </a:lnTo>
                  <a:lnTo>
                    <a:pt x="0" y="13"/>
                  </a:lnTo>
                  <a:lnTo>
                    <a:pt x="31" y="2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67" name="Freeform 262">
              <a:extLst>
                <a:ext uri="{FF2B5EF4-FFF2-40B4-BE49-F238E27FC236}">
                  <a16:creationId xmlns="" xmlns:a16="http://schemas.microsoft.com/office/drawing/2014/main" id="{7A02A4E6-2E63-4091-9412-A44FC9AB3B7B}"/>
                </a:ext>
              </a:extLst>
            </p:cNvPr>
            <p:cNvSpPr>
              <a:spLocks/>
            </p:cNvSpPr>
            <p:nvPr/>
          </p:nvSpPr>
          <p:spPr bwMode="auto">
            <a:xfrm>
              <a:off x="6561138" y="1362075"/>
              <a:ext cx="55563" cy="34925"/>
            </a:xfrm>
            <a:custGeom>
              <a:avLst/>
              <a:gdLst>
                <a:gd name="T0" fmla="*/ 17 w 19"/>
                <a:gd name="T1" fmla="*/ 12 h 12"/>
                <a:gd name="T2" fmla="*/ 19 w 19"/>
                <a:gd name="T3" fmla="*/ 5 h 12"/>
                <a:gd name="T4" fmla="*/ 10 w 19"/>
                <a:gd name="T5" fmla="*/ 2 h 12"/>
                <a:gd name="T6" fmla="*/ 5 w 19"/>
                <a:gd name="T7" fmla="*/ 0 h 12"/>
                <a:gd name="T8" fmla="*/ 2 w 19"/>
                <a:gd name="T9" fmla="*/ 0 h 12"/>
                <a:gd name="T10" fmla="*/ 0 w 19"/>
                <a:gd name="T11" fmla="*/ 6 h 12"/>
                <a:gd name="T12" fmla="*/ 2 w 19"/>
                <a:gd name="T13" fmla="*/ 7 h 12"/>
                <a:gd name="T14" fmla="*/ 8 w 19"/>
                <a:gd name="T15" fmla="*/ 9 h 12"/>
                <a:gd name="T16" fmla="*/ 17 w 19"/>
                <a:gd name="T1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2">
                  <a:moveTo>
                    <a:pt x="17" y="12"/>
                  </a:moveTo>
                  <a:cubicBezTo>
                    <a:pt x="19" y="5"/>
                    <a:pt x="19" y="5"/>
                    <a:pt x="19" y="5"/>
                  </a:cubicBezTo>
                  <a:cubicBezTo>
                    <a:pt x="19" y="5"/>
                    <a:pt x="15" y="4"/>
                    <a:pt x="10" y="2"/>
                  </a:cubicBezTo>
                  <a:cubicBezTo>
                    <a:pt x="8" y="2"/>
                    <a:pt x="6" y="1"/>
                    <a:pt x="5" y="0"/>
                  </a:cubicBezTo>
                  <a:cubicBezTo>
                    <a:pt x="3" y="0"/>
                    <a:pt x="2" y="0"/>
                    <a:pt x="2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1" y="7"/>
                    <a:pt x="2" y="7"/>
                  </a:cubicBezTo>
                  <a:cubicBezTo>
                    <a:pt x="4" y="8"/>
                    <a:pt x="6" y="8"/>
                    <a:pt x="8" y="9"/>
                  </a:cubicBezTo>
                  <a:cubicBezTo>
                    <a:pt x="12" y="11"/>
                    <a:pt x="17" y="12"/>
                    <a:pt x="1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68" name="Freeform 263">
              <a:extLst>
                <a:ext uri="{FF2B5EF4-FFF2-40B4-BE49-F238E27FC236}">
                  <a16:creationId xmlns="" xmlns:a16="http://schemas.microsoft.com/office/drawing/2014/main" id="{9696ABBB-B1C0-48D3-9207-7D933CE1C60B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4163" y="1385888"/>
              <a:ext cx="55563" cy="38100"/>
            </a:xfrm>
            <a:custGeom>
              <a:avLst/>
              <a:gdLst>
                <a:gd name="T0" fmla="*/ 16 w 19"/>
                <a:gd name="T1" fmla="*/ 13 h 13"/>
                <a:gd name="T2" fmla="*/ 19 w 19"/>
                <a:gd name="T3" fmla="*/ 6 h 13"/>
                <a:gd name="T4" fmla="*/ 11 w 19"/>
                <a:gd name="T5" fmla="*/ 3 h 13"/>
                <a:gd name="T6" fmla="*/ 2 w 19"/>
                <a:gd name="T7" fmla="*/ 0 h 13"/>
                <a:gd name="T8" fmla="*/ 0 w 19"/>
                <a:gd name="T9" fmla="*/ 7 h 13"/>
                <a:gd name="T10" fmla="*/ 8 w 19"/>
                <a:gd name="T11" fmla="*/ 10 h 13"/>
                <a:gd name="T12" fmla="*/ 16 w 19"/>
                <a:gd name="T13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13">
                  <a:moveTo>
                    <a:pt x="16" y="13"/>
                  </a:move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5" y="5"/>
                    <a:pt x="11" y="3"/>
                  </a:cubicBezTo>
                  <a:cubicBezTo>
                    <a:pt x="6" y="1"/>
                    <a:pt x="2" y="0"/>
                    <a:pt x="2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4" y="8"/>
                    <a:pt x="8" y="10"/>
                  </a:cubicBezTo>
                  <a:cubicBezTo>
                    <a:pt x="12" y="11"/>
                    <a:pt x="16" y="13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69" name="Freeform 264">
              <a:extLst>
                <a:ext uri="{FF2B5EF4-FFF2-40B4-BE49-F238E27FC236}">
                  <a16:creationId xmlns="" xmlns:a16="http://schemas.microsoft.com/office/drawing/2014/main" id="{BF18DB0D-3927-4F68-83EB-001E40B79929}"/>
                </a:ext>
              </a:extLst>
            </p:cNvPr>
            <p:cNvSpPr>
              <a:spLocks/>
            </p:cNvSpPr>
            <p:nvPr/>
          </p:nvSpPr>
          <p:spPr bwMode="auto">
            <a:xfrm>
              <a:off x="6704013" y="1414463"/>
              <a:ext cx="55563" cy="38100"/>
            </a:xfrm>
            <a:custGeom>
              <a:avLst/>
              <a:gdLst>
                <a:gd name="T0" fmla="*/ 17 w 19"/>
                <a:gd name="T1" fmla="*/ 13 h 13"/>
                <a:gd name="T2" fmla="*/ 19 w 19"/>
                <a:gd name="T3" fmla="*/ 7 h 13"/>
                <a:gd name="T4" fmla="*/ 11 w 19"/>
                <a:gd name="T5" fmla="*/ 3 h 13"/>
                <a:gd name="T6" fmla="*/ 6 w 19"/>
                <a:gd name="T7" fmla="*/ 1 h 13"/>
                <a:gd name="T8" fmla="*/ 3 w 19"/>
                <a:gd name="T9" fmla="*/ 0 h 13"/>
                <a:gd name="T10" fmla="*/ 0 w 19"/>
                <a:gd name="T11" fmla="*/ 6 h 13"/>
                <a:gd name="T12" fmla="*/ 3 w 19"/>
                <a:gd name="T13" fmla="*/ 7 h 13"/>
                <a:gd name="T14" fmla="*/ 9 w 19"/>
                <a:gd name="T15" fmla="*/ 10 h 13"/>
                <a:gd name="T16" fmla="*/ 17 w 19"/>
                <a:gd name="T1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3">
                  <a:moveTo>
                    <a:pt x="17" y="13"/>
                  </a:move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5" y="5"/>
                    <a:pt x="11" y="3"/>
                  </a:cubicBezTo>
                  <a:cubicBezTo>
                    <a:pt x="9" y="2"/>
                    <a:pt x="7" y="1"/>
                    <a:pt x="6" y="1"/>
                  </a:cubicBezTo>
                  <a:cubicBezTo>
                    <a:pt x="4" y="0"/>
                    <a:pt x="3" y="0"/>
                    <a:pt x="3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1" y="7"/>
                    <a:pt x="3" y="7"/>
                  </a:cubicBezTo>
                  <a:cubicBezTo>
                    <a:pt x="4" y="8"/>
                    <a:pt x="7" y="9"/>
                    <a:pt x="9" y="10"/>
                  </a:cubicBezTo>
                  <a:cubicBezTo>
                    <a:pt x="13" y="11"/>
                    <a:pt x="17" y="13"/>
                    <a:pt x="17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70" name="Freeform 265">
              <a:extLst>
                <a:ext uri="{FF2B5EF4-FFF2-40B4-BE49-F238E27FC236}">
                  <a16:creationId xmlns="" xmlns:a16="http://schemas.microsoft.com/office/drawing/2014/main" id="{19B71787-2B4E-499B-8D6B-5B1D4278A545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5450" y="1444625"/>
              <a:ext cx="57150" cy="41275"/>
            </a:xfrm>
            <a:custGeom>
              <a:avLst/>
              <a:gdLst>
                <a:gd name="T0" fmla="*/ 16 w 20"/>
                <a:gd name="T1" fmla="*/ 14 h 14"/>
                <a:gd name="T2" fmla="*/ 20 w 20"/>
                <a:gd name="T3" fmla="*/ 8 h 14"/>
                <a:gd name="T4" fmla="*/ 12 w 20"/>
                <a:gd name="T5" fmla="*/ 4 h 14"/>
                <a:gd name="T6" fmla="*/ 3 w 20"/>
                <a:gd name="T7" fmla="*/ 0 h 14"/>
                <a:gd name="T8" fmla="*/ 0 w 20"/>
                <a:gd name="T9" fmla="*/ 7 h 14"/>
                <a:gd name="T10" fmla="*/ 9 w 20"/>
                <a:gd name="T11" fmla="*/ 10 h 14"/>
                <a:gd name="T12" fmla="*/ 16 w 20"/>
                <a:gd name="T13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14">
                  <a:moveTo>
                    <a:pt x="16" y="14"/>
                  </a:moveTo>
                  <a:cubicBezTo>
                    <a:pt x="20" y="8"/>
                    <a:pt x="20" y="8"/>
                    <a:pt x="20" y="8"/>
                  </a:cubicBezTo>
                  <a:cubicBezTo>
                    <a:pt x="20" y="8"/>
                    <a:pt x="16" y="6"/>
                    <a:pt x="12" y="4"/>
                  </a:cubicBezTo>
                  <a:cubicBezTo>
                    <a:pt x="8" y="2"/>
                    <a:pt x="3" y="0"/>
                    <a:pt x="3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4" y="9"/>
                    <a:pt x="9" y="10"/>
                  </a:cubicBezTo>
                  <a:cubicBezTo>
                    <a:pt x="12" y="12"/>
                    <a:pt x="16" y="14"/>
                    <a:pt x="16" y="1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71" name="Freeform 266">
              <a:extLst>
                <a:ext uri="{FF2B5EF4-FFF2-40B4-BE49-F238E27FC236}">
                  <a16:creationId xmlns="" xmlns:a16="http://schemas.microsoft.com/office/drawing/2014/main" id="{91D880AB-0711-4F03-AE98-175C795E867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45300" y="1479550"/>
              <a:ext cx="55563" cy="44450"/>
            </a:xfrm>
            <a:custGeom>
              <a:avLst/>
              <a:gdLst>
                <a:gd name="T0" fmla="*/ 16 w 19"/>
                <a:gd name="T1" fmla="*/ 15 h 15"/>
                <a:gd name="T2" fmla="*/ 19 w 19"/>
                <a:gd name="T3" fmla="*/ 9 h 15"/>
                <a:gd name="T4" fmla="*/ 17 w 19"/>
                <a:gd name="T5" fmla="*/ 7 h 15"/>
                <a:gd name="T6" fmla="*/ 11 w 19"/>
                <a:gd name="T7" fmla="*/ 4 h 15"/>
                <a:gd name="T8" fmla="*/ 3 w 19"/>
                <a:gd name="T9" fmla="*/ 0 h 15"/>
                <a:gd name="T10" fmla="*/ 0 w 19"/>
                <a:gd name="T11" fmla="*/ 6 h 15"/>
                <a:gd name="T12" fmla="*/ 8 w 19"/>
                <a:gd name="T13" fmla="*/ 10 h 15"/>
                <a:gd name="T14" fmla="*/ 13 w 19"/>
                <a:gd name="T15" fmla="*/ 13 h 15"/>
                <a:gd name="T16" fmla="*/ 16 w 19"/>
                <a:gd name="T1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5">
                  <a:moveTo>
                    <a:pt x="16" y="15"/>
                  </a:moveTo>
                  <a:cubicBezTo>
                    <a:pt x="19" y="9"/>
                    <a:pt x="19" y="9"/>
                    <a:pt x="19" y="9"/>
                  </a:cubicBezTo>
                  <a:cubicBezTo>
                    <a:pt x="19" y="9"/>
                    <a:pt x="18" y="8"/>
                    <a:pt x="17" y="7"/>
                  </a:cubicBezTo>
                  <a:cubicBezTo>
                    <a:pt x="15" y="6"/>
                    <a:pt x="13" y="5"/>
                    <a:pt x="11" y="4"/>
                  </a:cubicBezTo>
                  <a:cubicBezTo>
                    <a:pt x="7" y="2"/>
                    <a:pt x="3" y="0"/>
                    <a:pt x="3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4" y="8"/>
                    <a:pt x="8" y="10"/>
                  </a:cubicBezTo>
                  <a:cubicBezTo>
                    <a:pt x="10" y="11"/>
                    <a:pt x="12" y="13"/>
                    <a:pt x="13" y="13"/>
                  </a:cubicBezTo>
                  <a:cubicBezTo>
                    <a:pt x="15" y="14"/>
                    <a:pt x="16" y="15"/>
                    <a:pt x="16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72" name="Freeform 267">
              <a:extLst>
                <a:ext uri="{FF2B5EF4-FFF2-40B4-BE49-F238E27FC236}">
                  <a16:creationId xmlns="" xmlns:a16="http://schemas.microsoft.com/office/drawing/2014/main" id="{FAC1F036-4D50-4AF2-A553-B1039238FBF0}"/>
                </a:ext>
              </a:extLst>
            </p:cNvPr>
            <p:cNvSpPr>
              <a:spLocks/>
            </p:cNvSpPr>
            <p:nvPr/>
          </p:nvSpPr>
          <p:spPr bwMode="auto">
            <a:xfrm>
              <a:off x="6911975" y="1517650"/>
              <a:ext cx="55563" cy="44450"/>
            </a:xfrm>
            <a:custGeom>
              <a:avLst/>
              <a:gdLst>
                <a:gd name="T0" fmla="*/ 15 w 19"/>
                <a:gd name="T1" fmla="*/ 15 h 15"/>
                <a:gd name="T2" fmla="*/ 19 w 19"/>
                <a:gd name="T3" fmla="*/ 9 h 15"/>
                <a:gd name="T4" fmla="*/ 11 w 19"/>
                <a:gd name="T5" fmla="*/ 4 h 15"/>
                <a:gd name="T6" fmla="*/ 4 w 19"/>
                <a:gd name="T7" fmla="*/ 0 h 15"/>
                <a:gd name="T8" fmla="*/ 0 w 19"/>
                <a:gd name="T9" fmla="*/ 6 h 15"/>
                <a:gd name="T10" fmla="*/ 8 w 19"/>
                <a:gd name="T11" fmla="*/ 11 h 15"/>
                <a:gd name="T12" fmla="*/ 15 w 19"/>
                <a:gd name="T13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15">
                  <a:moveTo>
                    <a:pt x="15" y="15"/>
                  </a:moveTo>
                  <a:cubicBezTo>
                    <a:pt x="19" y="9"/>
                    <a:pt x="19" y="9"/>
                    <a:pt x="19" y="9"/>
                  </a:cubicBezTo>
                  <a:cubicBezTo>
                    <a:pt x="19" y="9"/>
                    <a:pt x="15" y="7"/>
                    <a:pt x="11" y="4"/>
                  </a:cubicBezTo>
                  <a:cubicBezTo>
                    <a:pt x="8" y="2"/>
                    <a:pt x="4" y="0"/>
                    <a:pt x="4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4" y="8"/>
                    <a:pt x="8" y="11"/>
                  </a:cubicBezTo>
                  <a:cubicBezTo>
                    <a:pt x="12" y="13"/>
                    <a:pt x="15" y="15"/>
                    <a:pt x="15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73" name="Freeform 268">
              <a:extLst>
                <a:ext uri="{FF2B5EF4-FFF2-40B4-BE49-F238E27FC236}">
                  <a16:creationId xmlns="" xmlns:a16="http://schemas.microsoft.com/office/drawing/2014/main" id="{F03A71AA-AEA4-4077-B946-0B994F2E8A6A}"/>
                </a:ext>
              </a:extLst>
            </p:cNvPr>
            <p:cNvSpPr>
              <a:spLocks/>
            </p:cNvSpPr>
            <p:nvPr/>
          </p:nvSpPr>
          <p:spPr bwMode="auto">
            <a:xfrm>
              <a:off x="6980238" y="1558925"/>
              <a:ext cx="52388" cy="42863"/>
            </a:xfrm>
            <a:custGeom>
              <a:avLst/>
              <a:gdLst>
                <a:gd name="T0" fmla="*/ 14 w 18"/>
                <a:gd name="T1" fmla="*/ 15 h 15"/>
                <a:gd name="T2" fmla="*/ 18 w 18"/>
                <a:gd name="T3" fmla="*/ 10 h 15"/>
                <a:gd name="T4" fmla="*/ 16 w 18"/>
                <a:gd name="T5" fmla="*/ 8 h 15"/>
                <a:gd name="T6" fmla="*/ 11 w 18"/>
                <a:gd name="T7" fmla="*/ 5 h 15"/>
                <a:gd name="T8" fmla="*/ 3 w 18"/>
                <a:gd name="T9" fmla="*/ 0 h 15"/>
                <a:gd name="T10" fmla="*/ 0 w 18"/>
                <a:gd name="T11" fmla="*/ 6 h 15"/>
                <a:gd name="T12" fmla="*/ 7 w 18"/>
                <a:gd name="T13" fmla="*/ 11 h 15"/>
                <a:gd name="T14" fmla="*/ 12 w 18"/>
                <a:gd name="T15" fmla="*/ 14 h 15"/>
                <a:gd name="T16" fmla="*/ 14 w 18"/>
                <a:gd name="T1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5">
                  <a:moveTo>
                    <a:pt x="14" y="15"/>
                  </a:move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9"/>
                    <a:pt x="16" y="8"/>
                  </a:cubicBezTo>
                  <a:cubicBezTo>
                    <a:pt x="15" y="7"/>
                    <a:pt x="13" y="6"/>
                    <a:pt x="11" y="5"/>
                  </a:cubicBezTo>
                  <a:cubicBezTo>
                    <a:pt x="7" y="2"/>
                    <a:pt x="3" y="0"/>
                    <a:pt x="3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3" y="8"/>
                    <a:pt x="7" y="11"/>
                  </a:cubicBezTo>
                  <a:cubicBezTo>
                    <a:pt x="9" y="12"/>
                    <a:pt x="11" y="13"/>
                    <a:pt x="12" y="14"/>
                  </a:cubicBezTo>
                  <a:cubicBezTo>
                    <a:pt x="14" y="15"/>
                    <a:pt x="14" y="15"/>
                    <a:pt x="14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74" name="Freeform 269">
              <a:extLst>
                <a:ext uri="{FF2B5EF4-FFF2-40B4-BE49-F238E27FC236}">
                  <a16:creationId xmlns="" xmlns:a16="http://schemas.microsoft.com/office/drawing/2014/main" id="{19B4C6B2-645C-422B-B8BC-C14DBA9CC479}"/>
                </a:ext>
              </a:extLst>
            </p:cNvPr>
            <p:cNvSpPr>
              <a:spLocks/>
            </p:cNvSpPr>
            <p:nvPr/>
          </p:nvSpPr>
          <p:spPr bwMode="auto">
            <a:xfrm>
              <a:off x="7043738" y="1601788"/>
              <a:ext cx="53975" cy="47625"/>
            </a:xfrm>
            <a:custGeom>
              <a:avLst/>
              <a:gdLst>
                <a:gd name="T0" fmla="*/ 14 w 18"/>
                <a:gd name="T1" fmla="*/ 16 h 16"/>
                <a:gd name="T2" fmla="*/ 18 w 18"/>
                <a:gd name="T3" fmla="*/ 10 h 16"/>
                <a:gd name="T4" fmla="*/ 16 w 18"/>
                <a:gd name="T5" fmla="*/ 8 h 16"/>
                <a:gd name="T6" fmla="*/ 11 w 18"/>
                <a:gd name="T7" fmla="*/ 5 h 16"/>
                <a:gd name="T8" fmla="*/ 4 w 18"/>
                <a:gd name="T9" fmla="*/ 0 h 16"/>
                <a:gd name="T10" fmla="*/ 0 w 18"/>
                <a:gd name="T11" fmla="*/ 5 h 16"/>
                <a:gd name="T12" fmla="*/ 7 w 18"/>
                <a:gd name="T13" fmla="*/ 11 h 16"/>
                <a:gd name="T14" fmla="*/ 12 w 18"/>
                <a:gd name="T15" fmla="*/ 14 h 16"/>
                <a:gd name="T16" fmla="*/ 14 w 18"/>
                <a:gd name="T17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6">
                  <a:moveTo>
                    <a:pt x="14" y="16"/>
                  </a:move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7" y="9"/>
                    <a:pt x="16" y="8"/>
                  </a:cubicBezTo>
                  <a:cubicBezTo>
                    <a:pt x="15" y="7"/>
                    <a:pt x="13" y="6"/>
                    <a:pt x="11" y="5"/>
                  </a:cubicBezTo>
                  <a:cubicBezTo>
                    <a:pt x="7" y="2"/>
                    <a:pt x="4" y="0"/>
                    <a:pt x="4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3" y="8"/>
                    <a:pt x="7" y="11"/>
                  </a:cubicBezTo>
                  <a:cubicBezTo>
                    <a:pt x="9" y="12"/>
                    <a:pt x="10" y="13"/>
                    <a:pt x="12" y="14"/>
                  </a:cubicBezTo>
                  <a:cubicBezTo>
                    <a:pt x="13" y="15"/>
                    <a:pt x="14" y="16"/>
                    <a:pt x="14" y="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75" name="Freeform 270">
              <a:extLst>
                <a:ext uri="{FF2B5EF4-FFF2-40B4-BE49-F238E27FC236}">
                  <a16:creationId xmlns="" xmlns:a16="http://schemas.microsoft.com/office/drawing/2014/main" id="{82FA6156-A97B-4561-849C-2D1064E5C9AB}"/>
                </a:ext>
              </a:extLst>
            </p:cNvPr>
            <p:cNvSpPr>
              <a:spLocks/>
            </p:cNvSpPr>
            <p:nvPr/>
          </p:nvSpPr>
          <p:spPr bwMode="auto">
            <a:xfrm>
              <a:off x="7105650" y="1646238"/>
              <a:ext cx="52388" cy="50800"/>
            </a:xfrm>
            <a:custGeom>
              <a:avLst/>
              <a:gdLst>
                <a:gd name="T0" fmla="*/ 26 w 33"/>
                <a:gd name="T1" fmla="*/ 32 h 32"/>
                <a:gd name="T2" fmla="*/ 33 w 33"/>
                <a:gd name="T3" fmla="*/ 22 h 32"/>
                <a:gd name="T4" fmla="*/ 8 w 33"/>
                <a:gd name="T5" fmla="*/ 0 h 32"/>
                <a:gd name="T6" fmla="*/ 0 w 33"/>
                <a:gd name="T7" fmla="*/ 11 h 32"/>
                <a:gd name="T8" fmla="*/ 26 w 33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32">
                  <a:moveTo>
                    <a:pt x="26" y="32"/>
                  </a:moveTo>
                  <a:lnTo>
                    <a:pt x="33" y="22"/>
                  </a:lnTo>
                  <a:lnTo>
                    <a:pt x="8" y="0"/>
                  </a:lnTo>
                  <a:lnTo>
                    <a:pt x="0" y="11"/>
                  </a:lnTo>
                  <a:lnTo>
                    <a:pt x="26" y="3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76" name="Freeform 271">
              <a:extLst>
                <a:ext uri="{FF2B5EF4-FFF2-40B4-BE49-F238E27FC236}">
                  <a16:creationId xmlns="" xmlns:a16="http://schemas.microsoft.com/office/drawing/2014/main" id="{09D42217-5D80-4936-A1EE-4CDA9DF7BE20}"/>
                </a:ext>
              </a:extLst>
            </p:cNvPr>
            <p:cNvSpPr>
              <a:spLocks/>
            </p:cNvSpPr>
            <p:nvPr/>
          </p:nvSpPr>
          <p:spPr bwMode="auto">
            <a:xfrm>
              <a:off x="7164388" y="1697038"/>
              <a:ext cx="52388" cy="49213"/>
            </a:xfrm>
            <a:custGeom>
              <a:avLst/>
              <a:gdLst>
                <a:gd name="T0" fmla="*/ 26 w 33"/>
                <a:gd name="T1" fmla="*/ 31 h 31"/>
                <a:gd name="T2" fmla="*/ 33 w 33"/>
                <a:gd name="T3" fmla="*/ 22 h 31"/>
                <a:gd name="T4" fmla="*/ 9 w 33"/>
                <a:gd name="T5" fmla="*/ 0 h 31"/>
                <a:gd name="T6" fmla="*/ 0 w 33"/>
                <a:gd name="T7" fmla="*/ 11 h 31"/>
                <a:gd name="T8" fmla="*/ 26 w 33"/>
                <a:gd name="T9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31">
                  <a:moveTo>
                    <a:pt x="26" y="31"/>
                  </a:moveTo>
                  <a:lnTo>
                    <a:pt x="33" y="22"/>
                  </a:lnTo>
                  <a:lnTo>
                    <a:pt x="9" y="0"/>
                  </a:lnTo>
                  <a:lnTo>
                    <a:pt x="0" y="11"/>
                  </a:lnTo>
                  <a:lnTo>
                    <a:pt x="26" y="3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77" name="Freeform 272">
              <a:extLst>
                <a:ext uri="{FF2B5EF4-FFF2-40B4-BE49-F238E27FC236}">
                  <a16:creationId xmlns="" xmlns:a16="http://schemas.microsoft.com/office/drawing/2014/main" id="{DB8613C8-9C4E-4365-ADB5-D00BAB8991BB}"/>
                </a:ext>
              </a:extLst>
            </p:cNvPr>
            <p:cNvSpPr>
              <a:spLocks/>
            </p:cNvSpPr>
            <p:nvPr/>
          </p:nvSpPr>
          <p:spPr bwMode="auto">
            <a:xfrm>
              <a:off x="7223125" y="1749425"/>
              <a:ext cx="52388" cy="49213"/>
            </a:xfrm>
            <a:custGeom>
              <a:avLst/>
              <a:gdLst>
                <a:gd name="T0" fmla="*/ 24 w 33"/>
                <a:gd name="T1" fmla="*/ 31 h 31"/>
                <a:gd name="T2" fmla="*/ 33 w 33"/>
                <a:gd name="T3" fmla="*/ 22 h 31"/>
                <a:gd name="T4" fmla="*/ 9 w 33"/>
                <a:gd name="T5" fmla="*/ 0 h 31"/>
                <a:gd name="T6" fmla="*/ 0 w 33"/>
                <a:gd name="T7" fmla="*/ 9 h 31"/>
                <a:gd name="T8" fmla="*/ 24 w 33"/>
                <a:gd name="T9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31">
                  <a:moveTo>
                    <a:pt x="24" y="31"/>
                  </a:moveTo>
                  <a:lnTo>
                    <a:pt x="33" y="22"/>
                  </a:lnTo>
                  <a:lnTo>
                    <a:pt x="9" y="0"/>
                  </a:lnTo>
                  <a:lnTo>
                    <a:pt x="0" y="9"/>
                  </a:lnTo>
                  <a:lnTo>
                    <a:pt x="24" y="3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8" name="Group 181">
            <a:extLst>
              <a:ext uri="{FF2B5EF4-FFF2-40B4-BE49-F238E27FC236}">
                <a16:creationId xmlns="" xmlns:a16="http://schemas.microsoft.com/office/drawing/2014/main" id="{570D0F2B-2375-485D-9694-0406C3074305}"/>
              </a:ext>
            </a:extLst>
          </p:cNvPr>
          <p:cNvGrpSpPr/>
          <p:nvPr/>
        </p:nvGrpSpPr>
        <p:grpSpPr>
          <a:xfrm>
            <a:off x="4790825" y="2983940"/>
            <a:ext cx="220795" cy="555571"/>
            <a:chOff x="7475538" y="2044700"/>
            <a:chExt cx="307975" cy="774701"/>
          </a:xfrm>
          <a:solidFill>
            <a:schemeClr val="bg1">
              <a:lumMod val="65000"/>
            </a:schemeClr>
          </a:solidFill>
        </p:grpSpPr>
        <p:sp>
          <p:nvSpPr>
            <p:cNvPr id="79" name="Freeform 277">
              <a:extLst>
                <a:ext uri="{FF2B5EF4-FFF2-40B4-BE49-F238E27FC236}">
                  <a16:creationId xmlns="" xmlns:a16="http://schemas.microsoft.com/office/drawing/2014/main" id="{68E52984-E995-403A-BDF4-719BCB68D4E3}"/>
                </a:ext>
              </a:extLst>
            </p:cNvPr>
            <p:cNvSpPr>
              <a:spLocks/>
            </p:cNvSpPr>
            <p:nvPr/>
          </p:nvSpPr>
          <p:spPr bwMode="auto">
            <a:xfrm>
              <a:off x="7475538" y="2044700"/>
              <a:ext cx="44450" cy="53975"/>
            </a:xfrm>
            <a:custGeom>
              <a:avLst/>
              <a:gdLst>
                <a:gd name="T0" fmla="*/ 9 w 15"/>
                <a:gd name="T1" fmla="*/ 18 h 18"/>
                <a:gd name="T2" fmla="*/ 15 w 15"/>
                <a:gd name="T3" fmla="*/ 15 h 18"/>
                <a:gd name="T4" fmla="*/ 11 w 15"/>
                <a:gd name="T5" fmla="*/ 7 h 18"/>
                <a:gd name="T6" fmla="*/ 7 w 15"/>
                <a:gd name="T7" fmla="*/ 2 h 18"/>
                <a:gd name="T8" fmla="*/ 6 w 15"/>
                <a:gd name="T9" fmla="*/ 0 h 18"/>
                <a:gd name="T10" fmla="*/ 0 w 15"/>
                <a:gd name="T11" fmla="*/ 4 h 18"/>
                <a:gd name="T12" fmla="*/ 1 w 15"/>
                <a:gd name="T13" fmla="*/ 6 h 18"/>
                <a:gd name="T14" fmla="*/ 5 w 15"/>
                <a:gd name="T15" fmla="*/ 11 h 18"/>
                <a:gd name="T16" fmla="*/ 9 w 15"/>
                <a:gd name="T17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18">
                  <a:moveTo>
                    <a:pt x="9" y="18"/>
                  </a:moveTo>
                  <a:cubicBezTo>
                    <a:pt x="15" y="15"/>
                    <a:pt x="15" y="15"/>
                    <a:pt x="15" y="15"/>
                  </a:cubicBezTo>
                  <a:cubicBezTo>
                    <a:pt x="15" y="15"/>
                    <a:pt x="13" y="11"/>
                    <a:pt x="11" y="7"/>
                  </a:cubicBezTo>
                  <a:cubicBezTo>
                    <a:pt x="9" y="5"/>
                    <a:pt x="8" y="3"/>
                    <a:pt x="7" y="2"/>
                  </a:cubicBezTo>
                  <a:cubicBezTo>
                    <a:pt x="6" y="1"/>
                    <a:pt x="6" y="0"/>
                    <a:pt x="6" y="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5"/>
                    <a:pt x="1" y="6"/>
                  </a:cubicBezTo>
                  <a:cubicBezTo>
                    <a:pt x="2" y="7"/>
                    <a:pt x="3" y="9"/>
                    <a:pt x="5" y="11"/>
                  </a:cubicBezTo>
                  <a:cubicBezTo>
                    <a:pt x="7" y="15"/>
                    <a:pt x="9" y="18"/>
                    <a:pt x="9" y="1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80" name="Freeform 278">
              <a:extLst>
                <a:ext uri="{FF2B5EF4-FFF2-40B4-BE49-F238E27FC236}">
                  <a16:creationId xmlns="" xmlns:a16="http://schemas.microsoft.com/office/drawing/2014/main" id="{AF96CD0E-C750-45D0-8758-E28C1C88405E}"/>
                </a:ext>
              </a:extLst>
            </p:cNvPr>
            <p:cNvSpPr>
              <a:spLocks/>
            </p:cNvSpPr>
            <p:nvPr/>
          </p:nvSpPr>
          <p:spPr bwMode="auto">
            <a:xfrm>
              <a:off x="7516813" y="2109788"/>
              <a:ext cx="42863" cy="55563"/>
            </a:xfrm>
            <a:custGeom>
              <a:avLst/>
              <a:gdLst>
                <a:gd name="T0" fmla="*/ 9 w 15"/>
                <a:gd name="T1" fmla="*/ 19 h 19"/>
                <a:gd name="T2" fmla="*/ 15 w 15"/>
                <a:gd name="T3" fmla="*/ 15 h 19"/>
                <a:gd name="T4" fmla="*/ 11 w 15"/>
                <a:gd name="T5" fmla="*/ 8 h 19"/>
                <a:gd name="T6" fmla="*/ 8 w 15"/>
                <a:gd name="T7" fmla="*/ 2 h 19"/>
                <a:gd name="T8" fmla="*/ 6 w 15"/>
                <a:gd name="T9" fmla="*/ 0 h 19"/>
                <a:gd name="T10" fmla="*/ 0 w 15"/>
                <a:gd name="T11" fmla="*/ 4 h 19"/>
                <a:gd name="T12" fmla="*/ 2 w 15"/>
                <a:gd name="T13" fmla="*/ 6 h 19"/>
                <a:gd name="T14" fmla="*/ 5 w 15"/>
                <a:gd name="T15" fmla="*/ 11 h 19"/>
                <a:gd name="T16" fmla="*/ 9 w 15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19">
                  <a:moveTo>
                    <a:pt x="9" y="19"/>
                  </a:moveTo>
                  <a:cubicBezTo>
                    <a:pt x="15" y="15"/>
                    <a:pt x="15" y="15"/>
                    <a:pt x="15" y="15"/>
                  </a:cubicBezTo>
                  <a:cubicBezTo>
                    <a:pt x="15" y="15"/>
                    <a:pt x="13" y="11"/>
                    <a:pt x="11" y="8"/>
                  </a:cubicBezTo>
                  <a:cubicBezTo>
                    <a:pt x="10" y="6"/>
                    <a:pt x="9" y="4"/>
                    <a:pt x="8" y="2"/>
                  </a:cubicBezTo>
                  <a:cubicBezTo>
                    <a:pt x="7" y="1"/>
                    <a:pt x="6" y="0"/>
                    <a:pt x="6" y="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1" y="5"/>
                    <a:pt x="2" y="6"/>
                  </a:cubicBezTo>
                  <a:cubicBezTo>
                    <a:pt x="3" y="7"/>
                    <a:pt x="4" y="9"/>
                    <a:pt x="5" y="11"/>
                  </a:cubicBezTo>
                  <a:cubicBezTo>
                    <a:pt x="7" y="15"/>
                    <a:pt x="9" y="19"/>
                    <a:pt x="9" y="1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81" name="Freeform 279">
              <a:extLst>
                <a:ext uri="{FF2B5EF4-FFF2-40B4-BE49-F238E27FC236}">
                  <a16:creationId xmlns="" xmlns:a16="http://schemas.microsoft.com/office/drawing/2014/main" id="{9225E7B1-76D8-4774-9A0D-DEEF9699E6E8}"/>
                </a:ext>
              </a:extLst>
            </p:cNvPr>
            <p:cNvSpPr>
              <a:spLocks/>
            </p:cNvSpPr>
            <p:nvPr/>
          </p:nvSpPr>
          <p:spPr bwMode="auto">
            <a:xfrm>
              <a:off x="7558088" y="2178050"/>
              <a:ext cx="39688" cy="55563"/>
            </a:xfrm>
            <a:custGeom>
              <a:avLst/>
              <a:gdLst>
                <a:gd name="T0" fmla="*/ 8 w 14"/>
                <a:gd name="T1" fmla="*/ 19 h 19"/>
                <a:gd name="T2" fmla="*/ 14 w 14"/>
                <a:gd name="T3" fmla="*/ 16 h 19"/>
                <a:gd name="T4" fmla="*/ 10 w 14"/>
                <a:gd name="T5" fmla="*/ 8 h 19"/>
                <a:gd name="T6" fmla="*/ 6 w 14"/>
                <a:gd name="T7" fmla="*/ 0 h 19"/>
                <a:gd name="T8" fmla="*/ 0 w 14"/>
                <a:gd name="T9" fmla="*/ 3 h 19"/>
                <a:gd name="T10" fmla="*/ 4 w 14"/>
                <a:gd name="T11" fmla="*/ 11 h 19"/>
                <a:gd name="T12" fmla="*/ 8 w 14"/>
                <a:gd name="T1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19">
                  <a:moveTo>
                    <a:pt x="8" y="19"/>
                  </a:move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2" y="12"/>
                    <a:pt x="10" y="8"/>
                  </a:cubicBezTo>
                  <a:cubicBezTo>
                    <a:pt x="8" y="4"/>
                    <a:pt x="6" y="0"/>
                    <a:pt x="6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2" y="7"/>
                    <a:pt x="4" y="11"/>
                  </a:cubicBezTo>
                  <a:cubicBezTo>
                    <a:pt x="6" y="15"/>
                    <a:pt x="8" y="19"/>
                    <a:pt x="8" y="1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82" name="Freeform 280">
              <a:extLst>
                <a:ext uri="{FF2B5EF4-FFF2-40B4-BE49-F238E27FC236}">
                  <a16:creationId xmlns="" xmlns:a16="http://schemas.microsoft.com/office/drawing/2014/main" id="{D0E6F61A-715A-4727-9FDF-39D8BA587722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3013" y="2247900"/>
              <a:ext cx="41275" cy="55563"/>
            </a:xfrm>
            <a:custGeom>
              <a:avLst/>
              <a:gdLst>
                <a:gd name="T0" fmla="*/ 8 w 14"/>
                <a:gd name="T1" fmla="*/ 19 h 19"/>
                <a:gd name="T2" fmla="*/ 14 w 14"/>
                <a:gd name="T3" fmla="*/ 16 h 19"/>
                <a:gd name="T4" fmla="*/ 10 w 14"/>
                <a:gd name="T5" fmla="*/ 7 h 19"/>
                <a:gd name="T6" fmla="*/ 6 w 14"/>
                <a:gd name="T7" fmla="*/ 0 h 19"/>
                <a:gd name="T8" fmla="*/ 0 w 14"/>
                <a:gd name="T9" fmla="*/ 3 h 19"/>
                <a:gd name="T10" fmla="*/ 4 w 14"/>
                <a:gd name="T11" fmla="*/ 11 h 19"/>
                <a:gd name="T12" fmla="*/ 8 w 14"/>
                <a:gd name="T1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19">
                  <a:moveTo>
                    <a:pt x="8" y="19"/>
                  </a:move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2" y="12"/>
                    <a:pt x="10" y="7"/>
                  </a:cubicBezTo>
                  <a:cubicBezTo>
                    <a:pt x="8" y="3"/>
                    <a:pt x="6" y="0"/>
                    <a:pt x="6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2" y="7"/>
                    <a:pt x="4" y="11"/>
                  </a:cubicBezTo>
                  <a:cubicBezTo>
                    <a:pt x="6" y="15"/>
                    <a:pt x="8" y="19"/>
                    <a:pt x="8" y="1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83" name="Freeform 281">
              <a:extLst>
                <a:ext uri="{FF2B5EF4-FFF2-40B4-BE49-F238E27FC236}">
                  <a16:creationId xmlns="" xmlns:a16="http://schemas.microsoft.com/office/drawing/2014/main" id="{9EBB63E6-453F-4D3F-BE80-C34671DD119A}"/>
                </a:ext>
              </a:extLst>
            </p:cNvPr>
            <p:cNvSpPr>
              <a:spLocks/>
            </p:cNvSpPr>
            <p:nvPr/>
          </p:nvSpPr>
          <p:spPr bwMode="auto">
            <a:xfrm>
              <a:off x="7624763" y="2317750"/>
              <a:ext cx="41275" cy="55563"/>
            </a:xfrm>
            <a:custGeom>
              <a:avLst/>
              <a:gdLst>
                <a:gd name="T0" fmla="*/ 7 w 14"/>
                <a:gd name="T1" fmla="*/ 19 h 19"/>
                <a:gd name="T2" fmla="*/ 14 w 14"/>
                <a:gd name="T3" fmla="*/ 16 h 19"/>
                <a:gd name="T4" fmla="*/ 13 w 14"/>
                <a:gd name="T5" fmla="*/ 13 h 19"/>
                <a:gd name="T6" fmla="*/ 10 w 14"/>
                <a:gd name="T7" fmla="*/ 8 h 19"/>
                <a:gd name="T8" fmla="*/ 7 w 14"/>
                <a:gd name="T9" fmla="*/ 0 h 19"/>
                <a:gd name="T10" fmla="*/ 0 w 14"/>
                <a:gd name="T11" fmla="*/ 3 h 19"/>
                <a:gd name="T12" fmla="*/ 4 w 14"/>
                <a:gd name="T13" fmla="*/ 11 h 19"/>
                <a:gd name="T14" fmla="*/ 6 w 14"/>
                <a:gd name="T15" fmla="*/ 16 h 19"/>
                <a:gd name="T16" fmla="*/ 7 w 14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19">
                  <a:moveTo>
                    <a:pt x="7" y="19"/>
                  </a:move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3" y="15"/>
                    <a:pt x="13" y="13"/>
                  </a:cubicBezTo>
                  <a:cubicBezTo>
                    <a:pt x="12" y="12"/>
                    <a:pt x="11" y="10"/>
                    <a:pt x="10" y="8"/>
                  </a:cubicBezTo>
                  <a:cubicBezTo>
                    <a:pt x="8" y="4"/>
                    <a:pt x="7" y="0"/>
                    <a:pt x="7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2" y="7"/>
                    <a:pt x="4" y="11"/>
                  </a:cubicBezTo>
                  <a:cubicBezTo>
                    <a:pt x="5" y="13"/>
                    <a:pt x="6" y="15"/>
                    <a:pt x="6" y="16"/>
                  </a:cubicBezTo>
                  <a:cubicBezTo>
                    <a:pt x="7" y="18"/>
                    <a:pt x="7" y="19"/>
                    <a:pt x="7" y="1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84" name="Freeform 282">
              <a:extLst>
                <a:ext uri="{FF2B5EF4-FFF2-40B4-BE49-F238E27FC236}">
                  <a16:creationId xmlns="" xmlns:a16="http://schemas.microsoft.com/office/drawing/2014/main" id="{681E6C05-FEAB-471E-B6FE-B73AA2E9DEAC}"/>
                </a:ext>
              </a:extLst>
            </p:cNvPr>
            <p:cNvSpPr>
              <a:spLocks/>
            </p:cNvSpPr>
            <p:nvPr/>
          </p:nvSpPr>
          <p:spPr bwMode="auto">
            <a:xfrm>
              <a:off x="7654925" y="2389188"/>
              <a:ext cx="38100" cy="55563"/>
            </a:xfrm>
            <a:custGeom>
              <a:avLst/>
              <a:gdLst>
                <a:gd name="T0" fmla="*/ 7 w 13"/>
                <a:gd name="T1" fmla="*/ 19 h 19"/>
                <a:gd name="T2" fmla="*/ 13 w 13"/>
                <a:gd name="T3" fmla="*/ 17 h 19"/>
                <a:gd name="T4" fmla="*/ 10 w 13"/>
                <a:gd name="T5" fmla="*/ 9 h 19"/>
                <a:gd name="T6" fmla="*/ 7 w 13"/>
                <a:gd name="T7" fmla="*/ 0 h 19"/>
                <a:gd name="T8" fmla="*/ 0 w 13"/>
                <a:gd name="T9" fmla="*/ 3 h 19"/>
                <a:gd name="T10" fmla="*/ 4 w 13"/>
                <a:gd name="T11" fmla="*/ 11 h 19"/>
                <a:gd name="T12" fmla="*/ 7 w 13"/>
                <a:gd name="T1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19">
                  <a:moveTo>
                    <a:pt x="7" y="19"/>
                  </a:moveTo>
                  <a:cubicBezTo>
                    <a:pt x="13" y="17"/>
                    <a:pt x="13" y="17"/>
                    <a:pt x="13" y="17"/>
                  </a:cubicBezTo>
                  <a:cubicBezTo>
                    <a:pt x="13" y="17"/>
                    <a:pt x="12" y="13"/>
                    <a:pt x="10" y="9"/>
                  </a:cubicBezTo>
                  <a:cubicBezTo>
                    <a:pt x="9" y="4"/>
                    <a:pt x="7" y="0"/>
                    <a:pt x="7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2" y="7"/>
                    <a:pt x="4" y="11"/>
                  </a:cubicBezTo>
                  <a:cubicBezTo>
                    <a:pt x="5" y="15"/>
                    <a:pt x="7" y="19"/>
                    <a:pt x="7" y="1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85" name="Freeform 283">
              <a:extLst>
                <a:ext uri="{FF2B5EF4-FFF2-40B4-BE49-F238E27FC236}">
                  <a16:creationId xmlns="" xmlns:a16="http://schemas.microsoft.com/office/drawing/2014/main" id="{5D8CB84D-9299-4191-AA84-07E1A1B91019}"/>
                </a:ext>
              </a:extLst>
            </p:cNvPr>
            <p:cNvSpPr>
              <a:spLocks/>
            </p:cNvSpPr>
            <p:nvPr/>
          </p:nvSpPr>
          <p:spPr bwMode="auto">
            <a:xfrm>
              <a:off x="7680325" y="2462213"/>
              <a:ext cx="38100" cy="55563"/>
            </a:xfrm>
            <a:custGeom>
              <a:avLst/>
              <a:gdLst>
                <a:gd name="T0" fmla="*/ 6 w 13"/>
                <a:gd name="T1" fmla="*/ 19 h 19"/>
                <a:gd name="T2" fmla="*/ 13 w 13"/>
                <a:gd name="T3" fmla="*/ 17 h 19"/>
                <a:gd name="T4" fmla="*/ 12 w 13"/>
                <a:gd name="T5" fmla="*/ 15 h 19"/>
                <a:gd name="T6" fmla="*/ 10 w 13"/>
                <a:gd name="T7" fmla="*/ 9 h 19"/>
                <a:gd name="T8" fmla="*/ 7 w 13"/>
                <a:gd name="T9" fmla="*/ 0 h 19"/>
                <a:gd name="T10" fmla="*/ 0 w 13"/>
                <a:gd name="T11" fmla="*/ 2 h 19"/>
                <a:gd name="T12" fmla="*/ 3 w 13"/>
                <a:gd name="T13" fmla="*/ 11 h 19"/>
                <a:gd name="T14" fmla="*/ 5 w 13"/>
                <a:gd name="T15" fmla="*/ 17 h 19"/>
                <a:gd name="T16" fmla="*/ 6 w 13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19">
                  <a:moveTo>
                    <a:pt x="6" y="19"/>
                  </a:moveTo>
                  <a:cubicBezTo>
                    <a:pt x="13" y="17"/>
                    <a:pt x="13" y="17"/>
                    <a:pt x="13" y="17"/>
                  </a:cubicBezTo>
                  <a:cubicBezTo>
                    <a:pt x="13" y="17"/>
                    <a:pt x="13" y="16"/>
                    <a:pt x="12" y="15"/>
                  </a:cubicBezTo>
                  <a:cubicBezTo>
                    <a:pt x="11" y="13"/>
                    <a:pt x="11" y="11"/>
                    <a:pt x="10" y="9"/>
                  </a:cubicBezTo>
                  <a:cubicBezTo>
                    <a:pt x="9" y="4"/>
                    <a:pt x="7" y="0"/>
                    <a:pt x="7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2" y="7"/>
                    <a:pt x="3" y="11"/>
                  </a:cubicBezTo>
                  <a:cubicBezTo>
                    <a:pt x="4" y="13"/>
                    <a:pt x="5" y="15"/>
                    <a:pt x="5" y="17"/>
                  </a:cubicBezTo>
                  <a:cubicBezTo>
                    <a:pt x="6" y="18"/>
                    <a:pt x="6" y="19"/>
                    <a:pt x="6" y="1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86" name="Freeform 284">
              <a:extLst>
                <a:ext uri="{FF2B5EF4-FFF2-40B4-BE49-F238E27FC236}">
                  <a16:creationId xmlns="" xmlns:a16="http://schemas.microsoft.com/office/drawing/2014/main" id="{7D113DE6-6B09-4F41-BAB8-737F7CC80D0C}"/>
                </a:ext>
              </a:extLst>
            </p:cNvPr>
            <p:cNvSpPr>
              <a:spLocks/>
            </p:cNvSpPr>
            <p:nvPr/>
          </p:nvSpPr>
          <p:spPr bwMode="auto">
            <a:xfrm>
              <a:off x="7704138" y="2538413"/>
              <a:ext cx="34925" cy="55563"/>
            </a:xfrm>
            <a:custGeom>
              <a:avLst/>
              <a:gdLst>
                <a:gd name="T0" fmla="*/ 9 w 22"/>
                <a:gd name="T1" fmla="*/ 35 h 35"/>
                <a:gd name="T2" fmla="*/ 22 w 22"/>
                <a:gd name="T3" fmla="*/ 31 h 35"/>
                <a:gd name="T4" fmla="*/ 13 w 22"/>
                <a:gd name="T5" fmla="*/ 0 h 35"/>
                <a:gd name="T6" fmla="*/ 0 w 22"/>
                <a:gd name="T7" fmla="*/ 4 h 35"/>
                <a:gd name="T8" fmla="*/ 9 w 22"/>
                <a:gd name="T9" fmla="*/ 3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35">
                  <a:moveTo>
                    <a:pt x="9" y="35"/>
                  </a:moveTo>
                  <a:lnTo>
                    <a:pt x="22" y="31"/>
                  </a:lnTo>
                  <a:lnTo>
                    <a:pt x="13" y="0"/>
                  </a:lnTo>
                  <a:lnTo>
                    <a:pt x="0" y="4"/>
                  </a:lnTo>
                  <a:lnTo>
                    <a:pt x="9" y="3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87" name="Freeform 285">
              <a:extLst>
                <a:ext uri="{FF2B5EF4-FFF2-40B4-BE49-F238E27FC236}">
                  <a16:creationId xmlns="" xmlns:a16="http://schemas.microsoft.com/office/drawing/2014/main" id="{79FDCB40-BA76-480E-85BA-4C9741C03120}"/>
                </a:ext>
              </a:extLst>
            </p:cNvPr>
            <p:cNvSpPr>
              <a:spLocks/>
            </p:cNvSpPr>
            <p:nvPr/>
          </p:nvSpPr>
          <p:spPr bwMode="auto">
            <a:xfrm>
              <a:off x="7724775" y="2611438"/>
              <a:ext cx="31750" cy="55563"/>
            </a:xfrm>
            <a:custGeom>
              <a:avLst/>
              <a:gdLst>
                <a:gd name="T0" fmla="*/ 7 w 20"/>
                <a:gd name="T1" fmla="*/ 35 h 35"/>
                <a:gd name="T2" fmla="*/ 20 w 20"/>
                <a:gd name="T3" fmla="*/ 33 h 35"/>
                <a:gd name="T4" fmla="*/ 13 w 20"/>
                <a:gd name="T5" fmla="*/ 0 h 35"/>
                <a:gd name="T6" fmla="*/ 0 w 20"/>
                <a:gd name="T7" fmla="*/ 4 h 35"/>
                <a:gd name="T8" fmla="*/ 7 w 20"/>
                <a:gd name="T9" fmla="*/ 3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35">
                  <a:moveTo>
                    <a:pt x="7" y="35"/>
                  </a:moveTo>
                  <a:lnTo>
                    <a:pt x="20" y="33"/>
                  </a:lnTo>
                  <a:lnTo>
                    <a:pt x="13" y="0"/>
                  </a:lnTo>
                  <a:lnTo>
                    <a:pt x="0" y="4"/>
                  </a:lnTo>
                  <a:lnTo>
                    <a:pt x="7" y="3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88" name="Freeform 286">
              <a:extLst>
                <a:ext uri="{FF2B5EF4-FFF2-40B4-BE49-F238E27FC236}">
                  <a16:creationId xmlns="" xmlns:a16="http://schemas.microsoft.com/office/drawing/2014/main" id="{9CA9294F-962E-4BB9-9A2D-8CF0F0B1B043}"/>
                </a:ext>
              </a:extLst>
            </p:cNvPr>
            <p:cNvSpPr>
              <a:spLocks/>
            </p:cNvSpPr>
            <p:nvPr/>
          </p:nvSpPr>
          <p:spPr bwMode="auto">
            <a:xfrm>
              <a:off x="7742238" y="2687638"/>
              <a:ext cx="28575" cy="55563"/>
            </a:xfrm>
            <a:custGeom>
              <a:avLst/>
              <a:gdLst>
                <a:gd name="T0" fmla="*/ 6 w 18"/>
                <a:gd name="T1" fmla="*/ 35 h 35"/>
                <a:gd name="T2" fmla="*/ 18 w 18"/>
                <a:gd name="T3" fmla="*/ 33 h 35"/>
                <a:gd name="T4" fmla="*/ 13 w 18"/>
                <a:gd name="T5" fmla="*/ 0 h 35"/>
                <a:gd name="T6" fmla="*/ 0 w 18"/>
                <a:gd name="T7" fmla="*/ 4 h 35"/>
                <a:gd name="T8" fmla="*/ 6 w 18"/>
                <a:gd name="T9" fmla="*/ 3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5">
                  <a:moveTo>
                    <a:pt x="6" y="35"/>
                  </a:moveTo>
                  <a:lnTo>
                    <a:pt x="18" y="33"/>
                  </a:lnTo>
                  <a:lnTo>
                    <a:pt x="13" y="0"/>
                  </a:lnTo>
                  <a:lnTo>
                    <a:pt x="0" y="4"/>
                  </a:lnTo>
                  <a:lnTo>
                    <a:pt x="6" y="3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89" name="Freeform 287">
              <a:extLst>
                <a:ext uri="{FF2B5EF4-FFF2-40B4-BE49-F238E27FC236}">
                  <a16:creationId xmlns="" xmlns:a16="http://schemas.microsoft.com/office/drawing/2014/main" id="{DABDC307-2C31-4FF6-8391-DAB447397BCE}"/>
                </a:ext>
              </a:extLst>
            </p:cNvPr>
            <p:cNvSpPr>
              <a:spLocks/>
            </p:cNvSpPr>
            <p:nvPr/>
          </p:nvSpPr>
          <p:spPr bwMode="auto">
            <a:xfrm>
              <a:off x="7753350" y="2767013"/>
              <a:ext cx="30163" cy="52388"/>
            </a:xfrm>
            <a:custGeom>
              <a:avLst/>
              <a:gdLst>
                <a:gd name="T0" fmla="*/ 6 w 19"/>
                <a:gd name="T1" fmla="*/ 33 h 33"/>
                <a:gd name="T2" fmla="*/ 19 w 19"/>
                <a:gd name="T3" fmla="*/ 31 h 33"/>
                <a:gd name="T4" fmla="*/ 15 w 19"/>
                <a:gd name="T5" fmla="*/ 0 h 33"/>
                <a:gd name="T6" fmla="*/ 0 w 19"/>
                <a:gd name="T7" fmla="*/ 2 h 33"/>
                <a:gd name="T8" fmla="*/ 6 w 19"/>
                <a:gd name="T9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33">
                  <a:moveTo>
                    <a:pt x="6" y="33"/>
                  </a:moveTo>
                  <a:lnTo>
                    <a:pt x="19" y="31"/>
                  </a:lnTo>
                  <a:lnTo>
                    <a:pt x="15" y="0"/>
                  </a:lnTo>
                  <a:lnTo>
                    <a:pt x="0" y="2"/>
                  </a:lnTo>
                  <a:lnTo>
                    <a:pt x="6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0" name="Group 193">
            <a:extLst>
              <a:ext uri="{FF2B5EF4-FFF2-40B4-BE49-F238E27FC236}">
                <a16:creationId xmlns="" xmlns:a16="http://schemas.microsoft.com/office/drawing/2014/main" id="{B8477596-E7EC-413A-91C3-FAE4F38C7283}"/>
              </a:ext>
            </a:extLst>
          </p:cNvPr>
          <p:cNvGrpSpPr/>
          <p:nvPr/>
        </p:nvGrpSpPr>
        <p:grpSpPr>
          <a:xfrm>
            <a:off x="4758958" y="3834371"/>
            <a:ext cx="252661" cy="603386"/>
            <a:chOff x="7431088" y="3230563"/>
            <a:chExt cx="352425" cy="841375"/>
          </a:xfrm>
          <a:solidFill>
            <a:schemeClr val="bg1">
              <a:lumMod val="65000"/>
            </a:schemeClr>
          </a:solidFill>
        </p:grpSpPr>
        <p:sp>
          <p:nvSpPr>
            <p:cNvPr id="91" name="Freeform 293">
              <a:extLst>
                <a:ext uri="{FF2B5EF4-FFF2-40B4-BE49-F238E27FC236}">
                  <a16:creationId xmlns="" xmlns:a16="http://schemas.microsoft.com/office/drawing/2014/main" id="{7A36CF0D-7CCB-4321-8244-A7350858F42F}"/>
                </a:ext>
              </a:extLst>
            </p:cNvPr>
            <p:cNvSpPr>
              <a:spLocks/>
            </p:cNvSpPr>
            <p:nvPr/>
          </p:nvSpPr>
          <p:spPr bwMode="auto">
            <a:xfrm>
              <a:off x="7756525" y="3230563"/>
              <a:ext cx="26988" cy="55563"/>
            </a:xfrm>
            <a:custGeom>
              <a:avLst/>
              <a:gdLst>
                <a:gd name="T0" fmla="*/ 0 w 9"/>
                <a:gd name="T1" fmla="*/ 18 h 19"/>
                <a:gd name="T2" fmla="*/ 7 w 9"/>
                <a:gd name="T3" fmla="*/ 19 h 19"/>
                <a:gd name="T4" fmla="*/ 7 w 9"/>
                <a:gd name="T5" fmla="*/ 18 h 19"/>
                <a:gd name="T6" fmla="*/ 7 w 9"/>
                <a:gd name="T7" fmla="*/ 16 h 19"/>
                <a:gd name="T8" fmla="*/ 8 w 9"/>
                <a:gd name="T9" fmla="*/ 10 h 19"/>
                <a:gd name="T10" fmla="*/ 9 w 9"/>
                <a:gd name="T11" fmla="*/ 1 h 19"/>
                <a:gd name="T12" fmla="*/ 2 w 9"/>
                <a:gd name="T13" fmla="*/ 0 h 19"/>
                <a:gd name="T14" fmla="*/ 1 w 9"/>
                <a:gd name="T15" fmla="*/ 9 h 19"/>
                <a:gd name="T16" fmla="*/ 0 w 9"/>
                <a:gd name="T17" fmla="*/ 15 h 19"/>
                <a:gd name="T18" fmla="*/ 0 w 9"/>
                <a:gd name="T19" fmla="*/ 17 h 19"/>
                <a:gd name="T20" fmla="*/ 0 w 9"/>
                <a:gd name="T21" fmla="*/ 1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" h="19">
                  <a:moveTo>
                    <a:pt x="0" y="18"/>
                  </a:moveTo>
                  <a:cubicBezTo>
                    <a:pt x="7" y="19"/>
                    <a:pt x="7" y="19"/>
                    <a:pt x="7" y="19"/>
                  </a:cubicBezTo>
                  <a:cubicBezTo>
                    <a:pt x="7" y="19"/>
                    <a:pt x="7" y="19"/>
                    <a:pt x="7" y="18"/>
                  </a:cubicBezTo>
                  <a:cubicBezTo>
                    <a:pt x="7" y="18"/>
                    <a:pt x="7" y="17"/>
                    <a:pt x="7" y="16"/>
                  </a:cubicBezTo>
                  <a:cubicBezTo>
                    <a:pt x="7" y="14"/>
                    <a:pt x="8" y="12"/>
                    <a:pt x="8" y="10"/>
                  </a:cubicBezTo>
                  <a:cubicBezTo>
                    <a:pt x="8" y="6"/>
                    <a:pt x="9" y="1"/>
                    <a:pt x="9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1" y="5"/>
                    <a:pt x="1" y="9"/>
                  </a:cubicBezTo>
                  <a:cubicBezTo>
                    <a:pt x="0" y="11"/>
                    <a:pt x="0" y="13"/>
                    <a:pt x="0" y="15"/>
                  </a:cubicBezTo>
                  <a:cubicBezTo>
                    <a:pt x="0" y="16"/>
                    <a:pt x="0" y="17"/>
                    <a:pt x="0" y="17"/>
                  </a:cubicBezTo>
                  <a:cubicBezTo>
                    <a:pt x="0" y="18"/>
                    <a:pt x="0" y="18"/>
                    <a:pt x="0" y="1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92" name="Freeform 294">
              <a:extLst>
                <a:ext uri="{FF2B5EF4-FFF2-40B4-BE49-F238E27FC236}">
                  <a16:creationId xmlns="" xmlns:a16="http://schemas.microsoft.com/office/drawing/2014/main" id="{55B03F32-51C6-4A37-90E3-4C5EA76B34D9}"/>
                </a:ext>
              </a:extLst>
            </p:cNvPr>
            <p:cNvSpPr>
              <a:spLocks/>
            </p:cNvSpPr>
            <p:nvPr/>
          </p:nvSpPr>
          <p:spPr bwMode="auto">
            <a:xfrm>
              <a:off x="7742238" y="3306763"/>
              <a:ext cx="28575" cy="55563"/>
            </a:xfrm>
            <a:custGeom>
              <a:avLst/>
              <a:gdLst>
                <a:gd name="T0" fmla="*/ 0 w 18"/>
                <a:gd name="T1" fmla="*/ 33 h 35"/>
                <a:gd name="T2" fmla="*/ 13 w 18"/>
                <a:gd name="T3" fmla="*/ 35 h 35"/>
                <a:gd name="T4" fmla="*/ 18 w 18"/>
                <a:gd name="T5" fmla="*/ 2 h 35"/>
                <a:gd name="T6" fmla="*/ 6 w 18"/>
                <a:gd name="T7" fmla="*/ 0 h 35"/>
                <a:gd name="T8" fmla="*/ 0 w 18"/>
                <a:gd name="T9" fmla="*/ 3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5">
                  <a:moveTo>
                    <a:pt x="0" y="33"/>
                  </a:moveTo>
                  <a:lnTo>
                    <a:pt x="13" y="35"/>
                  </a:lnTo>
                  <a:lnTo>
                    <a:pt x="18" y="2"/>
                  </a:lnTo>
                  <a:lnTo>
                    <a:pt x="6" y="0"/>
                  </a:lnTo>
                  <a:lnTo>
                    <a:pt x="0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93" name="Freeform 295">
              <a:extLst>
                <a:ext uri="{FF2B5EF4-FFF2-40B4-BE49-F238E27FC236}">
                  <a16:creationId xmlns="" xmlns:a16="http://schemas.microsoft.com/office/drawing/2014/main" id="{F7A6C444-F29E-46FD-A594-B05E76FA25E1}"/>
                </a:ext>
              </a:extLst>
            </p:cNvPr>
            <p:cNvSpPr>
              <a:spLocks/>
            </p:cNvSpPr>
            <p:nvPr/>
          </p:nvSpPr>
          <p:spPr bwMode="auto">
            <a:xfrm>
              <a:off x="7724775" y="3382963"/>
              <a:ext cx="31750" cy="55563"/>
            </a:xfrm>
            <a:custGeom>
              <a:avLst/>
              <a:gdLst>
                <a:gd name="T0" fmla="*/ 0 w 11"/>
                <a:gd name="T1" fmla="*/ 17 h 19"/>
                <a:gd name="T2" fmla="*/ 7 w 11"/>
                <a:gd name="T3" fmla="*/ 19 h 19"/>
                <a:gd name="T4" fmla="*/ 9 w 11"/>
                <a:gd name="T5" fmla="*/ 10 h 19"/>
                <a:gd name="T6" fmla="*/ 11 w 11"/>
                <a:gd name="T7" fmla="*/ 4 h 19"/>
                <a:gd name="T8" fmla="*/ 11 w 11"/>
                <a:gd name="T9" fmla="*/ 2 h 19"/>
                <a:gd name="T10" fmla="*/ 4 w 11"/>
                <a:gd name="T11" fmla="*/ 0 h 19"/>
                <a:gd name="T12" fmla="*/ 4 w 11"/>
                <a:gd name="T13" fmla="*/ 3 h 19"/>
                <a:gd name="T14" fmla="*/ 3 w 11"/>
                <a:gd name="T15" fmla="*/ 9 h 19"/>
                <a:gd name="T16" fmla="*/ 0 w 11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9">
                  <a:moveTo>
                    <a:pt x="0" y="17"/>
                  </a:moveTo>
                  <a:cubicBezTo>
                    <a:pt x="7" y="19"/>
                    <a:pt x="7" y="19"/>
                    <a:pt x="7" y="19"/>
                  </a:cubicBezTo>
                  <a:cubicBezTo>
                    <a:pt x="7" y="19"/>
                    <a:pt x="8" y="15"/>
                    <a:pt x="9" y="10"/>
                  </a:cubicBezTo>
                  <a:cubicBezTo>
                    <a:pt x="10" y="8"/>
                    <a:pt x="11" y="6"/>
                    <a:pt x="11" y="4"/>
                  </a:cubicBezTo>
                  <a:cubicBezTo>
                    <a:pt x="11" y="3"/>
                    <a:pt x="11" y="2"/>
                    <a:pt x="11" y="2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1"/>
                    <a:pt x="4" y="3"/>
                  </a:cubicBezTo>
                  <a:cubicBezTo>
                    <a:pt x="4" y="5"/>
                    <a:pt x="3" y="7"/>
                    <a:pt x="3" y="9"/>
                  </a:cubicBezTo>
                  <a:cubicBezTo>
                    <a:pt x="1" y="13"/>
                    <a:pt x="0" y="17"/>
                    <a:pt x="0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94" name="Freeform 296">
              <a:extLst>
                <a:ext uri="{FF2B5EF4-FFF2-40B4-BE49-F238E27FC236}">
                  <a16:creationId xmlns="" xmlns:a16="http://schemas.microsoft.com/office/drawing/2014/main" id="{827D22D8-4A22-4003-A337-7368386CB879}"/>
                </a:ext>
              </a:extLst>
            </p:cNvPr>
            <p:cNvSpPr>
              <a:spLocks/>
            </p:cNvSpPr>
            <p:nvPr/>
          </p:nvSpPr>
          <p:spPr bwMode="auto">
            <a:xfrm>
              <a:off x="7707313" y="3459163"/>
              <a:ext cx="31750" cy="55563"/>
            </a:xfrm>
            <a:custGeom>
              <a:avLst/>
              <a:gdLst>
                <a:gd name="T0" fmla="*/ 0 w 20"/>
                <a:gd name="T1" fmla="*/ 31 h 35"/>
                <a:gd name="T2" fmla="*/ 13 w 20"/>
                <a:gd name="T3" fmla="*/ 35 h 35"/>
                <a:gd name="T4" fmla="*/ 20 w 20"/>
                <a:gd name="T5" fmla="*/ 4 h 35"/>
                <a:gd name="T6" fmla="*/ 7 w 20"/>
                <a:gd name="T7" fmla="*/ 0 h 35"/>
                <a:gd name="T8" fmla="*/ 0 w 20"/>
                <a:gd name="T9" fmla="*/ 3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35">
                  <a:moveTo>
                    <a:pt x="0" y="31"/>
                  </a:moveTo>
                  <a:lnTo>
                    <a:pt x="13" y="35"/>
                  </a:lnTo>
                  <a:lnTo>
                    <a:pt x="20" y="4"/>
                  </a:lnTo>
                  <a:lnTo>
                    <a:pt x="7" y="0"/>
                  </a:lnTo>
                  <a:lnTo>
                    <a:pt x="0" y="3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95" name="Freeform 297">
              <a:extLst>
                <a:ext uri="{FF2B5EF4-FFF2-40B4-BE49-F238E27FC236}">
                  <a16:creationId xmlns="" xmlns:a16="http://schemas.microsoft.com/office/drawing/2014/main" id="{8931BFB6-B13F-4A8E-9865-CD0141425844}"/>
                </a:ext>
              </a:extLst>
            </p:cNvPr>
            <p:cNvSpPr>
              <a:spLocks/>
            </p:cNvSpPr>
            <p:nvPr/>
          </p:nvSpPr>
          <p:spPr bwMode="auto">
            <a:xfrm>
              <a:off x="7683500" y="3532188"/>
              <a:ext cx="34925" cy="55563"/>
            </a:xfrm>
            <a:custGeom>
              <a:avLst/>
              <a:gdLst>
                <a:gd name="T0" fmla="*/ 0 w 22"/>
                <a:gd name="T1" fmla="*/ 32 h 35"/>
                <a:gd name="T2" fmla="*/ 11 w 22"/>
                <a:gd name="T3" fmla="*/ 35 h 35"/>
                <a:gd name="T4" fmla="*/ 22 w 22"/>
                <a:gd name="T5" fmla="*/ 4 h 35"/>
                <a:gd name="T6" fmla="*/ 9 w 22"/>
                <a:gd name="T7" fmla="*/ 0 h 35"/>
                <a:gd name="T8" fmla="*/ 0 w 22"/>
                <a:gd name="T9" fmla="*/ 3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35">
                  <a:moveTo>
                    <a:pt x="0" y="32"/>
                  </a:moveTo>
                  <a:lnTo>
                    <a:pt x="11" y="35"/>
                  </a:lnTo>
                  <a:lnTo>
                    <a:pt x="22" y="4"/>
                  </a:lnTo>
                  <a:lnTo>
                    <a:pt x="9" y="0"/>
                  </a:lnTo>
                  <a:lnTo>
                    <a:pt x="0" y="3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96" name="Freeform 298">
              <a:extLst>
                <a:ext uri="{FF2B5EF4-FFF2-40B4-BE49-F238E27FC236}">
                  <a16:creationId xmlns="" xmlns:a16="http://schemas.microsoft.com/office/drawing/2014/main" id="{E733FF80-42CB-4F35-BE85-8CEB7B113331}"/>
                </a:ext>
              </a:extLst>
            </p:cNvPr>
            <p:cNvSpPr>
              <a:spLocks/>
            </p:cNvSpPr>
            <p:nvPr/>
          </p:nvSpPr>
          <p:spPr bwMode="auto">
            <a:xfrm>
              <a:off x="7656513" y="3605213"/>
              <a:ext cx="38100" cy="55563"/>
            </a:xfrm>
            <a:custGeom>
              <a:avLst/>
              <a:gdLst>
                <a:gd name="T0" fmla="*/ 0 w 13"/>
                <a:gd name="T1" fmla="*/ 17 h 19"/>
                <a:gd name="T2" fmla="*/ 6 w 13"/>
                <a:gd name="T3" fmla="*/ 19 h 19"/>
                <a:gd name="T4" fmla="*/ 10 w 13"/>
                <a:gd name="T5" fmla="*/ 11 h 19"/>
                <a:gd name="T6" fmla="*/ 13 w 13"/>
                <a:gd name="T7" fmla="*/ 3 h 19"/>
                <a:gd name="T8" fmla="*/ 6 w 13"/>
                <a:gd name="T9" fmla="*/ 0 h 19"/>
                <a:gd name="T10" fmla="*/ 3 w 13"/>
                <a:gd name="T11" fmla="*/ 9 h 19"/>
                <a:gd name="T12" fmla="*/ 0 w 13"/>
                <a:gd name="T13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19">
                  <a:moveTo>
                    <a:pt x="0" y="17"/>
                  </a:move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8" y="15"/>
                    <a:pt x="10" y="11"/>
                  </a:cubicBezTo>
                  <a:cubicBezTo>
                    <a:pt x="11" y="7"/>
                    <a:pt x="13" y="3"/>
                    <a:pt x="13" y="3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4" y="4"/>
                    <a:pt x="3" y="9"/>
                  </a:cubicBezTo>
                  <a:cubicBezTo>
                    <a:pt x="1" y="13"/>
                    <a:pt x="0" y="17"/>
                    <a:pt x="0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97" name="Freeform 299">
              <a:extLst>
                <a:ext uri="{FF2B5EF4-FFF2-40B4-BE49-F238E27FC236}">
                  <a16:creationId xmlns="" xmlns:a16="http://schemas.microsoft.com/office/drawing/2014/main" id="{1D29B8E0-973F-4805-AD45-EDC771F78636}"/>
                </a:ext>
              </a:extLst>
            </p:cNvPr>
            <p:cNvSpPr>
              <a:spLocks/>
            </p:cNvSpPr>
            <p:nvPr/>
          </p:nvSpPr>
          <p:spPr bwMode="auto">
            <a:xfrm>
              <a:off x="7627938" y="3679825"/>
              <a:ext cx="38100" cy="55563"/>
            </a:xfrm>
            <a:custGeom>
              <a:avLst/>
              <a:gdLst>
                <a:gd name="T0" fmla="*/ 0 w 24"/>
                <a:gd name="T1" fmla="*/ 29 h 35"/>
                <a:gd name="T2" fmla="*/ 11 w 24"/>
                <a:gd name="T3" fmla="*/ 35 h 35"/>
                <a:gd name="T4" fmla="*/ 24 w 24"/>
                <a:gd name="T5" fmla="*/ 3 h 35"/>
                <a:gd name="T6" fmla="*/ 11 w 24"/>
                <a:gd name="T7" fmla="*/ 0 h 35"/>
                <a:gd name="T8" fmla="*/ 0 w 24"/>
                <a:gd name="T9" fmla="*/ 2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35">
                  <a:moveTo>
                    <a:pt x="0" y="29"/>
                  </a:moveTo>
                  <a:lnTo>
                    <a:pt x="11" y="35"/>
                  </a:lnTo>
                  <a:lnTo>
                    <a:pt x="24" y="3"/>
                  </a:lnTo>
                  <a:lnTo>
                    <a:pt x="11" y="0"/>
                  </a:lnTo>
                  <a:lnTo>
                    <a:pt x="0" y="2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98" name="Freeform 300">
              <a:extLst>
                <a:ext uri="{FF2B5EF4-FFF2-40B4-BE49-F238E27FC236}">
                  <a16:creationId xmlns="" xmlns:a16="http://schemas.microsoft.com/office/drawing/2014/main" id="{84BAD348-902A-4B2F-BEBD-9922003C9A19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3013" y="3749675"/>
              <a:ext cx="42863" cy="55563"/>
            </a:xfrm>
            <a:custGeom>
              <a:avLst/>
              <a:gdLst>
                <a:gd name="T0" fmla="*/ 0 w 27"/>
                <a:gd name="T1" fmla="*/ 29 h 35"/>
                <a:gd name="T2" fmla="*/ 13 w 27"/>
                <a:gd name="T3" fmla="*/ 35 h 35"/>
                <a:gd name="T4" fmla="*/ 27 w 27"/>
                <a:gd name="T5" fmla="*/ 5 h 35"/>
                <a:gd name="T6" fmla="*/ 15 w 27"/>
                <a:gd name="T7" fmla="*/ 0 h 35"/>
                <a:gd name="T8" fmla="*/ 0 w 27"/>
                <a:gd name="T9" fmla="*/ 2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35">
                  <a:moveTo>
                    <a:pt x="0" y="29"/>
                  </a:moveTo>
                  <a:lnTo>
                    <a:pt x="13" y="35"/>
                  </a:lnTo>
                  <a:lnTo>
                    <a:pt x="27" y="5"/>
                  </a:lnTo>
                  <a:lnTo>
                    <a:pt x="15" y="0"/>
                  </a:lnTo>
                  <a:lnTo>
                    <a:pt x="0" y="2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99" name="Freeform 301">
              <a:extLst>
                <a:ext uri="{FF2B5EF4-FFF2-40B4-BE49-F238E27FC236}">
                  <a16:creationId xmlns="" xmlns:a16="http://schemas.microsoft.com/office/drawing/2014/main" id="{9C98AF13-A277-484C-B099-51A568D906CE}"/>
                </a:ext>
              </a:extLst>
            </p:cNvPr>
            <p:cNvSpPr>
              <a:spLocks/>
            </p:cNvSpPr>
            <p:nvPr/>
          </p:nvSpPr>
          <p:spPr bwMode="auto">
            <a:xfrm>
              <a:off x="7558088" y="3819525"/>
              <a:ext cx="42863" cy="55563"/>
            </a:xfrm>
            <a:custGeom>
              <a:avLst/>
              <a:gdLst>
                <a:gd name="T0" fmla="*/ 0 w 15"/>
                <a:gd name="T1" fmla="*/ 15 h 19"/>
                <a:gd name="T2" fmla="*/ 6 w 15"/>
                <a:gd name="T3" fmla="*/ 19 h 19"/>
                <a:gd name="T4" fmla="*/ 8 w 15"/>
                <a:gd name="T5" fmla="*/ 16 h 19"/>
                <a:gd name="T6" fmla="*/ 11 w 15"/>
                <a:gd name="T7" fmla="*/ 11 h 19"/>
                <a:gd name="T8" fmla="*/ 15 w 15"/>
                <a:gd name="T9" fmla="*/ 3 h 19"/>
                <a:gd name="T10" fmla="*/ 8 w 15"/>
                <a:gd name="T11" fmla="*/ 0 h 19"/>
                <a:gd name="T12" fmla="*/ 4 w 15"/>
                <a:gd name="T13" fmla="*/ 7 h 19"/>
                <a:gd name="T14" fmla="*/ 1 w 15"/>
                <a:gd name="T15" fmla="*/ 13 h 19"/>
                <a:gd name="T16" fmla="*/ 0 w 15"/>
                <a:gd name="T17" fmla="*/ 1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19">
                  <a:moveTo>
                    <a:pt x="0" y="15"/>
                  </a:move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8" y="16"/>
                  </a:cubicBezTo>
                  <a:cubicBezTo>
                    <a:pt x="9" y="15"/>
                    <a:pt x="10" y="13"/>
                    <a:pt x="11" y="11"/>
                  </a:cubicBezTo>
                  <a:cubicBezTo>
                    <a:pt x="13" y="7"/>
                    <a:pt x="15" y="3"/>
                    <a:pt x="15" y="3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6" y="4"/>
                    <a:pt x="4" y="7"/>
                  </a:cubicBezTo>
                  <a:cubicBezTo>
                    <a:pt x="3" y="10"/>
                    <a:pt x="2" y="11"/>
                    <a:pt x="1" y="13"/>
                  </a:cubicBezTo>
                  <a:cubicBezTo>
                    <a:pt x="1" y="14"/>
                    <a:pt x="0" y="15"/>
                    <a:pt x="0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00" name="Freeform 302">
              <a:extLst>
                <a:ext uri="{FF2B5EF4-FFF2-40B4-BE49-F238E27FC236}">
                  <a16:creationId xmlns="" xmlns:a16="http://schemas.microsoft.com/office/drawing/2014/main" id="{51060DC6-BC95-4F86-AD90-D0851B3624A9}"/>
                </a:ext>
              </a:extLst>
            </p:cNvPr>
            <p:cNvSpPr>
              <a:spLocks/>
            </p:cNvSpPr>
            <p:nvPr/>
          </p:nvSpPr>
          <p:spPr bwMode="auto">
            <a:xfrm>
              <a:off x="7519988" y="3887788"/>
              <a:ext cx="42863" cy="55563"/>
            </a:xfrm>
            <a:custGeom>
              <a:avLst/>
              <a:gdLst>
                <a:gd name="T0" fmla="*/ 0 w 27"/>
                <a:gd name="T1" fmla="*/ 27 h 35"/>
                <a:gd name="T2" fmla="*/ 11 w 27"/>
                <a:gd name="T3" fmla="*/ 35 h 35"/>
                <a:gd name="T4" fmla="*/ 27 w 27"/>
                <a:gd name="T5" fmla="*/ 5 h 35"/>
                <a:gd name="T6" fmla="*/ 16 w 27"/>
                <a:gd name="T7" fmla="*/ 0 h 35"/>
                <a:gd name="T8" fmla="*/ 0 w 27"/>
                <a:gd name="T9" fmla="*/ 2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35">
                  <a:moveTo>
                    <a:pt x="0" y="27"/>
                  </a:moveTo>
                  <a:lnTo>
                    <a:pt x="11" y="35"/>
                  </a:lnTo>
                  <a:lnTo>
                    <a:pt x="27" y="5"/>
                  </a:lnTo>
                  <a:lnTo>
                    <a:pt x="16" y="0"/>
                  </a:lnTo>
                  <a:lnTo>
                    <a:pt x="0" y="2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01" name="Freeform 303">
              <a:extLst>
                <a:ext uri="{FF2B5EF4-FFF2-40B4-BE49-F238E27FC236}">
                  <a16:creationId xmlns="" xmlns:a16="http://schemas.microsoft.com/office/drawing/2014/main" id="{C753F843-F508-4B64-BFCC-121A37E73D9B}"/>
                </a:ext>
              </a:extLst>
            </p:cNvPr>
            <p:cNvSpPr>
              <a:spLocks/>
            </p:cNvSpPr>
            <p:nvPr/>
          </p:nvSpPr>
          <p:spPr bwMode="auto">
            <a:xfrm>
              <a:off x="7475538" y="3951288"/>
              <a:ext cx="46038" cy="55563"/>
            </a:xfrm>
            <a:custGeom>
              <a:avLst/>
              <a:gdLst>
                <a:gd name="T0" fmla="*/ 0 w 29"/>
                <a:gd name="T1" fmla="*/ 28 h 35"/>
                <a:gd name="T2" fmla="*/ 11 w 29"/>
                <a:gd name="T3" fmla="*/ 35 h 35"/>
                <a:gd name="T4" fmla="*/ 29 w 29"/>
                <a:gd name="T5" fmla="*/ 8 h 35"/>
                <a:gd name="T6" fmla="*/ 18 w 29"/>
                <a:gd name="T7" fmla="*/ 0 h 35"/>
                <a:gd name="T8" fmla="*/ 0 w 29"/>
                <a:gd name="T9" fmla="*/ 28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35">
                  <a:moveTo>
                    <a:pt x="0" y="28"/>
                  </a:moveTo>
                  <a:lnTo>
                    <a:pt x="11" y="35"/>
                  </a:lnTo>
                  <a:lnTo>
                    <a:pt x="29" y="8"/>
                  </a:lnTo>
                  <a:lnTo>
                    <a:pt x="18" y="0"/>
                  </a:lnTo>
                  <a:lnTo>
                    <a:pt x="0" y="2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02" name="Freeform 304">
              <a:extLst>
                <a:ext uri="{FF2B5EF4-FFF2-40B4-BE49-F238E27FC236}">
                  <a16:creationId xmlns="" xmlns:a16="http://schemas.microsoft.com/office/drawing/2014/main" id="{5E440341-090D-4AF1-9EC3-5650273C6C19}"/>
                </a:ext>
              </a:extLst>
            </p:cNvPr>
            <p:cNvSpPr>
              <a:spLocks/>
            </p:cNvSpPr>
            <p:nvPr/>
          </p:nvSpPr>
          <p:spPr bwMode="auto">
            <a:xfrm>
              <a:off x="7431088" y="4016375"/>
              <a:ext cx="47625" cy="55563"/>
            </a:xfrm>
            <a:custGeom>
              <a:avLst/>
              <a:gdLst>
                <a:gd name="T0" fmla="*/ 0 w 16"/>
                <a:gd name="T1" fmla="*/ 14 h 19"/>
                <a:gd name="T2" fmla="*/ 6 w 16"/>
                <a:gd name="T3" fmla="*/ 19 h 19"/>
                <a:gd name="T4" fmla="*/ 16 w 16"/>
                <a:gd name="T5" fmla="*/ 4 h 19"/>
                <a:gd name="T6" fmla="*/ 10 w 16"/>
                <a:gd name="T7" fmla="*/ 0 h 19"/>
                <a:gd name="T8" fmla="*/ 0 w 16"/>
                <a:gd name="T9" fmla="*/ 1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9">
                  <a:moveTo>
                    <a:pt x="0" y="14"/>
                  </a:move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16" y="4"/>
                    <a:pt x="16" y="4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0" y="15"/>
                    <a:pt x="0" y="1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03" name="Group 206">
            <a:extLst>
              <a:ext uri="{FF2B5EF4-FFF2-40B4-BE49-F238E27FC236}">
                <a16:creationId xmlns="" xmlns:a16="http://schemas.microsoft.com/office/drawing/2014/main" id="{5154B1B7-3351-4F16-AF97-B8CA17CF7158}"/>
              </a:ext>
            </a:extLst>
          </p:cNvPr>
          <p:cNvGrpSpPr/>
          <p:nvPr/>
        </p:nvGrpSpPr>
        <p:grpSpPr>
          <a:xfrm>
            <a:off x="4189903" y="4566405"/>
            <a:ext cx="511012" cy="298277"/>
            <a:chOff x="6637338" y="4251325"/>
            <a:chExt cx="712787" cy="415925"/>
          </a:xfrm>
          <a:solidFill>
            <a:schemeClr val="bg1">
              <a:lumMod val="65000"/>
            </a:schemeClr>
          </a:solidFill>
        </p:grpSpPr>
        <p:sp>
          <p:nvSpPr>
            <p:cNvPr id="104" name="Freeform 308">
              <a:extLst>
                <a:ext uri="{FF2B5EF4-FFF2-40B4-BE49-F238E27FC236}">
                  <a16:creationId xmlns="" xmlns:a16="http://schemas.microsoft.com/office/drawing/2014/main" id="{44BC4052-71CE-4196-8D0A-15B4BB6E2499}"/>
                </a:ext>
              </a:extLst>
            </p:cNvPr>
            <p:cNvSpPr>
              <a:spLocks/>
            </p:cNvSpPr>
            <p:nvPr/>
          </p:nvSpPr>
          <p:spPr bwMode="auto">
            <a:xfrm>
              <a:off x="7226300" y="4251325"/>
              <a:ext cx="49213" cy="52388"/>
            </a:xfrm>
            <a:custGeom>
              <a:avLst/>
              <a:gdLst>
                <a:gd name="T0" fmla="*/ 0 w 31"/>
                <a:gd name="T1" fmla="*/ 24 h 33"/>
                <a:gd name="T2" fmla="*/ 9 w 31"/>
                <a:gd name="T3" fmla="*/ 33 h 33"/>
                <a:gd name="T4" fmla="*/ 31 w 31"/>
                <a:gd name="T5" fmla="*/ 9 h 33"/>
                <a:gd name="T6" fmla="*/ 22 w 31"/>
                <a:gd name="T7" fmla="*/ 0 h 33"/>
                <a:gd name="T8" fmla="*/ 0 w 31"/>
                <a:gd name="T9" fmla="*/ 2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3">
                  <a:moveTo>
                    <a:pt x="0" y="24"/>
                  </a:moveTo>
                  <a:lnTo>
                    <a:pt x="9" y="33"/>
                  </a:lnTo>
                  <a:lnTo>
                    <a:pt x="31" y="9"/>
                  </a:lnTo>
                  <a:lnTo>
                    <a:pt x="22" y="0"/>
                  </a:lnTo>
                  <a:lnTo>
                    <a:pt x="0" y="2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05" name="Freeform 309">
              <a:extLst>
                <a:ext uri="{FF2B5EF4-FFF2-40B4-BE49-F238E27FC236}">
                  <a16:creationId xmlns="" xmlns:a16="http://schemas.microsoft.com/office/drawing/2014/main" id="{47A011B7-2E0B-42CF-B1DB-D72D3F3847F1}"/>
                </a:ext>
              </a:extLst>
            </p:cNvPr>
            <p:cNvSpPr>
              <a:spLocks/>
            </p:cNvSpPr>
            <p:nvPr/>
          </p:nvSpPr>
          <p:spPr bwMode="auto">
            <a:xfrm>
              <a:off x="7167563" y="4306888"/>
              <a:ext cx="52388" cy="49213"/>
            </a:xfrm>
            <a:custGeom>
              <a:avLst/>
              <a:gdLst>
                <a:gd name="T0" fmla="*/ 0 w 18"/>
                <a:gd name="T1" fmla="*/ 11 h 17"/>
                <a:gd name="T2" fmla="*/ 5 w 18"/>
                <a:gd name="T3" fmla="*/ 17 h 17"/>
                <a:gd name="T4" fmla="*/ 12 w 18"/>
                <a:gd name="T5" fmla="*/ 11 h 17"/>
                <a:gd name="T6" fmla="*/ 16 w 18"/>
                <a:gd name="T7" fmla="*/ 7 h 17"/>
                <a:gd name="T8" fmla="*/ 18 w 18"/>
                <a:gd name="T9" fmla="*/ 5 h 17"/>
                <a:gd name="T10" fmla="*/ 13 w 18"/>
                <a:gd name="T11" fmla="*/ 0 h 17"/>
                <a:gd name="T12" fmla="*/ 11 w 18"/>
                <a:gd name="T13" fmla="*/ 2 h 17"/>
                <a:gd name="T14" fmla="*/ 7 w 18"/>
                <a:gd name="T15" fmla="*/ 5 h 17"/>
                <a:gd name="T16" fmla="*/ 0 w 18"/>
                <a:gd name="T17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7">
                  <a:moveTo>
                    <a:pt x="0" y="11"/>
                  </a:move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8" y="14"/>
                    <a:pt x="12" y="11"/>
                  </a:cubicBezTo>
                  <a:cubicBezTo>
                    <a:pt x="13" y="9"/>
                    <a:pt x="15" y="8"/>
                    <a:pt x="16" y="7"/>
                  </a:cubicBezTo>
                  <a:cubicBezTo>
                    <a:pt x="17" y="6"/>
                    <a:pt x="18" y="5"/>
                    <a:pt x="18" y="5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3" y="0"/>
                    <a:pt x="11" y="2"/>
                  </a:cubicBezTo>
                  <a:cubicBezTo>
                    <a:pt x="10" y="3"/>
                    <a:pt x="9" y="4"/>
                    <a:pt x="7" y="5"/>
                  </a:cubicBezTo>
                  <a:cubicBezTo>
                    <a:pt x="3" y="8"/>
                    <a:pt x="0" y="11"/>
                    <a:pt x="0" y="1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06" name="Freeform 310">
              <a:extLst>
                <a:ext uri="{FF2B5EF4-FFF2-40B4-BE49-F238E27FC236}">
                  <a16:creationId xmlns="" xmlns:a16="http://schemas.microsoft.com/office/drawing/2014/main" id="{0C5A3D60-7F8B-4F83-A4CF-02FE0F7D149C}"/>
                </a:ext>
              </a:extLst>
            </p:cNvPr>
            <p:cNvSpPr>
              <a:spLocks/>
            </p:cNvSpPr>
            <p:nvPr/>
          </p:nvSpPr>
          <p:spPr bwMode="auto">
            <a:xfrm>
              <a:off x="7108825" y="4356100"/>
              <a:ext cx="52388" cy="50800"/>
            </a:xfrm>
            <a:custGeom>
              <a:avLst/>
              <a:gdLst>
                <a:gd name="T0" fmla="*/ 0 w 18"/>
                <a:gd name="T1" fmla="*/ 11 h 17"/>
                <a:gd name="T2" fmla="*/ 4 w 18"/>
                <a:gd name="T3" fmla="*/ 17 h 17"/>
                <a:gd name="T4" fmla="*/ 6 w 18"/>
                <a:gd name="T5" fmla="*/ 15 h 17"/>
                <a:gd name="T6" fmla="*/ 11 w 18"/>
                <a:gd name="T7" fmla="*/ 11 h 17"/>
                <a:gd name="T8" fmla="*/ 18 w 18"/>
                <a:gd name="T9" fmla="*/ 5 h 17"/>
                <a:gd name="T10" fmla="*/ 13 w 18"/>
                <a:gd name="T11" fmla="*/ 0 h 17"/>
                <a:gd name="T12" fmla="*/ 7 w 18"/>
                <a:gd name="T13" fmla="*/ 5 h 17"/>
                <a:gd name="T14" fmla="*/ 2 w 18"/>
                <a:gd name="T15" fmla="*/ 9 h 17"/>
                <a:gd name="T16" fmla="*/ 0 w 18"/>
                <a:gd name="T17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7">
                  <a:moveTo>
                    <a:pt x="0" y="11"/>
                  </a:move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5" y="16"/>
                    <a:pt x="6" y="15"/>
                  </a:cubicBezTo>
                  <a:cubicBezTo>
                    <a:pt x="8" y="14"/>
                    <a:pt x="9" y="12"/>
                    <a:pt x="11" y="11"/>
                  </a:cubicBezTo>
                  <a:cubicBezTo>
                    <a:pt x="15" y="8"/>
                    <a:pt x="18" y="5"/>
                    <a:pt x="18" y="5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0" y="3"/>
                    <a:pt x="7" y="5"/>
                  </a:cubicBezTo>
                  <a:cubicBezTo>
                    <a:pt x="5" y="7"/>
                    <a:pt x="3" y="8"/>
                    <a:pt x="2" y="9"/>
                  </a:cubicBezTo>
                  <a:cubicBezTo>
                    <a:pt x="1" y="10"/>
                    <a:pt x="0" y="11"/>
                    <a:pt x="0" y="1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07" name="Freeform 311">
              <a:extLst>
                <a:ext uri="{FF2B5EF4-FFF2-40B4-BE49-F238E27FC236}">
                  <a16:creationId xmlns="" xmlns:a16="http://schemas.microsoft.com/office/drawing/2014/main" id="{E75B82DB-4F17-419B-BD02-27BF7F8FECA4}"/>
                </a:ext>
              </a:extLst>
            </p:cNvPr>
            <p:cNvSpPr>
              <a:spLocks/>
            </p:cNvSpPr>
            <p:nvPr/>
          </p:nvSpPr>
          <p:spPr bwMode="auto">
            <a:xfrm>
              <a:off x="7043738" y="4403725"/>
              <a:ext cx="57150" cy="46038"/>
            </a:xfrm>
            <a:custGeom>
              <a:avLst/>
              <a:gdLst>
                <a:gd name="T0" fmla="*/ 0 w 36"/>
                <a:gd name="T1" fmla="*/ 18 h 29"/>
                <a:gd name="T2" fmla="*/ 10 w 36"/>
                <a:gd name="T3" fmla="*/ 29 h 29"/>
                <a:gd name="T4" fmla="*/ 36 w 36"/>
                <a:gd name="T5" fmla="*/ 11 h 29"/>
                <a:gd name="T6" fmla="*/ 28 w 36"/>
                <a:gd name="T7" fmla="*/ 0 h 29"/>
                <a:gd name="T8" fmla="*/ 0 w 36"/>
                <a:gd name="T9" fmla="*/ 18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29">
                  <a:moveTo>
                    <a:pt x="0" y="18"/>
                  </a:moveTo>
                  <a:lnTo>
                    <a:pt x="10" y="29"/>
                  </a:lnTo>
                  <a:lnTo>
                    <a:pt x="36" y="11"/>
                  </a:lnTo>
                  <a:lnTo>
                    <a:pt x="28" y="0"/>
                  </a:lnTo>
                  <a:lnTo>
                    <a:pt x="0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08" name="Freeform 312">
              <a:extLst>
                <a:ext uri="{FF2B5EF4-FFF2-40B4-BE49-F238E27FC236}">
                  <a16:creationId xmlns="" xmlns:a16="http://schemas.microsoft.com/office/drawing/2014/main" id="{1F111AC7-7B67-4A0C-B611-C51E00CCAC35}"/>
                </a:ext>
              </a:extLst>
            </p:cNvPr>
            <p:cNvSpPr>
              <a:spLocks/>
            </p:cNvSpPr>
            <p:nvPr/>
          </p:nvSpPr>
          <p:spPr bwMode="auto">
            <a:xfrm>
              <a:off x="6983413" y="4449763"/>
              <a:ext cx="55563" cy="44450"/>
            </a:xfrm>
            <a:custGeom>
              <a:avLst/>
              <a:gdLst>
                <a:gd name="T0" fmla="*/ 0 w 19"/>
                <a:gd name="T1" fmla="*/ 9 h 15"/>
                <a:gd name="T2" fmla="*/ 3 w 19"/>
                <a:gd name="T3" fmla="*/ 15 h 15"/>
                <a:gd name="T4" fmla="*/ 18 w 19"/>
                <a:gd name="T5" fmla="*/ 5 h 15"/>
                <a:gd name="T6" fmla="*/ 14 w 19"/>
                <a:gd name="T7" fmla="*/ 0 h 15"/>
                <a:gd name="T8" fmla="*/ 0 w 19"/>
                <a:gd name="T9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5">
                  <a:moveTo>
                    <a:pt x="0" y="9"/>
                  </a:moveTo>
                  <a:cubicBezTo>
                    <a:pt x="3" y="15"/>
                    <a:pt x="3" y="15"/>
                    <a:pt x="3" y="15"/>
                  </a:cubicBezTo>
                  <a:cubicBezTo>
                    <a:pt x="3" y="15"/>
                    <a:pt x="19" y="6"/>
                    <a:pt x="18" y="5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5" y="0"/>
                    <a:pt x="0" y="9"/>
                    <a:pt x="0" y="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09" name="Freeform 313">
              <a:extLst>
                <a:ext uri="{FF2B5EF4-FFF2-40B4-BE49-F238E27FC236}">
                  <a16:creationId xmlns="" xmlns:a16="http://schemas.microsoft.com/office/drawing/2014/main" id="{B6BA05A9-95F9-4D8F-9C54-436127DBEBD4}"/>
                </a:ext>
              </a:extLst>
            </p:cNvPr>
            <p:cNvSpPr>
              <a:spLocks/>
            </p:cNvSpPr>
            <p:nvPr/>
          </p:nvSpPr>
          <p:spPr bwMode="auto">
            <a:xfrm>
              <a:off x="6915150" y="4491038"/>
              <a:ext cx="55563" cy="44450"/>
            </a:xfrm>
            <a:custGeom>
              <a:avLst/>
              <a:gdLst>
                <a:gd name="T0" fmla="*/ 0 w 35"/>
                <a:gd name="T1" fmla="*/ 17 h 28"/>
                <a:gd name="T2" fmla="*/ 8 w 35"/>
                <a:gd name="T3" fmla="*/ 28 h 28"/>
                <a:gd name="T4" fmla="*/ 35 w 35"/>
                <a:gd name="T5" fmla="*/ 11 h 28"/>
                <a:gd name="T6" fmla="*/ 28 w 35"/>
                <a:gd name="T7" fmla="*/ 0 h 28"/>
                <a:gd name="T8" fmla="*/ 0 w 35"/>
                <a:gd name="T9" fmla="*/ 17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8">
                  <a:moveTo>
                    <a:pt x="0" y="17"/>
                  </a:moveTo>
                  <a:lnTo>
                    <a:pt x="8" y="28"/>
                  </a:lnTo>
                  <a:lnTo>
                    <a:pt x="35" y="11"/>
                  </a:lnTo>
                  <a:lnTo>
                    <a:pt x="28" y="0"/>
                  </a:lnTo>
                  <a:lnTo>
                    <a:pt x="0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10" name="Freeform 314">
              <a:extLst>
                <a:ext uri="{FF2B5EF4-FFF2-40B4-BE49-F238E27FC236}">
                  <a16:creationId xmlns="" xmlns:a16="http://schemas.microsoft.com/office/drawing/2014/main" id="{63D74B91-88C3-4A58-B6B9-BDAE04A8F2F5}"/>
                </a:ext>
              </a:extLst>
            </p:cNvPr>
            <p:cNvSpPr>
              <a:spLocks/>
            </p:cNvSpPr>
            <p:nvPr/>
          </p:nvSpPr>
          <p:spPr bwMode="auto">
            <a:xfrm>
              <a:off x="6848475" y="4529138"/>
              <a:ext cx="55563" cy="44450"/>
            </a:xfrm>
            <a:custGeom>
              <a:avLst/>
              <a:gdLst>
                <a:gd name="T0" fmla="*/ 0 w 35"/>
                <a:gd name="T1" fmla="*/ 17 h 28"/>
                <a:gd name="T2" fmla="*/ 5 w 35"/>
                <a:gd name="T3" fmla="*/ 28 h 28"/>
                <a:gd name="T4" fmla="*/ 35 w 35"/>
                <a:gd name="T5" fmla="*/ 11 h 28"/>
                <a:gd name="T6" fmla="*/ 29 w 35"/>
                <a:gd name="T7" fmla="*/ 0 h 28"/>
                <a:gd name="T8" fmla="*/ 0 w 35"/>
                <a:gd name="T9" fmla="*/ 17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8">
                  <a:moveTo>
                    <a:pt x="0" y="17"/>
                  </a:moveTo>
                  <a:lnTo>
                    <a:pt x="5" y="28"/>
                  </a:lnTo>
                  <a:lnTo>
                    <a:pt x="35" y="11"/>
                  </a:lnTo>
                  <a:lnTo>
                    <a:pt x="29" y="0"/>
                  </a:lnTo>
                  <a:lnTo>
                    <a:pt x="0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11" name="Freeform 315">
              <a:extLst>
                <a:ext uri="{FF2B5EF4-FFF2-40B4-BE49-F238E27FC236}">
                  <a16:creationId xmlns="" xmlns:a16="http://schemas.microsoft.com/office/drawing/2014/main" id="{F5C22B38-2E59-4EA4-95AA-CC0B7D215C6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0213" y="4567238"/>
              <a:ext cx="55563" cy="41275"/>
            </a:xfrm>
            <a:custGeom>
              <a:avLst/>
              <a:gdLst>
                <a:gd name="T0" fmla="*/ 0 w 19"/>
                <a:gd name="T1" fmla="*/ 7 h 14"/>
                <a:gd name="T2" fmla="*/ 3 w 19"/>
                <a:gd name="T3" fmla="*/ 14 h 14"/>
                <a:gd name="T4" fmla="*/ 11 w 19"/>
                <a:gd name="T5" fmla="*/ 10 h 14"/>
                <a:gd name="T6" fmla="*/ 16 w 19"/>
                <a:gd name="T7" fmla="*/ 7 h 14"/>
                <a:gd name="T8" fmla="*/ 19 w 19"/>
                <a:gd name="T9" fmla="*/ 6 h 14"/>
                <a:gd name="T10" fmla="*/ 15 w 19"/>
                <a:gd name="T11" fmla="*/ 0 h 14"/>
                <a:gd name="T12" fmla="*/ 13 w 19"/>
                <a:gd name="T13" fmla="*/ 1 h 14"/>
                <a:gd name="T14" fmla="*/ 8 w 19"/>
                <a:gd name="T15" fmla="*/ 4 h 14"/>
                <a:gd name="T16" fmla="*/ 0 w 19"/>
                <a:gd name="T17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4">
                  <a:moveTo>
                    <a:pt x="0" y="7"/>
                  </a:moveTo>
                  <a:cubicBezTo>
                    <a:pt x="3" y="14"/>
                    <a:pt x="3" y="14"/>
                    <a:pt x="3" y="14"/>
                  </a:cubicBezTo>
                  <a:cubicBezTo>
                    <a:pt x="3" y="14"/>
                    <a:pt x="7" y="12"/>
                    <a:pt x="11" y="10"/>
                  </a:cubicBezTo>
                  <a:cubicBezTo>
                    <a:pt x="13" y="9"/>
                    <a:pt x="15" y="8"/>
                    <a:pt x="16" y="7"/>
                  </a:cubicBezTo>
                  <a:cubicBezTo>
                    <a:pt x="18" y="7"/>
                    <a:pt x="19" y="6"/>
                    <a:pt x="19" y="6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5" y="0"/>
                    <a:pt x="15" y="0"/>
                    <a:pt x="13" y="1"/>
                  </a:cubicBezTo>
                  <a:cubicBezTo>
                    <a:pt x="12" y="2"/>
                    <a:pt x="10" y="3"/>
                    <a:pt x="8" y="4"/>
                  </a:cubicBezTo>
                  <a:cubicBezTo>
                    <a:pt x="4" y="6"/>
                    <a:pt x="0" y="7"/>
                    <a:pt x="0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12" name="Freeform 316">
              <a:extLst>
                <a:ext uri="{FF2B5EF4-FFF2-40B4-BE49-F238E27FC236}">
                  <a16:creationId xmlns="" xmlns:a16="http://schemas.microsoft.com/office/drawing/2014/main" id="{84458040-C92B-4148-B3A1-8792A912911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10363" y="4600575"/>
              <a:ext cx="55563" cy="41275"/>
            </a:xfrm>
            <a:custGeom>
              <a:avLst/>
              <a:gdLst>
                <a:gd name="T0" fmla="*/ 0 w 19"/>
                <a:gd name="T1" fmla="*/ 7 h 14"/>
                <a:gd name="T2" fmla="*/ 2 w 19"/>
                <a:gd name="T3" fmla="*/ 14 h 14"/>
                <a:gd name="T4" fmla="*/ 5 w 19"/>
                <a:gd name="T5" fmla="*/ 13 h 14"/>
                <a:gd name="T6" fmla="*/ 10 w 19"/>
                <a:gd name="T7" fmla="*/ 10 h 14"/>
                <a:gd name="T8" fmla="*/ 19 w 19"/>
                <a:gd name="T9" fmla="*/ 6 h 14"/>
                <a:gd name="T10" fmla="*/ 16 w 19"/>
                <a:gd name="T11" fmla="*/ 0 h 14"/>
                <a:gd name="T12" fmla="*/ 8 w 19"/>
                <a:gd name="T13" fmla="*/ 4 h 14"/>
                <a:gd name="T14" fmla="*/ 2 w 19"/>
                <a:gd name="T15" fmla="*/ 6 h 14"/>
                <a:gd name="T16" fmla="*/ 0 w 19"/>
                <a:gd name="T17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4">
                  <a:moveTo>
                    <a:pt x="0" y="7"/>
                  </a:move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3" y="13"/>
                    <a:pt x="5" y="13"/>
                  </a:cubicBezTo>
                  <a:cubicBezTo>
                    <a:pt x="6" y="12"/>
                    <a:pt x="8" y="11"/>
                    <a:pt x="10" y="10"/>
                  </a:cubicBezTo>
                  <a:cubicBezTo>
                    <a:pt x="14" y="8"/>
                    <a:pt x="19" y="6"/>
                    <a:pt x="19" y="6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2" y="2"/>
                    <a:pt x="8" y="4"/>
                  </a:cubicBezTo>
                  <a:cubicBezTo>
                    <a:pt x="6" y="4"/>
                    <a:pt x="4" y="5"/>
                    <a:pt x="2" y="6"/>
                  </a:cubicBezTo>
                  <a:cubicBezTo>
                    <a:pt x="1" y="7"/>
                    <a:pt x="0" y="7"/>
                    <a:pt x="0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13" name="Freeform 317">
              <a:extLst>
                <a:ext uri="{FF2B5EF4-FFF2-40B4-BE49-F238E27FC236}">
                  <a16:creationId xmlns="" xmlns:a16="http://schemas.microsoft.com/office/drawing/2014/main" id="{16E4D65F-8295-4C60-82CC-651AB3FB7FE0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7338" y="4629150"/>
              <a:ext cx="55563" cy="38100"/>
            </a:xfrm>
            <a:custGeom>
              <a:avLst/>
              <a:gdLst>
                <a:gd name="T0" fmla="*/ 0 w 35"/>
                <a:gd name="T1" fmla="*/ 11 h 24"/>
                <a:gd name="T2" fmla="*/ 3 w 35"/>
                <a:gd name="T3" fmla="*/ 24 h 24"/>
                <a:gd name="T4" fmla="*/ 35 w 35"/>
                <a:gd name="T5" fmla="*/ 13 h 24"/>
                <a:gd name="T6" fmla="*/ 29 w 35"/>
                <a:gd name="T7" fmla="*/ 0 h 24"/>
                <a:gd name="T8" fmla="*/ 0 w 35"/>
                <a:gd name="T9" fmla="*/ 1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4">
                  <a:moveTo>
                    <a:pt x="0" y="11"/>
                  </a:moveTo>
                  <a:lnTo>
                    <a:pt x="3" y="24"/>
                  </a:lnTo>
                  <a:lnTo>
                    <a:pt x="35" y="13"/>
                  </a:lnTo>
                  <a:lnTo>
                    <a:pt x="29" y="0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14" name="Freeform 402">
              <a:extLst>
                <a:ext uri="{FF2B5EF4-FFF2-40B4-BE49-F238E27FC236}">
                  <a16:creationId xmlns="" xmlns:a16="http://schemas.microsoft.com/office/drawing/2014/main" id="{FA59934C-23FA-4DF8-9891-86EC6EB96577}"/>
                </a:ext>
              </a:extLst>
            </p:cNvPr>
            <p:cNvSpPr>
              <a:spLocks/>
            </p:cNvSpPr>
            <p:nvPr/>
          </p:nvSpPr>
          <p:spPr bwMode="auto">
            <a:xfrm>
              <a:off x="7302500" y="4276725"/>
              <a:ext cx="47625" cy="50800"/>
            </a:xfrm>
            <a:custGeom>
              <a:avLst/>
              <a:gdLst>
                <a:gd name="T0" fmla="*/ 20 w 30"/>
                <a:gd name="T1" fmla="*/ 32 h 32"/>
                <a:gd name="T2" fmla="*/ 30 w 30"/>
                <a:gd name="T3" fmla="*/ 23 h 32"/>
                <a:gd name="T4" fmla="*/ 9 w 30"/>
                <a:gd name="T5" fmla="*/ 0 h 32"/>
                <a:gd name="T6" fmla="*/ 0 w 30"/>
                <a:gd name="T7" fmla="*/ 10 h 32"/>
                <a:gd name="T8" fmla="*/ 20 w 30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2">
                  <a:moveTo>
                    <a:pt x="20" y="32"/>
                  </a:moveTo>
                  <a:lnTo>
                    <a:pt x="30" y="23"/>
                  </a:lnTo>
                  <a:lnTo>
                    <a:pt x="9" y="0"/>
                  </a:lnTo>
                  <a:lnTo>
                    <a:pt x="0" y="10"/>
                  </a:lnTo>
                  <a:lnTo>
                    <a:pt x="20" y="3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15" name="Oval 218">
            <a:extLst>
              <a:ext uri="{FF2B5EF4-FFF2-40B4-BE49-F238E27FC236}">
                <a16:creationId xmlns="" xmlns:a16="http://schemas.microsoft.com/office/drawing/2014/main" id="{1041D635-CCE8-4EA8-BF0B-08FD532963C0}"/>
              </a:ext>
            </a:extLst>
          </p:cNvPr>
          <p:cNvSpPr/>
          <p:nvPr/>
        </p:nvSpPr>
        <p:spPr>
          <a:xfrm rot="16200000">
            <a:off x="2286952" y="3424259"/>
            <a:ext cx="497205" cy="497051"/>
          </a:xfrm>
          <a:prstGeom prst="ellipse">
            <a:avLst/>
          </a:prstGeom>
          <a:solidFill>
            <a:srgbClr val="383262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>
              <a:solidFill>
                <a:srgbClr val="C0C0C0"/>
              </a:solidFill>
              <a:cs typeface="+mn-ea"/>
              <a:sym typeface="+mn-lt"/>
            </a:endParaRPr>
          </a:p>
        </p:txBody>
      </p:sp>
      <p:sp>
        <p:nvSpPr>
          <p:cNvPr id="116" name="Oval 219">
            <a:extLst>
              <a:ext uri="{FF2B5EF4-FFF2-40B4-BE49-F238E27FC236}">
                <a16:creationId xmlns="" xmlns:a16="http://schemas.microsoft.com/office/drawing/2014/main" id="{C3DD7977-EC34-4E2D-89E6-433DF1189C83}"/>
              </a:ext>
            </a:extLst>
          </p:cNvPr>
          <p:cNvSpPr/>
          <p:nvPr/>
        </p:nvSpPr>
        <p:spPr>
          <a:xfrm rot="13500000">
            <a:off x="2646343" y="4265036"/>
            <a:ext cx="497205" cy="497051"/>
          </a:xfrm>
          <a:prstGeom prst="ellipse">
            <a:avLst/>
          </a:prstGeom>
          <a:solidFill>
            <a:srgbClr val="A472A8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>
              <a:solidFill>
                <a:srgbClr val="C0C0C0"/>
              </a:solidFill>
              <a:cs typeface="+mn-ea"/>
              <a:sym typeface="+mn-lt"/>
            </a:endParaRPr>
          </a:p>
        </p:txBody>
      </p:sp>
      <p:sp>
        <p:nvSpPr>
          <p:cNvPr id="117" name="Oval 220">
            <a:extLst>
              <a:ext uri="{FF2B5EF4-FFF2-40B4-BE49-F238E27FC236}">
                <a16:creationId xmlns="" xmlns:a16="http://schemas.microsoft.com/office/drawing/2014/main" id="{7FA2D845-E9F5-4997-B4CF-0080B5B7A8D0}"/>
              </a:ext>
            </a:extLst>
          </p:cNvPr>
          <p:cNvSpPr/>
          <p:nvPr/>
        </p:nvSpPr>
        <p:spPr>
          <a:xfrm rot="18900000">
            <a:off x="2641764" y="2597376"/>
            <a:ext cx="497051" cy="497205"/>
          </a:xfrm>
          <a:prstGeom prst="ellipse">
            <a:avLst/>
          </a:prstGeom>
          <a:solidFill>
            <a:srgbClr val="A472A8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>
              <a:solidFill>
                <a:srgbClr val="C0C0C0"/>
              </a:solidFill>
              <a:cs typeface="+mn-ea"/>
              <a:sym typeface="+mn-lt"/>
            </a:endParaRPr>
          </a:p>
        </p:txBody>
      </p:sp>
      <p:sp>
        <p:nvSpPr>
          <p:cNvPr id="118" name="Freeform 350">
            <a:extLst>
              <a:ext uri="{FF2B5EF4-FFF2-40B4-BE49-F238E27FC236}">
                <a16:creationId xmlns="" xmlns:a16="http://schemas.microsoft.com/office/drawing/2014/main" id="{2B57A129-357E-4CDF-B5CB-0651B1C562D5}"/>
              </a:ext>
            </a:extLst>
          </p:cNvPr>
          <p:cNvSpPr>
            <a:spLocks noEditPoints="1"/>
          </p:cNvSpPr>
          <p:nvPr/>
        </p:nvSpPr>
        <p:spPr bwMode="auto">
          <a:xfrm>
            <a:off x="2765416" y="2752398"/>
            <a:ext cx="249747" cy="187161"/>
          </a:xfrm>
          <a:custGeom>
            <a:avLst/>
            <a:gdLst>
              <a:gd name="T0" fmla="*/ 105 w 128"/>
              <a:gd name="T1" fmla="*/ 2 h 96"/>
              <a:gd name="T2" fmla="*/ 28 w 128"/>
              <a:gd name="T3" fmla="*/ 0 h 96"/>
              <a:gd name="T4" fmla="*/ 2 w 128"/>
              <a:gd name="T5" fmla="*/ 23 h 96"/>
              <a:gd name="T6" fmla="*/ 2 w 128"/>
              <a:gd name="T7" fmla="*/ 34 h 96"/>
              <a:gd name="T8" fmla="*/ 64 w 128"/>
              <a:gd name="T9" fmla="*/ 96 h 96"/>
              <a:gd name="T10" fmla="*/ 126 w 128"/>
              <a:gd name="T11" fmla="*/ 34 h 96"/>
              <a:gd name="T12" fmla="*/ 126 w 128"/>
              <a:gd name="T13" fmla="*/ 23 h 96"/>
              <a:gd name="T14" fmla="*/ 55 w 128"/>
              <a:gd name="T15" fmla="*/ 28 h 96"/>
              <a:gd name="T16" fmla="*/ 73 w 128"/>
              <a:gd name="T17" fmla="*/ 28 h 96"/>
              <a:gd name="T18" fmla="*/ 78 w 128"/>
              <a:gd name="T19" fmla="*/ 9 h 96"/>
              <a:gd name="T20" fmla="*/ 76 w 128"/>
              <a:gd name="T21" fmla="*/ 25 h 96"/>
              <a:gd name="T22" fmla="*/ 52 w 128"/>
              <a:gd name="T23" fmla="*/ 25 h 96"/>
              <a:gd name="T24" fmla="*/ 50 w 128"/>
              <a:gd name="T25" fmla="*/ 9 h 96"/>
              <a:gd name="T26" fmla="*/ 52 w 128"/>
              <a:gd name="T27" fmla="*/ 25 h 96"/>
              <a:gd name="T28" fmla="*/ 64 w 128"/>
              <a:gd name="T29" fmla="*/ 82 h 96"/>
              <a:gd name="T30" fmla="*/ 74 w 128"/>
              <a:gd name="T31" fmla="*/ 32 h 96"/>
              <a:gd name="T32" fmla="*/ 98 w 128"/>
              <a:gd name="T33" fmla="*/ 32 h 96"/>
              <a:gd name="T34" fmla="*/ 78 w 128"/>
              <a:gd name="T35" fmla="*/ 32 h 96"/>
              <a:gd name="T36" fmla="*/ 89 w 128"/>
              <a:gd name="T37" fmla="*/ 20 h 96"/>
              <a:gd name="T38" fmla="*/ 79 w 128"/>
              <a:gd name="T39" fmla="*/ 28 h 96"/>
              <a:gd name="T40" fmla="*/ 97 w 128"/>
              <a:gd name="T41" fmla="*/ 8 h 96"/>
              <a:gd name="T42" fmla="*/ 83 w 128"/>
              <a:gd name="T43" fmla="*/ 8 h 96"/>
              <a:gd name="T44" fmla="*/ 55 w 128"/>
              <a:gd name="T45" fmla="*/ 8 h 96"/>
              <a:gd name="T46" fmla="*/ 64 w 128"/>
              <a:gd name="T47" fmla="*/ 15 h 96"/>
              <a:gd name="T48" fmla="*/ 31 w 128"/>
              <a:gd name="T49" fmla="*/ 8 h 96"/>
              <a:gd name="T50" fmla="*/ 39 w 128"/>
              <a:gd name="T51" fmla="*/ 14 h 96"/>
              <a:gd name="T52" fmla="*/ 49 w 128"/>
              <a:gd name="T53" fmla="*/ 28 h 96"/>
              <a:gd name="T54" fmla="*/ 39 w 128"/>
              <a:gd name="T55" fmla="*/ 20 h 96"/>
              <a:gd name="T56" fmla="*/ 60 w 128"/>
              <a:gd name="T57" fmla="*/ 81 h 96"/>
              <a:gd name="T58" fmla="*/ 50 w 128"/>
              <a:gd name="T59" fmla="*/ 32 h 96"/>
              <a:gd name="T60" fmla="*/ 11 w 128"/>
              <a:gd name="T61" fmla="*/ 32 h 96"/>
              <a:gd name="T62" fmla="*/ 51 w 128"/>
              <a:gd name="T63" fmla="*/ 74 h 96"/>
              <a:gd name="T64" fmla="*/ 117 w 128"/>
              <a:gd name="T65" fmla="*/ 32 h 96"/>
              <a:gd name="T66" fmla="*/ 102 w 128"/>
              <a:gd name="T67" fmla="*/ 32 h 96"/>
              <a:gd name="T68" fmla="*/ 92 w 128"/>
              <a:gd name="T69" fmla="*/ 17 h 96"/>
              <a:gd name="T70" fmla="*/ 120 w 128"/>
              <a:gd name="T71" fmla="*/ 28 h 96"/>
              <a:gd name="T72" fmla="*/ 27 w 128"/>
              <a:gd name="T73" fmla="*/ 10 h 96"/>
              <a:gd name="T74" fmla="*/ 25 w 128"/>
              <a:gd name="T75" fmla="*/ 28 h 96"/>
              <a:gd name="T76" fmla="*/ 27 w 128"/>
              <a:gd name="T77" fmla="*/ 1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28" h="96">
                <a:moveTo>
                  <a:pt x="126" y="23"/>
                </a:moveTo>
                <a:cubicBezTo>
                  <a:pt x="105" y="2"/>
                  <a:pt x="105" y="2"/>
                  <a:pt x="105" y="2"/>
                </a:cubicBezTo>
                <a:cubicBezTo>
                  <a:pt x="104" y="1"/>
                  <a:pt x="102" y="0"/>
                  <a:pt x="100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26" y="0"/>
                  <a:pt x="24" y="1"/>
                  <a:pt x="23" y="2"/>
                </a:cubicBezTo>
                <a:cubicBezTo>
                  <a:pt x="2" y="23"/>
                  <a:pt x="2" y="23"/>
                  <a:pt x="2" y="23"/>
                </a:cubicBezTo>
                <a:cubicBezTo>
                  <a:pt x="1" y="24"/>
                  <a:pt x="0" y="26"/>
                  <a:pt x="0" y="28"/>
                </a:cubicBezTo>
                <a:cubicBezTo>
                  <a:pt x="0" y="30"/>
                  <a:pt x="1" y="32"/>
                  <a:pt x="2" y="34"/>
                </a:cubicBezTo>
                <a:cubicBezTo>
                  <a:pt x="58" y="93"/>
                  <a:pt x="58" y="93"/>
                  <a:pt x="58" y="93"/>
                </a:cubicBezTo>
                <a:cubicBezTo>
                  <a:pt x="60" y="95"/>
                  <a:pt x="62" y="96"/>
                  <a:pt x="64" y="96"/>
                </a:cubicBezTo>
                <a:cubicBezTo>
                  <a:pt x="66" y="96"/>
                  <a:pt x="68" y="95"/>
                  <a:pt x="70" y="93"/>
                </a:cubicBezTo>
                <a:cubicBezTo>
                  <a:pt x="126" y="34"/>
                  <a:pt x="126" y="34"/>
                  <a:pt x="126" y="34"/>
                </a:cubicBezTo>
                <a:cubicBezTo>
                  <a:pt x="127" y="32"/>
                  <a:pt x="128" y="30"/>
                  <a:pt x="128" y="28"/>
                </a:cubicBezTo>
                <a:cubicBezTo>
                  <a:pt x="128" y="26"/>
                  <a:pt x="127" y="24"/>
                  <a:pt x="126" y="23"/>
                </a:cubicBezTo>
                <a:close/>
                <a:moveTo>
                  <a:pt x="73" y="28"/>
                </a:moveTo>
                <a:cubicBezTo>
                  <a:pt x="55" y="28"/>
                  <a:pt x="55" y="28"/>
                  <a:pt x="55" y="28"/>
                </a:cubicBezTo>
                <a:cubicBezTo>
                  <a:pt x="64" y="21"/>
                  <a:pt x="64" y="21"/>
                  <a:pt x="64" y="21"/>
                </a:cubicBezTo>
                <a:lnTo>
                  <a:pt x="73" y="28"/>
                </a:lnTo>
                <a:close/>
                <a:moveTo>
                  <a:pt x="67" y="18"/>
                </a:moveTo>
                <a:cubicBezTo>
                  <a:pt x="78" y="9"/>
                  <a:pt x="78" y="9"/>
                  <a:pt x="78" y="9"/>
                </a:cubicBezTo>
                <a:cubicBezTo>
                  <a:pt x="86" y="17"/>
                  <a:pt x="86" y="17"/>
                  <a:pt x="86" y="17"/>
                </a:cubicBezTo>
                <a:cubicBezTo>
                  <a:pt x="76" y="25"/>
                  <a:pt x="76" y="25"/>
                  <a:pt x="76" y="25"/>
                </a:cubicBezTo>
                <a:lnTo>
                  <a:pt x="67" y="18"/>
                </a:lnTo>
                <a:close/>
                <a:moveTo>
                  <a:pt x="52" y="25"/>
                </a:moveTo>
                <a:cubicBezTo>
                  <a:pt x="42" y="17"/>
                  <a:pt x="42" y="17"/>
                  <a:pt x="42" y="17"/>
                </a:cubicBezTo>
                <a:cubicBezTo>
                  <a:pt x="50" y="9"/>
                  <a:pt x="50" y="9"/>
                  <a:pt x="50" y="9"/>
                </a:cubicBezTo>
                <a:cubicBezTo>
                  <a:pt x="61" y="18"/>
                  <a:pt x="61" y="18"/>
                  <a:pt x="61" y="18"/>
                </a:cubicBezTo>
                <a:lnTo>
                  <a:pt x="52" y="25"/>
                </a:lnTo>
                <a:close/>
                <a:moveTo>
                  <a:pt x="74" y="32"/>
                </a:moveTo>
                <a:cubicBezTo>
                  <a:pt x="64" y="82"/>
                  <a:pt x="64" y="82"/>
                  <a:pt x="64" y="82"/>
                </a:cubicBezTo>
                <a:cubicBezTo>
                  <a:pt x="54" y="32"/>
                  <a:pt x="54" y="32"/>
                  <a:pt x="54" y="32"/>
                </a:cubicBezTo>
                <a:lnTo>
                  <a:pt x="74" y="32"/>
                </a:lnTo>
                <a:close/>
                <a:moveTo>
                  <a:pt x="78" y="32"/>
                </a:moveTo>
                <a:cubicBezTo>
                  <a:pt x="98" y="32"/>
                  <a:pt x="98" y="32"/>
                  <a:pt x="98" y="32"/>
                </a:cubicBezTo>
                <a:cubicBezTo>
                  <a:pt x="68" y="81"/>
                  <a:pt x="68" y="81"/>
                  <a:pt x="68" y="81"/>
                </a:cubicBezTo>
                <a:lnTo>
                  <a:pt x="78" y="32"/>
                </a:lnTo>
                <a:close/>
                <a:moveTo>
                  <a:pt x="79" y="28"/>
                </a:moveTo>
                <a:cubicBezTo>
                  <a:pt x="89" y="20"/>
                  <a:pt x="89" y="20"/>
                  <a:pt x="89" y="20"/>
                </a:cubicBezTo>
                <a:cubicBezTo>
                  <a:pt x="97" y="28"/>
                  <a:pt x="97" y="28"/>
                  <a:pt x="97" y="28"/>
                </a:cubicBezTo>
                <a:lnTo>
                  <a:pt x="79" y="28"/>
                </a:lnTo>
                <a:close/>
                <a:moveTo>
                  <a:pt x="83" y="8"/>
                </a:moveTo>
                <a:cubicBezTo>
                  <a:pt x="97" y="8"/>
                  <a:pt x="97" y="8"/>
                  <a:pt x="97" y="8"/>
                </a:cubicBezTo>
                <a:cubicBezTo>
                  <a:pt x="89" y="14"/>
                  <a:pt x="89" y="14"/>
                  <a:pt x="89" y="14"/>
                </a:cubicBezTo>
                <a:lnTo>
                  <a:pt x="83" y="8"/>
                </a:lnTo>
                <a:close/>
                <a:moveTo>
                  <a:pt x="64" y="15"/>
                </a:moveTo>
                <a:cubicBezTo>
                  <a:pt x="55" y="8"/>
                  <a:pt x="55" y="8"/>
                  <a:pt x="55" y="8"/>
                </a:cubicBezTo>
                <a:cubicBezTo>
                  <a:pt x="73" y="8"/>
                  <a:pt x="73" y="8"/>
                  <a:pt x="73" y="8"/>
                </a:cubicBezTo>
                <a:lnTo>
                  <a:pt x="64" y="15"/>
                </a:lnTo>
                <a:close/>
                <a:moveTo>
                  <a:pt x="39" y="14"/>
                </a:moveTo>
                <a:cubicBezTo>
                  <a:pt x="31" y="8"/>
                  <a:pt x="31" y="8"/>
                  <a:pt x="31" y="8"/>
                </a:cubicBezTo>
                <a:cubicBezTo>
                  <a:pt x="45" y="8"/>
                  <a:pt x="45" y="8"/>
                  <a:pt x="45" y="8"/>
                </a:cubicBezTo>
                <a:lnTo>
                  <a:pt x="39" y="14"/>
                </a:lnTo>
                <a:close/>
                <a:moveTo>
                  <a:pt x="39" y="20"/>
                </a:moveTo>
                <a:cubicBezTo>
                  <a:pt x="49" y="28"/>
                  <a:pt x="49" y="28"/>
                  <a:pt x="49" y="28"/>
                </a:cubicBezTo>
                <a:cubicBezTo>
                  <a:pt x="31" y="28"/>
                  <a:pt x="31" y="28"/>
                  <a:pt x="31" y="28"/>
                </a:cubicBezTo>
                <a:lnTo>
                  <a:pt x="39" y="20"/>
                </a:lnTo>
                <a:close/>
                <a:moveTo>
                  <a:pt x="50" y="32"/>
                </a:moveTo>
                <a:cubicBezTo>
                  <a:pt x="60" y="81"/>
                  <a:pt x="60" y="81"/>
                  <a:pt x="60" y="81"/>
                </a:cubicBezTo>
                <a:cubicBezTo>
                  <a:pt x="30" y="32"/>
                  <a:pt x="30" y="32"/>
                  <a:pt x="30" y="32"/>
                </a:cubicBezTo>
                <a:lnTo>
                  <a:pt x="50" y="32"/>
                </a:lnTo>
                <a:close/>
                <a:moveTo>
                  <a:pt x="51" y="74"/>
                </a:moveTo>
                <a:cubicBezTo>
                  <a:pt x="11" y="32"/>
                  <a:pt x="11" y="32"/>
                  <a:pt x="11" y="32"/>
                </a:cubicBezTo>
                <a:cubicBezTo>
                  <a:pt x="26" y="32"/>
                  <a:pt x="26" y="32"/>
                  <a:pt x="26" y="32"/>
                </a:cubicBezTo>
                <a:lnTo>
                  <a:pt x="51" y="74"/>
                </a:lnTo>
                <a:close/>
                <a:moveTo>
                  <a:pt x="102" y="32"/>
                </a:moveTo>
                <a:cubicBezTo>
                  <a:pt x="117" y="32"/>
                  <a:pt x="117" y="32"/>
                  <a:pt x="117" y="32"/>
                </a:cubicBezTo>
                <a:cubicBezTo>
                  <a:pt x="77" y="74"/>
                  <a:pt x="77" y="74"/>
                  <a:pt x="77" y="74"/>
                </a:cubicBezTo>
                <a:lnTo>
                  <a:pt x="102" y="32"/>
                </a:lnTo>
                <a:close/>
                <a:moveTo>
                  <a:pt x="103" y="28"/>
                </a:moveTo>
                <a:cubicBezTo>
                  <a:pt x="92" y="17"/>
                  <a:pt x="92" y="17"/>
                  <a:pt x="92" y="17"/>
                </a:cubicBezTo>
                <a:cubicBezTo>
                  <a:pt x="101" y="10"/>
                  <a:pt x="101" y="10"/>
                  <a:pt x="101" y="10"/>
                </a:cubicBezTo>
                <a:cubicBezTo>
                  <a:pt x="120" y="28"/>
                  <a:pt x="120" y="28"/>
                  <a:pt x="120" y="28"/>
                </a:cubicBezTo>
                <a:lnTo>
                  <a:pt x="103" y="28"/>
                </a:lnTo>
                <a:close/>
                <a:moveTo>
                  <a:pt x="27" y="10"/>
                </a:moveTo>
                <a:cubicBezTo>
                  <a:pt x="36" y="17"/>
                  <a:pt x="36" y="17"/>
                  <a:pt x="36" y="17"/>
                </a:cubicBezTo>
                <a:cubicBezTo>
                  <a:pt x="25" y="28"/>
                  <a:pt x="25" y="28"/>
                  <a:pt x="25" y="28"/>
                </a:cubicBezTo>
                <a:cubicBezTo>
                  <a:pt x="8" y="28"/>
                  <a:pt x="8" y="28"/>
                  <a:pt x="8" y="28"/>
                </a:cubicBezTo>
                <a:lnTo>
                  <a:pt x="27" y="1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>
              <a:solidFill>
                <a:srgbClr val="C0C0C0"/>
              </a:solidFill>
              <a:cs typeface="+mn-ea"/>
              <a:sym typeface="+mn-lt"/>
            </a:endParaRPr>
          </a:p>
        </p:txBody>
      </p:sp>
      <p:sp>
        <p:nvSpPr>
          <p:cNvPr id="119" name="TextBox 222">
            <a:extLst>
              <a:ext uri="{FF2B5EF4-FFF2-40B4-BE49-F238E27FC236}">
                <a16:creationId xmlns="" xmlns:a16="http://schemas.microsoft.com/office/drawing/2014/main" id="{B7B35ED3-2204-4E9C-904D-A8E9D3D5E936}"/>
              </a:ext>
            </a:extLst>
          </p:cNvPr>
          <p:cNvSpPr txBox="1"/>
          <p:nvPr/>
        </p:nvSpPr>
        <p:spPr>
          <a:xfrm>
            <a:off x="1792270" y="3546217"/>
            <a:ext cx="470175" cy="23852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r"/>
            <a:r>
              <a:rPr lang="zh-CN" altLang="en-US" sz="1100" b="1" dirty="0">
                <a:solidFill>
                  <a:srgbClr val="C0C0C0"/>
                </a:solidFill>
                <a:cs typeface="+mn-ea"/>
                <a:sym typeface="+mn-lt"/>
              </a:rPr>
              <a:t>标题</a:t>
            </a:r>
            <a:endParaRPr lang="id-ID" altLang="zh-CN" sz="1100" b="1" dirty="0">
              <a:solidFill>
                <a:srgbClr val="C0C0C0"/>
              </a:solidFill>
              <a:cs typeface="+mn-ea"/>
              <a:sym typeface="+mn-lt"/>
            </a:endParaRPr>
          </a:p>
        </p:txBody>
      </p:sp>
      <p:sp>
        <p:nvSpPr>
          <p:cNvPr id="120" name="TextBox 223">
            <a:extLst>
              <a:ext uri="{FF2B5EF4-FFF2-40B4-BE49-F238E27FC236}">
                <a16:creationId xmlns="" xmlns:a16="http://schemas.microsoft.com/office/drawing/2014/main" id="{A03D6D1A-316A-4455-ADAF-59E6A7AD056E}"/>
              </a:ext>
            </a:extLst>
          </p:cNvPr>
          <p:cNvSpPr txBox="1"/>
          <p:nvPr/>
        </p:nvSpPr>
        <p:spPr>
          <a:xfrm>
            <a:off x="2059951" y="4423854"/>
            <a:ext cx="588664" cy="23852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r"/>
            <a:r>
              <a:rPr lang="zh-CN" altLang="en-US" sz="1100" b="1" dirty="0">
                <a:solidFill>
                  <a:srgbClr val="C0C0C0"/>
                </a:solidFill>
                <a:cs typeface="+mn-ea"/>
                <a:sym typeface="+mn-lt"/>
              </a:rPr>
              <a:t>标题</a:t>
            </a:r>
            <a:endParaRPr lang="id-ID" sz="1100" b="1" dirty="0">
              <a:solidFill>
                <a:srgbClr val="C0C0C0"/>
              </a:solidFill>
              <a:cs typeface="+mn-ea"/>
              <a:sym typeface="+mn-lt"/>
            </a:endParaRPr>
          </a:p>
        </p:txBody>
      </p:sp>
      <p:grpSp>
        <p:nvGrpSpPr>
          <p:cNvPr id="121" name="Group 224">
            <a:extLst>
              <a:ext uri="{FF2B5EF4-FFF2-40B4-BE49-F238E27FC236}">
                <a16:creationId xmlns="" xmlns:a16="http://schemas.microsoft.com/office/drawing/2014/main" id="{1A4961E7-411E-4B27-B77C-D811E14C765B}"/>
              </a:ext>
            </a:extLst>
          </p:cNvPr>
          <p:cNvGrpSpPr/>
          <p:nvPr/>
        </p:nvGrpSpPr>
        <p:grpSpPr>
          <a:xfrm>
            <a:off x="2769245" y="4404316"/>
            <a:ext cx="251395" cy="218491"/>
            <a:chOff x="2303444" y="6030256"/>
            <a:chExt cx="484188" cy="420688"/>
          </a:xfrm>
          <a:solidFill>
            <a:schemeClr val="bg1"/>
          </a:solidFill>
        </p:grpSpPr>
        <p:sp>
          <p:nvSpPr>
            <p:cNvPr id="122" name="Freeform 354">
              <a:extLst>
                <a:ext uri="{FF2B5EF4-FFF2-40B4-BE49-F238E27FC236}">
                  <a16:creationId xmlns="" xmlns:a16="http://schemas.microsoft.com/office/drawing/2014/main" id="{7D4EF661-2AB7-489A-8944-FCF8BFBF4BF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303444" y="6030256"/>
              <a:ext cx="484188" cy="346075"/>
            </a:xfrm>
            <a:custGeom>
              <a:avLst/>
              <a:gdLst>
                <a:gd name="T0" fmla="*/ 128 w 128"/>
                <a:gd name="T1" fmla="*/ 24 h 92"/>
                <a:gd name="T2" fmla="*/ 119 w 128"/>
                <a:gd name="T3" fmla="*/ 12 h 92"/>
                <a:gd name="T4" fmla="*/ 67 w 128"/>
                <a:gd name="T5" fmla="*/ 0 h 92"/>
                <a:gd name="T6" fmla="*/ 64 w 128"/>
                <a:gd name="T7" fmla="*/ 0 h 92"/>
                <a:gd name="T8" fmla="*/ 61 w 128"/>
                <a:gd name="T9" fmla="*/ 0 h 92"/>
                <a:gd name="T10" fmla="*/ 9 w 128"/>
                <a:gd name="T11" fmla="*/ 12 h 92"/>
                <a:gd name="T12" fmla="*/ 0 w 128"/>
                <a:gd name="T13" fmla="*/ 24 h 92"/>
                <a:gd name="T14" fmla="*/ 9 w 128"/>
                <a:gd name="T15" fmla="*/ 36 h 92"/>
                <a:gd name="T16" fmla="*/ 20 w 128"/>
                <a:gd name="T17" fmla="*/ 38 h 92"/>
                <a:gd name="T18" fmla="*/ 20 w 128"/>
                <a:gd name="T19" fmla="*/ 72 h 92"/>
                <a:gd name="T20" fmla="*/ 64 w 128"/>
                <a:gd name="T21" fmla="*/ 92 h 92"/>
                <a:gd name="T22" fmla="*/ 108 w 128"/>
                <a:gd name="T23" fmla="*/ 72 h 92"/>
                <a:gd name="T24" fmla="*/ 108 w 128"/>
                <a:gd name="T25" fmla="*/ 38 h 92"/>
                <a:gd name="T26" fmla="*/ 119 w 128"/>
                <a:gd name="T27" fmla="*/ 36 h 92"/>
                <a:gd name="T28" fmla="*/ 128 w 128"/>
                <a:gd name="T29" fmla="*/ 24 h 92"/>
                <a:gd name="T30" fmla="*/ 100 w 128"/>
                <a:gd name="T31" fmla="*/ 72 h 92"/>
                <a:gd name="T32" fmla="*/ 64 w 128"/>
                <a:gd name="T33" fmla="*/ 84 h 92"/>
                <a:gd name="T34" fmla="*/ 28 w 128"/>
                <a:gd name="T35" fmla="*/ 72 h 92"/>
                <a:gd name="T36" fmla="*/ 28 w 128"/>
                <a:gd name="T37" fmla="*/ 40 h 92"/>
                <a:gd name="T38" fmla="*/ 61 w 128"/>
                <a:gd name="T39" fmla="*/ 48 h 92"/>
                <a:gd name="T40" fmla="*/ 64 w 128"/>
                <a:gd name="T41" fmla="*/ 48 h 92"/>
                <a:gd name="T42" fmla="*/ 67 w 128"/>
                <a:gd name="T43" fmla="*/ 48 h 92"/>
                <a:gd name="T44" fmla="*/ 100 w 128"/>
                <a:gd name="T45" fmla="*/ 40 h 92"/>
                <a:gd name="T46" fmla="*/ 100 w 128"/>
                <a:gd name="T47" fmla="*/ 72 h 92"/>
                <a:gd name="T48" fmla="*/ 65 w 128"/>
                <a:gd name="T49" fmla="*/ 40 h 92"/>
                <a:gd name="T50" fmla="*/ 64 w 128"/>
                <a:gd name="T51" fmla="*/ 40 h 92"/>
                <a:gd name="T52" fmla="*/ 63 w 128"/>
                <a:gd name="T53" fmla="*/ 40 h 92"/>
                <a:gd name="T54" fmla="*/ 11 w 128"/>
                <a:gd name="T55" fmla="*/ 28 h 92"/>
                <a:gd name="T56" fmla="*/ 8 w 128"/>
                <a:gd name="T57" fmla="*/ 24 h 92"/>
                <a:gd name="T58" fmla="*/ 11 w 128"/>
                <a:gd name="T59" fmla="*/ 20 h 92"/>
                <a:gd name="T60" fmla="*/ 63 w 128"/>
                <a:gd name="T61" fmla="*/ 8 h 92"/>
                <a:gd name="T62" fmla="*/ 64 w 128"/>
                <a:gd name="T63" fmla="*/ 8 h 92"/>
                <a:gd name="T64" fmla="*/ 65 w 128"/>
                <a:gd name="T65" fmla="*/ 8 h 92"/>
                <a:gd name="T66" fmla="*/ 117 w 128"/>
                <a:gd name="T67" fmla="*/ 20 h 92"/>
                <a:gd name="T68" fmla="*/ 120 w 128"/>
                <a:gd name="T69" fmla="*/ 24 h 92"/>
                <a:gd name="T70" fmla="*/ 117 w 128"/>
                <a:gd name="T71" fmla="*/ 28 h 92"/>
                <a:gd name="T72" fmla="*/ 65 w 128"/>
                <a:gd name="T73" fmla="*/ 4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28" h="92">
                  <a:moveTo>
                    <a:pt x="128" y="24"/>
                  </a:moveTo>
                  <a:cubicBezTo>
                    <a:pt x="128" y="18"/>
                    <a:pt x="124" y="14"/>
                    <a:pt x="119" y="12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6" y="0"/>
                    <a:pt x="65" y="0"/>
                    <a:pt x="64" y="0"/>
                  </a:cubicBezTo>
                  <a:cubicBezTo>
                    <a:pt x="63" y="0"/>
                    <a:pt x="62" y="0"/>
                    <a:pt x="61" y="0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4" y="14"/>
                    <a:pt x="0" y="18"/>
                    <a:pt x="0" y="24"/>
                  </a:cubicBezTo>
                  <a:cubicBezTo>
                    <a:pt x="0" y="30"/>
                    <a:pt x="4" y="34"/>
                    <a:pt x="9" y="36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20" y="83"/>
                    <a:pt x="32" y="92"/>
                    <a:pt x="64" y="92"/>
                  </a:cubicBezTo>
                  <a:cubicBezTo>
                    <a:pt x="96" y="92"/>
                    <a:pt x="108" y="83"/>
                    <a:pt x="108" y="72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19" y="36"/>
                    <a:pt x="119" y="36"/>
                    <a:pt x="119" y="36"/>
                  </a:cubicBezTo>
                  <a:cubicBezTo>
                    <a:pt x="124" y="34"/>
                    <a:pt x="128" y="30"/>
                    <a:pt x="128" y="24"/>
                  </a:cubicBezTo>
                  <a:close/>
                  <a:moveTo>
                    <a:pt x="100" y="72"/>
                  </a:moveTo>
                  <a:cubicBezTo>
                    <a:pt x="100" y="76"/>
                    <a:pt x="88" y="84"/>
                    <a:pt x="64" y="84"/>
                  </a:cubicBezTo>
                  <a:cubicBezTo>
                    <a:pt x="40" y="84"/>
                    <a:pt x="28" y="76"/>
                    <a:pt x="28" y="72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61" y="48"/>
                    <a:pt x="61" y="48"/>
                    <a:pt x="61" y="48"/>
                  </a:cubicBezTo>
                  <a:cubicBezTo>
                    <a:pt x="62" y="48"/>
                    <a:pt x="63" y="48"/>
                    <a:pt x="64" y="48"/>
                  </a:cubicBezTo>
                  <a:cubicBezTo>
                    <a:pt x="65" y="48"/>
                    <a:pt x="66" y="48"/>
                    <a:pt x="67" y="48"/>
                  </a:cubicBezTo>
                  <a:cubicBezTo>
                    <a:pt x="100" y="40"/>
                    <a:pt x="100" y="40"/>
                    <a:pt x="100" y="40"/>
                  </a:cubicBezTo>
                  <a:lnTo>
                    <a:pt x="100" y="72"/>
                  </a:lnTo>
                  <a:close/>
                  <a:moveTo>
                    <a:pt x="65" y="40"/>
                  </a:moveTo>
                  <a:cubicBezTo>
                    <a:pt x="65" y="40"/>
                    <a:pt x="64" y="40"/>
                    <a:pt x="64" y="40"/>
                  </a:cubicBezTo>
                  <a:cubicBezTo>
                    <a:pt x="64" y="40"/>
                    <a:pt x="63" y="40"/>
                    <a:pt x="63" y="40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9" y="27"/>
                    <a:pt x="8" y="26"/>
                    <a:pt x="8" y="24"/>
                  </a:cubicBezTo>
                  <a:cubicBezTo>
                    <a:pt x="8" y="22"/>
                    <a:pt x="9" y="21"/>
                    <a:pt x="11" y="2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3" y="8"/>
                    <a:pt x="64" y="8"/>
                    <a:pt x="64" y="8"/>
                  </a:cubicBezTo>
                  <a:cubicBezTo>
                    <a:pt x="64" y="8"/>
                    <a:pt x="65" y="8"/>
                    <a:pt x="65" y="8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19" y="21"/>
                    <a:pt x="120" y="22"/>
                    <a:pt x="120" y="24"/>
                  </a:cubicBezTo>
                  <a:cubicBezTo>
                    <a:pt x="120" y="26"/>
                    <a:pt x="119" y="27"/>
                    <a:pt x="117" y="28"/>
                  </a:cubicBezTo>
                  <a:lnTo>
                    <a:pt x="65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23" name="Freeform 355">
              <a:extLst>
                <a:ext uri="{FF2B5EF4-FFF2-40B4-BE49-F238E27FC236}">
                  <a16:creationId xmlns="" xmlns:a16="http://schemas.microsoft.com/office/drawing/2014/main" id="{AD7304FD-3139-4B84-9BED-5D9AA68F5F83}"/>
                </a:ext>
              </a:extLst>
            </p:cNvPr>
            <p:cNvSpPr>
              <a:spLocks/>
            </p:cNvSpPr>
            <p:nvPr/>
          </p:nvSpPr>
          <p:spPr bwMode="auto">
            <a:xfrm>
              <a:off x="2741594" y="6181068"/>
              <a:ext cx="30163" cy="165100"/>
            </a:xfrm>
            <a:custGeom>
              <a:avLst/>
              <a:gdLst>
                <a:gd name="T0" fmla="*/ 0 w 8"/>
                <a:gd name="T1" fmla="*/ 4 h 44"/>
                <a:gd name="T2" fmla="*/ 0 w 8"/>
                <a:gd name="T3" fmla="*/ 40 h 44"/>
                <a:gd name="T4" fmla="*/ 4 w 8"/>
                <a:gd name="T5" fmla="*/ 44 h 44"/>
                <a:gd name="T6" fmla="*/ 8 w 8"/>
                <a:gd name="T7" fmla="*/ 40 h 44"/>
                <a:gd name="T8" fmla="*/ 8 w 8"/>
                <a:gd name="T9" fmla="*/ 4 h 44"/>
                <a:gd name="T10" fmla="*/ 4 w 8"/>
                <a:gd name="T11" fmla="*/ 0 h 44"/>
                <a:gd name="T12" fmla="*/ 0 w 8"/>
                <a:gd name="T13" fmla="*/ 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44">
                  <a:moveTo>
                    <a:pt x="0" y="4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2"/>
                    <a:pt x="2" y="44"/>
                    <a:pt x="4" y="44"/>
                  </a:cubicBezTo>
                  <a:cubicBezTo>
                    <a:pt x="6" y="44"/>
                    <a:pt x="8" y="42"/>
                    <a:pt x="8" y="40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24" name="Oval 356">
              <a:extLst>
                <a:ext uri="{FF2B5EF4-FFF2-40B4-BE49-F238E27FC236}">
                  <a16:creationId xmlns="" xmlns:a16="http://schemas.microsoft.com/office/drawing/2014/main" id="{9598F103-DC86-4D9F-9102-BB14110D8F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27307" y="6360456"/>
              <a:ext cx="60325" cy="904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5" name="Group 228">
            <a:extLst>
              <a:ext uri="{FF2B5EF4-FFF2-40B4-BE49-F238E27FC236}">
                <a16:creationId xmlns="" xmlns:a16="http://schemas.microsoft.com/office/drawing/2014/main" id="{67BD2A74-1E8D-47F7-A93D-02905B1F4EB9}"/>
              </a:ext>
            </a:extLst>
          </p:cNvPr>
          <p:cNvGrpSpPr/>
          <p:nvPr/>
        </p:nvGrpSpPr>
        <p:grpSpPr>
          <a:xfrm>
            <a:off x="2402026" y="3558590"/>
            <a:ext cx="267055" cy="228386"/>
            <a:chOff x="3255944" y="243818"/>
            <a:chExt cx="514350" cy="439738"/>
          </a:xfrm>
          <a:solidFill>
            <a:schemeClr val="bg1"/>
          </a:solidFill>
        </p:grpSpPr>
        <p:sp>
          <p:nvSpPr>
            <p:cNvPr id="126" name="Freeform 357">
              <a:extLst>
                <a:ext uri="{FF2B5EF4-FFF2-40B4-BE49-F238E27FC236}">
                  <a16:creationId xmlns="" xmlns:a16="http://schemas.microsoft.com/office/drawing/2014/main" id="{D2ABAA03-2FB0-49BF-A1D9-C0F638E24C3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55944" y="243818"/>
              <a:ext cx="514350" cy="439738"/>
            </a:xfrm>
            <a:custGeom>
              <a:avLst/>
              <a:gdLst>
                <a:gd name="T0" fmla="*/ 121 w 136"/>
                <a:gd name="T1" fmla="*/ 15 h 117"/>
                <a:gd name="T2" fmla="*/ 68 w 136"/>
                <a:gd name="T3" fmla="*/ 14 h 117"/>
                <a:gd name="T4" fmla="*/ 15 w 136"/>
                <a:gd name="T5" fmla="*/ 15 h 117"/>
                <a:gd name="T6" fmla="*/ 15 w 136"/>
                <a:gd name="T7" fmla="*/ 69 h 117"/>
                <a:gd name="T8" fmla="*/ 59 w 136"/>
                <a:gd name="T9" fmla="*/ 112 h 117"/>
                <a:gd name="T10" fmla="*/ 77 w 136"/>
                <a:gd name="T11" fmla="*/ 112 h 117"/>
                <a:gd name="T12" fmla="*/ 121 w 136"/>
                <a:gd name="T13" fmla="*/ 69 h 117"/>
                <a:gd name="T14" fmla="*/ 121 w 136"/>
                <a:gd name="T15" fmla="*/ 15 h 117"/>
                <a:gd name="T16" fmla="*/ 115 w 136"/>
                <a:gd name="T17" fmla="*/ 63 h 117"/>
                <a:gd name="T18" fmla="*/ 71 w 136"/>
                <a:gd name="T19" fmla="*/ 107 h 117"/>
                <a:gd name="T20" fmla="*/ 65 w 136"/>
                <a:gd name="T21" fmla="*/ 107 h 117"/>
                <a:gd name="T22" fmla="*/ 21 w 136"/>
                <a:gd name="T23" fmla="*/ 63 h 117"/>
                <a:gd name="T24" fmla="*/ 21 w 136"/>
                <a:gd name="T25" fmla="*/ 21 h 117"/>
                <a:gd name="T26" fmla="*/ 63 w 136"/>
                <a:gd name="T27" fmla="*/ 20 h 117"/>
                <a:gd name="T28" fmla="*/ 68 w 136"/>
                <a:gd name="T29" fmla="*/ 25 h 117"/>
                <a:gd name="T30" fmla="*/ 73 w 136"/>
                <a:gd name="T31" fmla="*/ 20 h 117"/>
                <a:gd name="T32" fmla="*/ 115 w 136"/>
                <a:gd name="T33" fmla="*/ 21 h 117"/>
                <a:gd name="T34" fmla="*/ 115 w 136"/>
                <a:gd name="T35" fmla="*/ 63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6" h="117">
                  <a:moveTo>
                    <a:pt x="121" y="15"/>
                  </a:moveTo>
                  <a:cubicBezTo>
                    <a:pt x="106" y="1"/>
                    <a:pt x="83" y="0"/>
                    <a:pt x="68" y="14"/>
                  </a:cubicBezTo>
                  <a:cubicBezTo>
                    <a:pt x="53" y="0"/>
                    <a:pt x="30" y="1"/>
                    <a:pt x="15" y="15"/>
                  </a:cubicBezTo>
                  <a:cubicBezTo>
                    <a:pt x="0" y="30"/>
                    <a:pt x="0" y="54"/>
                    <a:pt x="15" y="69"/>
                  </a:cubicBezTo>
                  <a:cubicBezTo>
                    <a:pt x="20" y="73"/>
                    <a:pt x="59" y="112"/>
                    <a:pt x="59" y="112"/>
                  </a:cubicBezTo>
                  <a:cubicBezTo>
                    <a:pt x="64" y="117"/>
                    <a:pt x="72" y="117"/>
                    <a:pt x="77" y="112"/>
                  </a:cubicBezTo>
                  <a:cubicBezTo>
                    <a:pt x="77" y="112"/>
                    <a:pt x="120" y="69"/>
                    <a:pt x="121" y="69"/>
                  </a:cubicBezTo>
                  <a:cubicBezTo>
                    <a:pt x="136" y="54"/>
                    <a:pt x="136" y="30"/>
                    <a:pt x="121" y="15"/>
                  </a:cubicBezTo>
                  <a:close/>
                  <a:moveTo>
                    <a:pt x="115" y="63"/>
                  </a:moveTo>
                  <a:cubicBezTo>
                    <a:pt x="71" y="107"/>
                    <a:pt x="71" y="107"/>
                    <a:pt x="71" y="107"/>
                  </a:cubicBezTo>
                  <a:cubicBezTo>
                    <a:pt x="69" y="108"/>
                    <a:pt x="67" y="108"/>
                    <a:pt x="65" y="107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9" y="51"/>
                    <a:pt x="9" y="32"/>
                    <a:pt x="21" y="21"/>
                  </a:cubicBezTo>
                  <a:cubicBezTo>
                    <a:pt x="32" y="9"/>
                    <a:pt x="51" y="9"/>
                    <a:pt x="63" y="20"/>
                  </a:cubicBezTo>
                  <a:cubicBezTo>
                    <a:pt x="68" y="25"/>
                    <a:pt x="68" y="25"/>
                    <a:pt x="68" y="25"/>
                  </a:cubicBezTo>
                  <a:cubicBezTo>
                    <a:pt x="73" y="20"/>
                    <a:pt x="73" y="20"/>
                    <a:pt x="73" y="20"/>
                  </a:cubicBezTo>
                  <a:cubicBezTo>
                    <a:pt x="85" y="9"/>
                    <a:pt x="104" y="9"/>
                    <a:pt x="115" y="21"/>
                  </a:cubicBezTo>
                  <a:cubicBezTo>
                    <a:pt x="127" y="32"/>
                    <a:pt x="127" y="51"/>
                    <a:pt x="115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27" name="Freeform 358">
              <a:extLst>
                <a:ext uri="{FF2B5EF4-FFF2-40B4-BE49-F238E27FC236}">
                  <a16:creationId xmlns="" xmlns:a16="http://schemas.microsoft.com/office/drawing/2014/main" id="{ACADA982-ED7C-496E-8A08-0F24C15CE391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6432" y="334306"/>
              <a:ext cx="71438" cy="71438"/>
            </a:xfrm>
            <a:custGeom>
              <a:avLst/>
              <a:gdLst>
                <a:gd name="T0" fmla="*/ 17 w 19"/>
                <a:gd name="T1" fmla="*/ 0 h 19"/>
                <a:gd name="T2" fmla="*/ 17 w 19"/>
                <a:gd name="T3" fmla="*/ 0 h 19"/>
                <a:gd name="T4" fmla="*/ 0 w 19"/>
                <a:gd name="T5" fmla="*/ 17 h 19"/>
                <a:gd name="T6" fmla="*/ 0 w 19"/>
                <a:gd name="T7" fmla="*/ 17 h 19"/>
                <a:gd name="T8" fmla="*/ 2 w 19"/>
                <a:gd name="T9" fmla="*/ 19 h 19"/>
                <a:gd name="T10" fmla="*/ 4 w 19"/>
                <a:gd name="T11" fmla="*/ 17 h 19"/>
                <a:gd name="T12" fmla="*/ 4 w 19"/>
                <a:gd name="T13" fmla="*/ 17 h 19"/>
                <a:gd name="T14" fmla="*/ 17 w 19"/>
                <a:gd name="T15" fmla="*/ 4 h 19"/>
                <a:gd name="T16" fmla="*/ 17 w 19"/>
                <a:gd name="T17" fmla="*/ 4 h 19"/>
                <a:gd name="T18" fmla="*/ 19 w 19"/>
                <a:gd name="T19" fmla="*/ 2 h 19"/>
                <a:gd name="T20" fmla="*/ 17 w 19"/>
                <a:gd name="T21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" h="19">
                  <a:moveTo>
                    <a:pt x="17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1" y="19"/>
                    <a:pt x="2" y="19"/>
                  </a:cubicBezTo>
                  <a:cubicBezTo>
                    <a:pt x="3" y="19"/>
                    <a:pt x="4" y="18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0"/>
                    <a:pt x="10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8" y="4"/>
                    <a:pt x="19" y="3"/>
                    <a:pt x="19" y="2"/>
                  </a:cubicBezTo>
                  <a:cubicBezTo>
                    <a:pt x="19" y="1"/>
                    <a:pt x="18" y="0"/>
                    <a:pt x="1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28" name="Oval 231">
            <a:extLst>
              <a:ext uri="{FF2B5EF4-FFF2-40B4-BE49-F238E27FC236}">
                <a16:creationId xmlns="" xmlns:a16="http://schemas.microsoft.com/office/drawing/2014/main" id="{051D4064-463C-46EC-8C66-2D8FDC54006A}"/>
              </a:ext>
            </a:extLst>
          </p:cNvPr>
          <p:cNvSpPr/>
          <p:nvPr/>
        </p:nvSpPr>
        <p:spPr>
          <a:xfrm rot="5400000">
            <a:off x="4794907" y="3402981"/>
            <a:ext cx="497205" cy="497051"/>
          </a:xfrm>
          <a:prstGeom prst="ellipse">
            <a:avLst/>
          </a:prstGeom>
          <a:solidFill>
            <a:srgbClr val="383262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>
              <a:solidFill>
                <a:srgbClr val="C0C0C0"/>
              </a:solidFill>
              <a:cs typeface="+mn-ea"/>
              <a:sym typeface="+mn-lt"/>
            </a:endParaRPr>
          </a:p>
        </p:txBody>
      </p:sp>
      <p:sp>
        <p:nvSpPr>
          <p:cNvPr id="129" name="Oval 232">
            <a:extLst>
              <a:ext uri="{FF2B5EF4-FFF2-40B4-BE49-F238E27FC236}">
                <a16:creationId xmlns="" xmlns:a16="http://schemas.microsoft.com/office/drawing/2014/main" id="{3146BD26-E4C3-45D8-94F4-6723D642ECD1}"/>
              </a:ext>
            </a:extLst>
          </p:cNvPr>
          <p:cNvSpPr/>
          <p:nvPr/>
        </p:nvSpPr>
        <p:spPr>
          <a:xfrm rot="2700000">
            <a:off x="4454135" y="2552895"/>
            <a:ext cx="497205" cy="497051"/>
          </a:xfrm>
          <a:prstGeom prst="ellipse">
            <a:avLst/>
          </a:prstGeom>
          <a:solidFill>
            <a:srgbClr val="A472A8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>
              <a:solidFill>
                <a:srgbClr val="C0C0C0"/>
              </a:solidFill>
              <a:cs typeface="+mn-ea"/>
              <a:sym typeface="+mn-lt"/>
            </a:endParaRPr>
          </a:p>
        </p:txBody>
      </p:sp>
      <p:sp>
        <p:nvSpPr>
          <p:cNvPr id="130" name="Oval 233">
            <a:extLst>
              <a:ext uri="{FF2B5EF4-FFF2-40B4-BE49-F238E27FC236}">
                <a16:creationId xmlns="" xmlns:a16="http://schemas.microsoft.com/office/drawing/2014/main" id="{5A025614-F1E0-469A-A13F-6960976F0C37}"/>
              </a:ext>
            </a:extLst>
          </p:cNvPr>
          <p:cNvSpPr/>
          <p:nvPr/>
        </p:nvSpPr>
        <p:spPr>
          <a:xfrm rot="8100000">
            <a:off x="4449557" y="4266960"/>
            <a:ext cx="497051" cy="497205"/>
          </a:xfrm>
          <a:prstGeom prst="ellipse">
            <a:avLst/>
          </a:prstGeom>
          <a:solidFill>
            <a:srgbClr val="A472A8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>
              <a:solidFill>
                <a:srgbClr val="C0C0C0"/>
              </a:solidFill>
              <a:cs typeface="+mn-ea"/>
              <a:sym typeface="+mn-lt"/>
            </a:endParaRPr>
          </a:p>
        </p:txBody>
      </p:sp>
      <p:grpSp>
        <p:nvGrpSpPr>
          <p:cNvPr id="131" name="Group 234">
            <a:extLst>
              <a:ext uri="{FF2B5EF4-FFF2-40B4-BE49-F238E27FC236}">
                <a16:creationId xmlns="" xmlns:a16="http://schemas.microsoft.com/office/drawing/2014/main" id="{10A22211-40E7-4F46-9CAA-E9A4687DFB75}"/>
              </a:ext>
            </a:extLst>
          </p:cNvPr>
          <p:cNvGrpSpPr/>
          <p:nvPr/>
        </p:nvGrpSpPr>
        <p:grpSpPr>
          <a:xfrm>
            <a:off x="4918636" y="3526598"/>
            <a:ext cx="249747" cy="249823"/>
            <a:chOff x="4926013" y="3140075"/>
            <a:chExt cx="481013" cy="481013"/>
          </a:xfrm>
          <a:solidFill>
            <a:schemeClr val="bg1"/>
          </a:solidFill>
        </p:grpSpPr>
        <p:sp>
          <p:nvSpPr>
            <p:cNvPr id="132" name="Freeform 348">
              <a:extLst>
                <a:ext uri="{FF2B5EF4-FFF2-40B4-BE49-F238E27FC236}">
                  <a16:creationId xmlns="" xmlns:a16="http://schemas.microsoft.com/office/drawing/2014/main" id="{52598267-6469-4D99-8D1A-018B40D310D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926013" y="3140075"/>
              <a:ext cx="481013" cy="481013"/>
            </a:xfrm>
            <a:custGeom>
              <a:avLst/>
              <a:gdLst>
                <a:gd name="T0" fmla="*/ 83 w 128"/>
                <a:gd name="T1" fmla="*/ 40 h 128"/>
                <a:gd name="T2" fmla="*/ 64 w 128"/>
                <a:gd name="T3" fmla="*/ 0 h 128"/>
                <a:gd name="T4" fmla="*/ 36 w 128"/>
                <a:gd name="T5" fmla="*/ 41 h 128"/>
                <a:gd name="T6" fmla="*/ 32 w 128"/>
                <a:gd name="T7" fmla="*/ 43 h 128"/>
                <a:gd name="T8" fmla="*/ 12 w 128"/>
                <a:gd name="T9" fmla="*/ 40 h 128"/>
                <a:gd name="T10" fmla="*/ 0 w 128"/>
                <a:gd name="T11" fmla="*/ 116 h 128"/>
                <a:gd name="T12" fmla="*/ 24 w 128"/>
                <a:gd name="T13" fmla="*/ 128 h 128"/>
                <a:gd name="T14" fmla="*/ 35 w 128"/>
                <a:gd name="T15" fmla="*/ 121 h 128"/>
                <a:gd name="T16" fmla="*/ 36 w 128"/>
                <a:gd name="T17" fmla="*/ 121 h 128"/>
                <a:gd name="T18" fmla="*/ 76 w 128"/>
                <a:gd name="T19" fmla="*/ 128 h 128"/>
                <a:gd name="T20" fmla="*/ 112 w 128"/>
                <a:gd name="T21" fmla="*/ 120 h 128"/>
                <a:gd name="T22" fmla="*/ 114 w 128"/>
                <a:gd name="T23" fmla="*/ 109 h 128"/>
                <a:gd name="T24" fmla="*/ 121 w 128"/>
                <a:gd name="T25" fmla="*/ 88 h 128"/>
                <a:gd name="T26" fmla="*/ 124 w 128"/>
                <a:gd name="T27" fmla="*/ 67 h 128"/>
                <a:gd name="T28" fmla="*/ 128 w 128"/>
                <a:gd name="T29" fmla="*/ 58 h 128"/>
                <a:gd name="T30" fmla="*/ 117 w 128"/>
                <a:gd name="T31" fmla="*/ 42 h 128"/>
                <a:gd name="T32" fmla="*/ 24 w 128"/>
                <a:gd name="T33" fmla="*/ 120 h 128"/>
                <a:gd name="T34" fmla="*/ 8 w 128"/>
                <a:gd name="T35" fmla="*/ 116 h 128"/>
                <a:gd name="T36" fmla="*/ 12 w 128"/>
                <a:gd name="T37" fmla="*/ 48 h 128"/>
                <a:gd name="T38" fmla="*/ 28 w 128"/>
                <a:gd name="T39" fmla="*/ 52 h 128"/>
                <a:gd name="T40" fmla="*/ 120 w 128"/>
                <a:gd name="T41" fmla="*/ 58 h 128"/>
                <a:gd name="T42" fmla="*/ 104 w 128"/>
                <a:gd name="T43" fmla="*/ 64 h 128"/>
                <a:gd name="T44" fmla="*/ 104 w 128"/>
                <a:gd name="T45" fmla="*/ 68 h 128"/>
                <a:gd name="T46" fmla="*/ 118 w 128"/>
                <a:gd name="T47" fmla="*/ 75 h 128"/>
                <a:gd name="T48" fmla="*/ 100 w 128"/>
                <a:gd name="T49" fmla="*/ 84 h 128"/>
                <a:gd name="T50" fmla="*/ 100 w 128"/>
                <a:gd name="T51" fmla="*/ 88 h 128"/>
                <a:gd name="T52" fmla="*/ 113 w 128"/>
                <a:gd name="T53" fmla="*/ 96 h 128"/>
                <a:gd name="T54" fmla="*/ 96 w 128"/>
                <a:gd name="T55" fmla="*/ 104 h 128"/>
                <a:gd name="T56" fmla="*/ 96 w 128"/>
                <a:gd name="T57" fmla="*/ 108 h 128"/>
                <a:gd name="T58" fmla="*/ 106 w 128"/>
                <a:gd name="T59" fmla="*/ 114 h 128"/>
                <a:gd name="T60" fmla="*/ 98 w 128"/>
                <a:gd name="T61" fmla="*/ 120 h 128"/>
                <a:gd name="T62" fmla="*/ 54 w 128"/>
                <a:gd name="T63" fmla="*/ 117 h 128"/>
                <a:gd name="T64" fmla="*/ 32 w 128"/>
                <a:gd name="T65" fmla="*/ 110 h 128"/>
                <a:gd name="T66" fmla="*/ 35 w 128"/>
                <a:gd name="T67" fmla="*/ 50 h 128"/>
                <a:gd name="T68" fmla="*/ 60 w 128"/>
                <a:gd name="T69" fmla="*/ 12 h 128"/>
                <a:gd name="T70" fmla="*/ 76 w 128"/>
                <a:gd name="T71" fmla="*/ 27 h 128"/>
                <a:gd name="T72" fmla="*/ 115 w 128"/>
                <a:gd name="T73" fmla="*/ 50 h 128"/>
                <a:gd name="T74" fmla="*/ 120 w 128"/>
                <a:gd name="T75" fmla="*/ 5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28" h="128">
                  <a:moveTo>
                    <a:pt x="117" y="42"/>
                  </a:moveTo>
                  <a:cubicBezTo>
                    <a:pt x="112" y="41"/>
                    <a:pt x="100" y="41"/>
                    <a:pt x="83" y="40"/>
                  </a:cubicBezTo>
                  <a:cubicBezTo>
                    <a:pt x="84" y="36"/>
                    <a:pt x="84" y="33"/>
                    <a:pt x="84" y="27"/>
                  </a:cubicBezTo>
                  <a:cubicBezTo>
                    <a:pt x="84" y="13"/>
                    <a:pt x="73" y="0"/>
                    <a:pt x="64" y="0"/>
                  </a:cubicBezTo>
                  <a:cubicBezTo>
                    <a:pt x="57" y="0"/>
                    <a:pt x="52" y="5"/>
                    <a:pt x="52" y="12"/>
                  </a:cubicBezTo>
                  <a:cubicBezTo>
                    <a:pt x="52" y="20"/>
                    <a:pt x="49" y="34"/>
                    <a:pt x="36" y="41"/>
                  </a:cubicBezTo>
                  <a:cubicBezTo>
                    <a:pt x="35" y="41"/>
                    <a:pt x="32" y="43"/>
                    <a:pt x="32" y="43"/>
                  </a:cubicBezTo>
                  <a:cubicBezTo>
                    <a:pt x="32" y="43"/>
                    <a:pt x="32" y="43"/>
                    <a:pt x="32" y="43"/>
                  </a:cubicBezTo>
                  <a:cubicBezTo>
                    <a:pt x="30" y="41"/>
                    <a:pt x="27" y="40"/>
                    <a:pt x="24" y="40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5" y="40"/>
                    <a:pt x="0" y="45"/>
                    <a:pt x="0" y="52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0" y="123"/>
                    <a:pt x="5" y="128"/>
                    <a:pt x="12" y="128"/>
                  </a:cubicBezTo>
                  <a:cubicBezTo>
                    <a:pt x="24" y="128"/>
                    <a:pt x="24" y="128"/>
                    <a:pt x="24" y="128"/>
                  </a:cubicBezTo>
                  <a:cubicBezTo>
                    <a:pt x="29" y="128"/>
                    <a:pt x="33" y="125"/>
                    <a:pt x="35" y="121"/>
                  </a:cubicBezTo>
                  <a:cubicBezTo>
                    <a:pt x="35" y="121"/>
                    <a:pt x="35" y="121"/>
                    <a:pt x="35" y="121"/>
                  </a:cubicBezTo>
                  <a:cubicBezTo>
                    <a:pt x="35" y="121"/>
                    <a:pt x="35" y="121"/>
                    <a:pt x="36" y="121"/>
                  </a:cubicBezTo>
                  <a:cubicBezTo>
                    <a:pt x="36" y="121"/>
                    <a:pt x="36" y="121"/>
                    <a:pt x="36" y="121"/>
                  </a:cubicBezTo>
                  <a:cubicBezTo>
                    <a:pt x="38" y="122"/>
                    <a:pt x="43" y="123"/>
                    <a:pt x="52" y="125"/>
                  </a:cubicBezTo>
                  <a:cubicBezTo>
                    <a:pt x="54" y="126"/>
                    <a:pt x="65" y="128"/>
                    <a:pt x="76" y="128"/>
                  </a:cubicBezTo>
                  <a:cubicBezTo>
                    <a:pt x="98" y="128"/>
                    <a:pt x="98" y="128"/>
                    <a:pt x="98" y="128"/>
                  </a:cubicBezTo>
                  <a:cubicBezTo>
                    <a:pt x="105" y="128"/>
                    <a:pt x="109" y="125"/>
                    <a:pt x="112" y="120"/>
                  </a:cubicBezTo>
                  <a:cubicBezTo>
                    <a:pt x="112" y="120"/>
                    <a:pt x="113" y="118"/>
                    <a:pt x="114" y="116"/>
                  </a:cubicBezTo>
                  <a:cubicBezTo>
                    <a:pt x="115" y="114"/>
                    <a:pt x="115" y="112"/>
                    <a:pt x="114" y="109"/>
                  </a:cubicBezTo>
                  <a:cubicBezTo>
                    <a:pt x="118" y="106"/>
                    <a:pt x="120" y="102"/>
                    <a:pt x="121" y="99"/>
                  </a:cubicBezTo>
                  <a:cubicBezTo>
                    <a:pt x="122" y="94"/>
                    <a:pt x="122" y="90"/>
                    <a:pt x="121" y="88"/>
                  </a:cubicBezTo>
                  <a:cubicBezTo>
                    <a:pt x="123" y="85"/>
                    <a:pt x="125" y="82"/>
                    <a:pt x="126" y="77"/>
                  </a:cubicBezTo>
                  <a:cubicBezTo>
                    <a:pt x="127" y="73"/>
                    <a:pt x="126" y="70"/>
                    <a:pt x="124" y="67"/>
                  </a:cubicBezTo>
                  <a:cubicBezTo>
                    <a:pt x="127" y="65"/>
                    <a:pt x="128" y="61"/>
                    <a:pt x="128" y="58"/>
                  </a:cubicBezTo>
                  <a:cubicBezTo>
                    <a:pt x="128" y="58"/>
                    <a:pt x="128" y="58"/>
                    <a:pt x="128" y="58"/>
                  </a:cubicBezTo>
                  <a:cubicBezTo>
                    <a:pt x="128" y="57"/>
                    <a:pt x="128" y="57"/>
                    <a:pt x="128" y="56"/>
                  </a:cubicBezTo>
                  <a:cubicBezTo>
                    <a:pt x="128" y="51"/>
                    <a:pt x="125" y="44"/>
                    <a:pt x="117" y="42"/>
                  </a:cubicBezTo>
                  <a:close/>
                  <a:moveTo>
                    <a:pt x="28" y="116"/>
                  </a:moveTo>
                  <a:cubicBezTo>
                    <a:pt x="28" y="118"/>
                    <a:pt x="26" y="120"/>
                    <a:pt x="24" y="120"/>
                  </a:cubicBezTo>
                  <a:cubicBezTo>
                    <a:pt x="12" y="120"/>
                    <a:pt x="12" y="120"/>
                    <a:pt x="12" y="120"/>
                  </a:cubicBezTo>
                  <a:cubicBezTo>
                    <a:pt x="10" y="120"/>
                    <a:pt x="8" y="118"/>
                    <a:pt x="8" y="116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8" y="50"/>
                    <a:pt x="10" y="48"/>
                    <a:pt x="12" y="48"/>
                  </a:cubicBezTo>
                  <a:cubicBezTo>
                    <a:pt x="24" y="48"/>
                    <a:pt x="24" y="48"/>
                    <a:pt x="24" y="48"/>
                  </a:cubicBezTo>
                  <a:cubicBezTo>
                    <a:pt x="26" y="48"/>
                    <a:pt x="28" y="50"/>
                    <a:pt x="28" y="52"/>
                  </a:cubicBezTo>
                  <a:lnTo>
                    <a:pt x="28" y="116"/>
                  </a:lnTo>
                  <a:close/>
                  <a:moveTo>
                    <a:pt x="120" y="58"/>
                  </a:moveTo>
                  <a:cubicBezTo>
                    <a:pt x="120" y="60"/>
                    <a:pt x="119" y="64"/>
                    <a:pt x="112" y="64"/>
                  </a:cubicBezTo>
                  <a:cubicBezTo>
                    <a:pt x="106" y="64"/>
                    <a:pt x="104" y="64"/>
                    <a:pt x="104" y="64"/>
                  </a:cubicBezTo>
                  <a:cubicBezTo>
                    <a:pt x="103" y="64"/>
                    <a:pt x="102" y="65"/>
                    <a:pt x="102" y="66"/>
                  </a:cubicBezTo>
                  <a:cubicBezTo>
                    <a:pt x="102" y="67"/>
                    <a:pt x="103" y="68"/>
                    <a:pt x="104" y="68"/>
                  </a:cubicBezTo>
                  <a:cubicBezTo>
                    <a:pt x="104" y="68"/>
                    <a:pt x="106" y="68"/>
                    <a:pt x="112" y="68"/>
                  </a:cubicBezTo>
                  <a:cubicBezTo>
                    <a:pt x="118" y="68"/>
                    <a:pt x="119" y="73"/>
                    <a:pt x="118" y="75"/>
                  </a:cubicBezTo>
                  <a:cubicBezTo>
                    <a:pt x="118" y="78"/>
                    <a:pt x="116" y="84"/>
                    <a:pt x="110" y="84"/>
                  </a:cubicBezTo>
                  <a:cubicBezTo>
                    <a:pt x="103" y="84"/>
                    <a:pt x="100" y="84"/>
                    <a:pt x="100" y="84"/>
                  </a:cubicBezTo>
                  <a:cubicBezTo>
                    <a:pt x="99" y="84"/>
                    <a:pt x="98" y="85"/>
                    <a:pt x="98" y="86"/>
                  </a:cubicBezTo>
                  <a:cubicBezTo>
                    <a:pt x="98" y="87"/>
                    <a:pt x="99" y="88"/>
                    <a:pt x="100" y="88"/>
                  </a:cubicBezTo>
                  <a:cubicBezTo>
                    <a:pt x="100" y="88"/>
                    <a:pt x="105" y="88"/>
                    <a:pt x="108" y="88"/>
                  </a:cubicBezTo>
                  <a:cubicBezTo>
                    <a:pt x="115" y="88"/>
                    <a:pt x="114" y="93"/>
                    <a:pt x="113" y="96"/>
                  </a:cubicBezTo>
                  <a:cubicBezTo>
                    <a:pt x="112" y="100"/>
                    <a:pt x="111" y="104"/>
                    <a:pt x="103" y="104"/>
                  </a:cubicBezTo>
                  <a:cubicBezTo>
                    <a:pt x="100" y="104"/>
                    <a:pt x="96" y="104"/>
                    <a:pt x="96" y="104"/>
                  </a:cubicBezTo>
                  <a:cubicBezTo>
                    <a:pt x="95" y="104"/>
                    <a:pt x="94" y="105"/>
                    <a:pt x="94" y="106"/>
                  </a:cubicBezTo>
                  <a:cubicBezTo>
                    <a:pt x="94" y="107"/>
                    <a:pt x="95" y="108"/>
                    <a:pt x="96" y="108"/>
                  </a:cubicBezTo>
                  <a:cubicBezTo>
                    <a:pt x="96" y="108"/>
                    <a:pt x="99" y="108"/>
                    <a:pt x="102" y="108"/>
                  </a:cubicBezTo>
                  <a:cubicBezTo>
                    <a:pt x="107" y="108"/>
                    <a:pt x="107" y="112"/>
                    <a:pt x="106" y="114"/>
                  </a:cubicBezTo>
                  <a:cubicBezTo>
                    <a:pt x="106" y="115"/>
                    <a:pt x="105" y="116"/>
                    <a:pt x="105" y="117"/>
                  </a:cubicBezTo>
                  <a:cubicBezTo>
                    <a:pt x="104" y="119"/>
                    <a:pt x="102" y="120"/>
                    <a:pt x="98" y="120"/>
                  </a:cubicBezTo>
                  <a:cubicBezTo>
                    <a:pt x="76" y="120"/>
                    <a:pt x="76" y="120"/>
                    <a:pt x="76" y="120"/>
                  </a:cubicBezTo>
                  <a:cubicBezTo>
                    <a:pt x="65" y="120"/>
                    <a:pt x="54" y="118"/>
                    <a:pt x="54" y="117"/>
                  </a:cubicBezTo>
                  <a:cubicBezTo>
                    <a:pt x="37" y="114"/>
                    <a:pt x="36" y="113"/>
                    <a:pt x="35" y="113"/>
                  </a:cubicBezTo>
                  <a:cubicBezTo>
                    <a:pt x="35" y="113"/>
                    <a:pt x="32" y="112"/>
                    <a:pt x="32" y="110"/>
                  </a:cubicBezTo>
                  <a:cubicBezTo>
                    <a:pt x="32" y="54"/>
                    <a:pt x="32" y="54"/>
                    <a:pt x="32" y="54"/>
                  </a:cubicBezTo>
                  <a:cubicBezTo>
                    <a:pt x="32" y="52"/>
                    <a:pt x="33" y="51"/>
                    <a:pt x="35" y="50"/>
                  </a:cubicBezTo>
                  <a:cubicBezTo>
                    <a:pt x="35" y="50"/>
                    <a:pt x="36" y="50"/>
                    <a:pt x="36" y="50"/>
                  </a:cubicBezTo>
                  <a:cubicBezTo>
                    <a:pt x="54" y="42"/>
                    <a:pt x="60" y="26"/>
                    <a:pt x="60" y="12"/>
                  </a:cubicBezTo>
                  <a:cubicBezTo>
                    <a:pt x="60" y="10"/>
                    <a:pt x="62" y="8"/>
                    <a:pt x="64" y="8"/>
                  </a:cubicBezTo>
                  <a:cubicBezTo>
                    <a:pt x="68" y="8"/>
                    <a:pt x="76" y="16"/>
                    <a:pt x="76" y="27"/>
                  </a:cubicBezTo>
                  <a:cubicBezTo>
                    <a:pt x="76" y="36"/>
                    <a:pt x="75" y="38"/>
                    <a:pt x="72" y="48"/>
                  </a:cubicBezTo>
                  <a:cubicBezTo>
                    <a:pt x="112" y="48"/>
                    <a:pt x="112" y="49"/>
                    <a:pt x="115" y="50"/>
                  </a:cubicBezTo>
                  <a:cubicBezTo>
                    <a:pt x="120" y="51"/>
                    <a:pt x="120" y="54"/>
                    <a:pt x="120" y="56"/>
                  </a:cubicBezTo>
                  <a:cubicBezTo>
                    <a:pt x="120" y="57"/>
                    <a:pt x="120" y="57"/>
                    <a:pt x="120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33" name="Freeform 349">
              <a:extLst>
                <a:ext uri="{FF2B5EF4-FFF2-40B4-BE49-F238E27FC236}">
                  <a16:creationId xmlns="" xmlns:a16="http://schemas.microsoft.com/office/drawing/2014/main" id="{3108811D-CF74-4AF1-8A8F-868F93F34DD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970463" y="3530600"/>
              <a:ext cx="44450" cy="44450"/>
            </a:xfrm>
            <a:custGeom>
              <a:avLst/>
              <a:gdLst>
                <a:gd name="T0" fmla="*/ 6 w 12"/>
                <a:gd name="T1" fmla="*/ 0 h 12"/>
                <a:gd name="T2" fmla="*/ 0 w 12"/>
                <a:gd name="T3" fmla="*/ 6 h 12"/>
                <a:gd name="T4" fmla="*/ 6 w 12"/>
                <a:gd name="T5" fmla="*/ 12 h 12"/>
                <a:gd name="T6" fmla="*/ 12 w 12"/>
                <a:gd name="T7" fmla="*/ 6 h 12"/>
                <a:gd name="T8" fmla="*/ 6 w 12"/>
                <a:gd name="T9" fmla="*/ 0 h 12"/>
                <a:gd name="T10" fmla="*/ 6 w 12"/>
                <a:gd name="T11" fmla="*/ 8 h 12"/>
                <a:gd name="T12" fmla="*/ 4 w 12"/>
                <a:gd name="T13" fmla="*/ 6 h 12"/>
                <a:gd name="T14" fmla="*/ 6 w 12"/>
                <a:gd name="T15" fmla="*/ 4 h 12"/>
                <a:gd name="T16" fmla="*/ 8 w 12"/>
                <a:gd name="T17" fmla="*/ 6 h 12"/>
                <a:gd name="T18" fmla="*/ 6 w 12"/>
                <a:gd name="T1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2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cubicBezTo>
                    <a:pt x="9" y="12"/>
                    <a:pt x="12" y="9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lose/>
                  <a:moveTo>
                    <a:pt x="6" y="8"/>
                  </a:moveTo>
                  <a:cubicBezTo>
                    <a:pt x="5" y="8"/>
                    <a:pt x="4" y="7"/>
                    <a:pt x="4" y="6"/>
                  </a:cubicBezTo>
                  <a:cubicBezTo>
                    <a:pt x="4" y="5"/>
                    <a:pt x="5" y="4"/>
                    <a:pt x="6" y="4"/>
                  </a:cubicBezTo>
                  <a:cubicBezTo>
                    <a:pt x="7" y="4"/>
                    <a:pt x="8" y="5"/>
                    <a:pt x="8" y="6"/>
                  </a:cubicBezTo>
                  <a:cubicBezTo>
                    <a:pt x="8" y="7"/>
                    <a:pt x="7" y="8"/>
                    <a:pt x="6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34" name="TextBox 237">
            <a:extLst>
              <a:ext uri="{FF2B5EF4-FFF2-40B4-BE49-F238E27FC236}">
                <a16:creationId xmlns="" xmlns:a16="http://schemas.microsoft.com/office/drawing/2014/main" id="{8B2FF1CA-51DC-447B-91A8-3FC5D91DA3C1}"/>
              </a:ext>
            </a:extLst>
          </p:cNvPr>
          <p:cNvSpPr txBox="1"/>
          <p:nvPr/>
        </p:nvSpPr>
        <p:spPr>
          <a:xfrm>
            <a:off x="5375943" y="3536513"/>
            <a:ext cx="420628" cy="238527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100" b="1" dirty="0">
                <a:solidFill>
                  <a:srgbClr val="C0C0C0"/>
                </a:solidFill>
                <a:cs typeface="+mn-ea"/>
                <a:sym typeface="+mn-lt"/>
              </a:rPr>
              <a:t>标题</a:t>
            </a:r>
            <a:endParaRPr lang="id-ID" altLang="zh-CN" sz="1100" b="1" dirty="0">
              <a:solidFill>
                <a:srgbClr val="C0C0C0"/>
              </a:solidFill>
              <a:cs typeface="+mn-ea"/>
              <a:sym typeface="+mn-lt"/>
            </a:endParaRPr>
          </a:p>
        </p:txBody>
      </p:sp>
      <p:sp>
        <p:nvSpPr>
          <p:cNvPr id="135" name="Oval 238">
            <a:extLst>
              <a:ext uri="{FF2B5EF4-FFF2-40B4-BE49-F238E27FC236}">
                <a16:creationId xmlns="" xmlns:a16="http://schemas.microsoft.com/office/drawing/2014/main" id="{141DDF86-FEF6-40D6-BC22-958A6769B607}"/>
              </a:ext>
            </a:extLst>
          </p:cNvPr>
          <p:cNvSpPr/>
          <p:nvPr/>
        </p:nvSpPr>
        <p:spPr>
          <a:xfrm rot="18900000">
            <a:off x="3553149" y="2169731"/>
            <a:ext cx="497051" cy="497205"/>
          </a:xfrm>
          <a:prstGeom prst="ellipse">
            <a:avLst/>
          </a:prstGeom>
          <a:solidFill>
            <a:srgbClr val="383262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>
              <a:solidFill>
                <a:srgbClr val="C0C0C0"/>
              </a:solidFill>
              <a:cs typeface="+mn-ea"/>
              <a:sym typeface="+mn-lt"/>
            </a:endParaRPr>
          </a:p>
        </p:txBody>
      </p:sp>
      <p:grpSp>
        <p:nvGrpSpPr>
          <p:cNvPr id="136" name="Group 239">
            <a:extLst>
              <a:ext uri="{FF2B5EF4-FFF2-40B4-BE49-F238E27FC236}">
                <a16:creationId xmlns="" xmlns:a16="http://schemas.microsoft.com/office/drawing/2014/main" id="{1EC812CE-2A78-4062-A215-288C2B3A487A}"/>
              </a:ext>
            </a:extLst>
          </p:cNvPr>
          <p:cNvGrpSpPr/>
          <p:nvPr/>
        </p:nvGrpSpPr>
        <p:grpSpPr>
          <a:xfrm>
            <a:off x="3341757" y="2966359"/>
            <a:ext cx="788195" cy="2690453"/>
            <a:chOff x="5519738" y="2608262"/>
            <a:chExt cx="1050925" cy="3586163"/>
          </a:xfrm>
          <a:solidFill>
            <a:srgbClr val="A472A8"/>
          </a:solidFill>
          <a:effectLst>
            <a:outerShdw blurRad="76200" dir="18900000" sy="23000" kx="-1200000" algn="bl" rotWithShape="0">
              <a:prstClr val="black">
                <a:alpha val="5000"/>
              </a:prstClr>
            </a:outerShdw>
          </a:effectLst>
        </p:grpSpPr>
        <p:sp>
          <p:nvSpPr>
            <p:cNvPr id="137" name="Freeform 5">
              <a:extLst>
                <a:ext uri="{FF2B5EF4-FFF2-40B4-BE49-F238E27FC236}">
                  <a16:creationId xmlns="" xmlns:a16="http://schemas.microsoft.com/office/drawing/2014/main" id="{1C32E242-759C-4628-A673-91BD226F7B34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2651" y="3090863"/>
              <a:ext cx="15875" cy="53975"/>
            </a:xfrm>
            <a:custGeom>
              <a:avLst/>
              <a:gdLst>
                <a:gd name="T0" fmla="*/ 2 w 2"/>
                <a:gd name="T1" fmla="*/ 0 h 7"/>
                <a:gd name="T2" fmla="*/ 0 w 2"/>
                <a:gd name="T3" fmla="*/ 7 h 7"/>
                <a:gd name="T4" fmla="*/ 2 w 2"/>
                <a:gd name="T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7">
                  <a:moveTo>
                    <a:pt x="2" y="0"/>
                  </a:moveTo>
                  <a:cubicBezTo>
                    <a:pt x="1" y="1"/>
                    <a:pt x="0" y="5"/>
                    <a:pt x="0" y="7"/>
                  </a:cubicBezTo>
                  <a:cubicBezTo>
                    <a:pt x="1" y="4"/>
                    <a:pt x="2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38" name="Freeform 6">
              <a:extLst>
                <a:ext uri="{FF2B5EF4-FFF2-40B4-BE49-F238E27FC236}">
                  <a16:creationId xmlns="" xmlns:a16="http://schemas.microsoft.com/office/drawing/2014/main" id="{2D0FAF1E-3B1F-43DF-B5D7-480309EA7A4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519738" y="2608262"/>
              <a:ext cx="1050925" cy="3586163"/>
            </a:xfrm>
            <a:custGeom>
              <a:avLst/>
              <a:gdLst>
                <a:gd name="T0" fmla="*/ 107 w 133"/>
                <a:gd name="T1" fmla="*/ 73 h 461"/>
                <a:gd name="T2" fmla="*/ 76 w 133"/>
                <a:gd name="T3" fmla="*/ 79 h 461"/>
                <a:gd name="T4" fmla="*/ 68 w 133"/>
                <a:gd name="T5" fmla="*/ 73 h 461"/>
                <a:gd name="T6" fmla="*/ 60 w 133"/>
                <a:gd name="T7" fmla="*/ 104 h 461"/>
                <a:gd name="T8" fmla="*/ 66 w 133"/>
                <a:gd name="T9" fmla="*/ 78 h 461"/>
                <a:gd name="T10" fmla="*/ 68 w 133"/>
                <a:gd name="T11" fmla="*/ 73 h 461"/>
                <a:gd name="T12" fmla="*/ 91 w 133"/>
                <a:gd name="T13" fmla="*/ 62 h 461"/>
                <a:gd name="T14" fmla="*/ 91 w 133"/>
                <a:gd name="T15" fmla="*/ 47 h 461"/>
                <a:gd name="T16" fmla="*/ 68 w 133"/>
                <a:gd name="T17" fmla="*/ 1 h 461"/>
                <a:gd name="T18" fmla="*/ 59 w 133"/>
                <a:gd name="T19" fmla="*/ 56 h 461"/>
                <a:gd name="T20" fmla="*/ 65 w 133"/>
                <a:gd name="T21" fmla="*/ 73 h 461"/>
                <a:gd name="T22" fmla="*/ 54 w 133"/>
                <a:gd name="T23" fmla="*/ 93 h 461"/>
                <a:gd name="T24" fmla="*/ 34 w 133"/>
                <a:gd name="T25" fmla="*/ 80 h 461"/>
                <a:gd name="T26" fmla="*/ 11 w 133"/>
                <a:gd name="T27" fmla="*/ 122 h 461"/>
                <a:gd name="T28" fmla="*/ 1 w 133"/>
                <a:gd name="T29" fmla="*/ 161 h 461"/>
                <a:gd name="T30" fmla="*/ 22 w 133"/>
                <a:gd name="T31" fmla="*/ 176 h 461"/>
                <a:gd name="T32" fmla="*/ 27 w 133"/>
                <a:gd name="T33" fmla="*/ 207 h 461"/>
                <a:gd name="T34" fmla="*/ 29 w 133"/>
                <a:gd name="T35" fmla="*/ 251 h 461"/>
                <a:gd name="T36" fmla="*/ 32 w 133"/>
                <a:gd name="T37" fmla="*/ 288 h 461"/>
                <a:gd name="T38" fmla="*/ 39 w 133"/>
                <a:gd name="T39" fmla="*/ 361 h 461"/>
                <a:gd name="T40" fmla="*/ 37 w 133"/>
                <a:gd name="T41" fmla="*/ 405 h 461"/>
                <a:gd name="T42" fmla="*/ 29 w 133"/>
                <a:gd name="T43" fmla="*/ 428 h 461"/>
                <a:gd name="T44" fmla="*/ 5 w 133"/>
                <a:gd name="T45" fmla="*/ 439 h 461"/>
                <a:gd name="T46" fmla="*/ 52 w 133"/>
                <a:gd name="T47" fmla="*/ 435 h 461"/>
                <a:gd name="T48" fmla="*/ 72 w 133"/>
                <a:gd name="T49" fmla="*/ 436 h 461"/>
                <a:gd name="T50" fmla="*/ 74 w 133"/>
                <a:gd name="T51" fmla="*/ 409 h 461"/>
                <a:gd name="T52" fmla="*/ 76 w 133"/>
                <a:gd name="T53" fmla="*/ 326 h 461"/>
                <a:gd name="T54" fmla="*/ 79 w 133"/>
                <a:gd name="T55" fmla="*/ 281 h 461"/>
                <a:gd name="T56" fmla="*/ 81 w 133"/>
                <a:gd name="T57" fmla="*/ 302 h 461"/>
                <a:gd name="T58" fmla="*/ 87 w 133"/>
                <a:gd name="T59" fmla="*/ 405 h 461"/>
                <a:gd name="T60" fmla="*/ 83 w 133"/>
                <a:gd name="T61" fmla="*/ 443 h 461"/>
                <a:gd name="T62" fmla="*/ 76 w 133"/>
                <a:gd name="T63" fmla="*/ 460 h 461"/>
                <a:gd name="T64" fmla="*/ 112 w 133"/>
                <a:gd name="T65" fmla="*/ 452 h 461"/>
                <a:gd name="T66" fmla="*/ 125 w 133"/>
                <a:gd name="T67" fmla="*/ 449 h 461"/>
                <a:gd name="T68" fmla="*/ 124 w 133"/>
                <a:gd name="T69" fmla="*/ 436 h 461"/>
                <a:gd name="T70" fmla="*/ 123 w 133"/>
                <a:gd name="T71" fmla="*/ 401 h 461"/>
                <a:gd name="T72" fmla="*/ 123 w 133"/>
                <a:gd name="T73" fmla="*/ 307 h 461"/>
                <a:gd name="T74" fmla="*/ 117 w 133"/>
                <a:gd name="T75" fmla="*/ 250 h 461"/>
                <a:gd name="T76" fmla="*/ 118 w 133"/>
                <a:gd name="T77" fmla="*/ 235 h 461"/>
                <a:gd name="T78" fmla="*/ 110 w 133"/>
                <a:gd name="T79" fmla="*/ 156 h 461"/>
                <a:gd name="T80" fmla="*/ 130 w 133"/>
                <a:gd name="T81" fmla="*/ 98 h 461"/>
                <a:gd name="T82" fmla="*/ 54 w 133"/>
                <a:gd name="T83" fmla="*/ 117 h 461"/>
                <a:gd name="T84" fmla="*/ 53 w 133"/>
                <a:gd name="T85" fmla="*/ 117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3" h="461">
                  <a:moveTo>
                    <a:pt x="130" y="98"/>
                  </a:moveTo>
                  <a:cubicBezTo>
                    <a:pt x="133" y="82"/>
                    <a:pt x="119" y="80"/>
                    <a:pt x="107" y="73"/>
                  </a:cubicBezTo>
                  <a:cubicBezTo>
                    <a:pt x="98" y="69"/>
                    <a:pt x="94" y="65"/>
                    <a:pt x="92" y="63"/>
                  </a:cubicBezTo>
                  <a:cubicBezTo>
                    <a:pt x="87" y="67"/>
                    <a:pt x="81" y="73"/>
                    <a:pt x="76" y="79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76" y="80"/>
                    <a:pt x="76" y="80"/>
                    <a:pt x="76" y="80"/>
                  </a:cubicBezTo>
                  <a:cubicBezTo>
                    <a:pt x="70" y="88"/>
                    <a:pt x="64" y="97"/>
                    <a:pt x="60" y="104"/>
                  </a:cubicBezTo>
                  <a:cubicBezTo>
                    <a:pt x="63" y="98"/>
                    <a:pt x="66" y="90"/>
                    <a:pt x="66" y="85"/>
                  </a:cubicBezTo>
                  <a:cubicBezTo>
                    <a:pt x="66" y="81"/>
                    <a:pt x="66" y="78"/>
                    <a:pt x="66" y="78"/>
                  </a:cubicBezTo>
                  <a:cubicBezTo>
                    <a:pt x="66" y="78"/>
                    <a:pt x="70" y="76"/>
                    <a:pt x="69" y="74"/>
                  </a:cubicBezTo>
                  <a:cubicBezTo>
                    <a:pt x="69" y="74"/>
                    <a:pt x="68" y="73"/>
                    <a:pt x="68" y="73"/>
                  </a:cubicBezTo>
                  <a:cubicBezTo>
                    <a:pt x="71" y="71"/>
                    <a:pt x="89" y="59"/>
                    <a:pt x="89" y="59"/>
                  </a:cubicBezTo>
                  <a:cubicBezTo>
                    <a:pt x="89" y="60"/>
                    <a:pt x="90" y="61"/>
                    <a:pt x="91" y="62"/>
                  </a:cubicBezTo>
                  <a:cubicBezTo>
                    <a:pt x="91" y="61"/>
                    <a:pt x="90" y="61"/>
                    <a:pt x="90" y="60"/>
                  </a:cubicBezTo>
                  <a:cubicBezTo>
                    <a:pt x="89" y="58"/>
                    <a:pt x="90" y="52"/>
                    <a:pt x="91" y="47"/>
                  </a:cubicBezTo>
                  <a:cubicBezTo>
                    <a:pt x="93" y="41"/>
                    <a:pt x="96" y="26"/>
                    <a:pt x="96" y="21"/>
                  </a:cubicBezTo>
                  <a:cubicBezTo>
                    <a:pt x="96" y="16"/>
                    <a:pt x="98" y="0"/>
                    <a:pt x="68" y="1"/>
                  </a:cubicBezTo>
                  <a:cubicBezTo>
                    <a:pt x="39" y="1"/>
                    <a:pt x="56" y="44"/>
                    <a:pt x="56" y="46"/>
                  </a:cubicBezTo>
                  <a:cubicBezTo>
                    <a:pt x="56" y="48"/>
                    <a:pt x="57" y="52"/>
                    <a:pt x="59" y="56"/>
                  </a:cubicBezTo>
                  <a:cubicBezTo>
                    <a:pt x="60" y="59"/>
                    <a:pt x="59" y="61"/>
                    <a:pt x="58" y="62"/>
                  </a:cubicBezTo>
                  <a:cubicBezTo>
                    <a:pt x="58" y="62"/>
                    <a:pt x="64" y="72"/>
                    <a:pt x="65" y="73"/>
                  </a:cubicBezTo>
                  <a:cubicBezTo>
                    <a:pt x="64" y="74"/>
                    <a:pt x="63" y="75"/>
                    <a:pt x="63" y="77"/>
                  </a:cubicBezTo>
                  <a:cubicBezTo>
                    <a:pt x="64" y="79"/>
                    <a:pt x="57" y="85"/>
                    <a:pt x="54" y="93"/>
                  </a:cubicBezTo>
                  <a:cubicBezTo>
                    <a:pt x="55" y="81"/>
                    <a:pt x="56" y="71"/>
                    <a:pt x="56" y="70"/>
                  </a:cubicBezTo>
                  <a:cubicBezTo>
                    <a:pt x="56" y="70"/>
                    <a:pt x="48" y="74"/>
                    <a:pt x="34" y="80"/>
                  </a:cubicBezTo>
                  <a:cubicBezTo>
                    <a:pt x="20" y="85"/>
                    <a:pt x="19" y="93"/>
                    <a:pt x="16" y="99"/>
                  </a:cubicBezTo>
                  <a:cubicBezTo>
                    <a:pt x="14" y="106"/>
                    <a:pt x="15" y="112"/>
                    <a:pt x="11" y="122"/>
                  </a:cubicBezTo>
                  <a:cubicBezTo>
                    <a:pt x="8" y="132"/>
                    <a:pt x="4" y="138"/>
                    <a:pt x="2" y="142"/>
                  </a:cubicBezTo>
                  <a:cubicBezTo>
                    <a:pt x="0" y="147"/>
                    <a:pt x="1" y="153"/>
                    <a:pt x="1" y="161"/>
                  </a:cubicBezTo>
                  <a:cubicBezTo>
                    <a:pt x="2" y="169"/>
                    <a:pt x="6" y="173"/>
                    <a:pt x="8" y="174"/>
                  </a:cubicBezTo>
                  <a:cubicBezTo>
                    <a:pt x="11" y="175"/>
                    <a:pt x="19" y="175"/>
                    <a:pt x="22" y="176"/>
                  </a:cubicBezTo>
                  <a:cubicBezTo>
                    <a:pt x="24" y="177"/>
                    <a:pt x="30" y="180"/>
                    <a:pt x="30" y="180"/>
                  </a:cubicBezTo>
                  <a:cubicBezTo>
                    <a:pt x="30" y="181"/>
                    <a:pt x="28" y="195"/>
                    <a:pt x="27" y="207"/>
                  </a:cubicBezTo>
                  <a:cubicBezTo>
                    <a:pt x="27" y="219"/>
                    <a:pt x="27" y="244"/>
                    <a:pt x="27" y="247"/>
                  </a:cubicBezTo>
                  <a:cubicBezTo>
                    <a:pt x="27" y="250"/>
                    <a:pt x="29" y="251"/>
                    <a:pt x="29" y="251"/>
                  </a:cubicBezTo>
                  <a:cubicBezTo>
                    <a:pt x="29" y="251"/>
                    <a:pt x="29" y="254"/>
                    <a:pt x="29" y="260"/>
                  </a:cubicBezTo>
                  <a:cubicBezTo>
                    <a:pt x="29" y="265"/>
                    <a:pt x="31" y="276"/>
                    <a:pt x="32" y="288"/>
                  </a:cubicBezTo>
                  <a:cubicBezTo>
                    <a:pt x="33" y="299"/>
                    <a:pt x="37" y="311"/>
                    <a:pt x="37" y="321"/>
                  </a:cubicBezTo>
                  <a:cubicBezTo>
                    <a:pt x="37" y="331"/>
                    <a:pt x="39" y="354"/>
                    <a:pt x="39" y="361"/>
                  </a:cubicBezTo>
                  <a:cubicBezTo>
                    <a:pt x="39" y="368"/>
                    <a:pt x="40" y="380"/>
                    <a:pt x="39" y="384"/>
                  </a:cubicBezTo>
                  <a:cubicBezTo>
                    <a:pt x="38" y="388"/>
                    <a:pt x="37" y="399"/>
                    <a:pt x="37" y="405"/>
                  </a:cubicBezTo>
                  <a:cubicBezTo>
                    <a:pt x="37" y="412"/>
                    <a:pt x="39" y="413"/>
                    <a:pt x="37" y="414"/>
                  </a:cubicBezTo>
                  <a:cubicBezTo>
                    <a:pt x="35" y="416"/>
                    <a:pt x="35" y="422"/>
                    <a:pt x="29" y="428"/>
                  </a:cubicBezTo>
                  <a:cubicBezTo>
                    <a:pt x="23" y="433"/>
                    <a:pt x="10" y="432"/>
                    <a:pt x="7" y="432"/>
                  </a:cubicBezTo>
                  <a:cubicBezTo>
                    <a:pt x="5" y="432"/>
                    <a:pt x="2" y="438"/>
                    <a:pt x="5" y="439"/>
                  </a:cubicBezTo>
                  <a:cubicBezTo>
                    <a:pt x="8" y="440"/>
                    <a:pt x="12" y="443"/>
                    <a:pt x="26" y="443"/>
                  </a:cubicBezTo>
                  <a:cubicBezTo>
                    <a:pt x="39" y="443"/>
                    <a:pt x="49" y="437"/>
                    <a:pt x="52" y="435"/>
                  </a:cubicBezTo>
                  <a:cubicBezTo>
                    <a:pt x="54" y="433"/>
                    <a:pt x="55" y="435"/>
                    <a:pt x="57" y="437"/>
                  </a:cubicBezTo>
                  <a:cubicBezTo>
                    <a:pt x="58" y="439"/>
                    <a:pt x="68" y="438"/>
                    <a:pt x="72" y="436"/>
                  </a:cubicBezTo>
                  <a:cubicBezTo>
                    <a:pt x="76" y="435"/>
                    <a:pt x="73" y="427"/>
                    <a:pt x="74" y="426"/>
                  </a:cubicBezTo>
                  <a:cubicBezTo>
                    <a:pt x="75" y="425"/>
                    <a:pt x="74" y="415"/>
                    <a:pt x="74" y="409"/>
                  </a:cubicBezTo>
                  <a:cubicBezTo>
                    <a:pt x="74" y="403"/>
                    <a:pt x="73" y="378"/>
                    <a:pt x="73" y="378"/>
                  </a:cubicBezTo>
                  <a:cubicBezTo>
                    <a:pt x="73" y="365"/>
                    <a:pt x="75" y="344"/>
                    <a:pt x="76" y="326"/>
                  </a:cubicBezTo>
                  <a:cubicBezTo>
                    <a:pt x="78" y="309"/>
                    <a:pt x="78" y="301"/>
                    <a:pt x="78" y="295"/>
                  </a:cubicBezTo>
                  <a:cubicBezTo>
                    <a:pt x="78" y="288"/>
                    <a:pt x="79" y="281"/>
                    <a:pt x="79" y="281"/>
                  </a:cubicBezTo>
                  <a:cubicBezTo>
                    <a:pt x="79" y="281"/>
                    <a:pt x="79" y="283"/>
                    <a:pt x="80" y="286"/>
                  </a:cubicBezTo>
                  <a:cubicBezTo>
                    <a:pt x="81" y="290"/>
                    <a:pt x="81" y="295"/>
                    <a:pt x="81" y="302"/>
                  </a:cubicBezTo>
                  <a:cubicBezTo>
                    <a:pt x="81" y="309"/>
                    <a:pt x="84" y="337"/>
                    <a:pt x="84" y="345"/>
                  </a:cubicBezTo>
                  <a:cubicBezTo>
                    <a:pt x="84" y="353"/>
                    <a:pt x="87" y="401"/>
                    <a:pt x="87" y="405"/>
                  </a:cubicBezTo>
                  <a:cubicBezTo>
                    <a:pt x="87" y="409"/>
                    <a:pt x="87" y="427"/>
                    <a:pt x="88" y="431"/>
                  </a:cubicBezTo>
                  <a:cubicBezTo>
                    <a:pt x="89" y="434"/>
                    <a:pt x="89" y="437"/>
                    <a:pt x="83" y="443"/>
                  </a:cubicBezTo>
                  <a:cubicBezTo>
                    <a:pt x="77" y="448"/>
                    <a:pt x="70" y="445"/>
                    <a:pt x="66" y="451"/>
                  </a:cubicBezTo>
                  <a:cubicBezTo>
                    <a:pt x="62" y="456"/>
                    <a:pt x="69" y="458"/>
                    <a:pt x="76" y="460"/>
                  </a:cubicBezTo>
                  <a:cubicBezTo>
                    <a:pt x="82" y="461"/>
                    <a:pt x="93" y="461"/>
                    <a:pt x="98" y="460"/>
                  </a:cubicBezTo>
                  <a:cubicBezTo>
                    <a:pt x="104" y="459"/>
                    <a:pt x="110" y="455"/>
                    <a:pt x="112" y="452"/>
                  </a:cubicBezTo>
                  <a:cubicBezTo>
                    <a:pt x="113" y="450"/>
                    <a:pt x="114" y="452"/>
                    <a:pt x="115" y="453"/>
                  </a:cubicBezTo>
                  <a:cubicBezTo>
                    <a:pt x="115" y="454"/>
                    <a:pt x="124" y="450"/>
                    <a:pt x="125" y="449"/>
                  </a:cubicBezTo>
                  <a:cubicBezTo>
                    <a:pt x="126" y="449"/>
                    <a:pt x="125" y="444"/>
                    <a:pt x="125" y="444"/>
                  </a:cubicBezTo>
                  <a:cubicBezTo>
                    <a:pt x="125" y="444"/>
                    <a:pt x="124" y="440"/>
                    <a:pt x="124" y="436"/>
                  </a:cubicBezTo>
                  <a:cubicBezTo>
                    <a:pt x="124" y="431"/>
                    <a:pt x="122" y="424"/>
                    <a:pt x="121" y="421"/>
                  </a:cubicBezTo>
                  <a:cubicBezTo>
                    <a:pt x="120" y="417"/>
                    <a:pt x="120" y="410"/>
                    <a:pt x="123" y="401"/>
                  </a:cubicBezTo>
                  <a:cubicBezTo>
                    <a:pt x="126" y="391"/>
                    <a:pt x="128" y="367"/>
                    <a:pt x="128" y="354"/>
                  </a:cubicBezTo>
                  <a:cubicBezTo>
                    <a:pt x="128" y="342"/>
                    <a:pt x="124" y="314"/>
                    <a:pt x="123" y="307"/>
                  </a:cubicBezTo>
                  <a:cubicBezTo>
                    <a:pt x="122" y="300"/>
                    <a:pt x="121" y="295"/>
                    <a:pt x="121" y="287"/>
                  </a:cubicBezTo>
                  <a:cubicBezTo>
                    <a:pt x="121" y="280"/>
                    <a:pt x="117" y="253"/>
                    <a:pt x="117" y="250"/>
                  </a:cubicBezTo>
                  <a:cubicBezTo>
                    <a:pt x="116" y="248"/>
                    <a:pt x="116" y="248"/>
                    <a:pt x="118" y="247"/>
                  </a:cubicBezTo>
                  <a:cubicBezTo>
                    <a:pt x="120" y="245"/>
                    <a:pt x="119" y="242"/>
                    <a:pt x="118" y="235"/>
                  </a:cubicBezTo>
                  <a:cubicBezTo>
                    <a:pt x="118" y="227"/>
                    <a:pt x="116" y="209"/>
                    <a:pt x="114" y="197"/>
                  </a:cubicBezTo>
                  <a:cubicBezTo>
                    <a:pt x="112" y="184"/>
                    <a:pt x="109" y="162"/>
                    <a:pt x="110" y="156"/>
                  </a:cubicBezTo>
                  <a:cubicBezTo>
                    <a:pt x="110" y="150"/>
                    <a:pt x="115" y="146"/>
                    <a:pt x="119" y="135"/>
                  </a:cubicBezTo>
                  <a:cubicBezTo>
                    <a:pt x="123" y="123"/>
                    <a:pt x="126" y="115"/>
                    <a:pt x="130" y="98"/>
                  </a:cubicBezTo>
                  <a:close/>
                  <a:moveTo>
                    <a:pt x="53" y="117"/>
                  </a:moveTo>
                  <a:cubicBezTo>
                    <a:pt x="54" y="117"/>
                    <a:pt x="54" y="117"/>
                    <a:pt x="54" y="117"/>
                  </a:cubicBezTo>
                  <a:cubicBezTo>
                    <a:pt x="54" y="117"/>
                    <a:pt x="53" y="117"/>
                    <a:pt x="53" y="117"/>
                  </a:cubicBezTo>
                  <a:cubicBezTo>
                    <a:pt x="53" y="117"/>
                    <a:pt x="53" y="117"/>
                    <a:pt x="53" y="1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39" name="Freeform 7">
              <a:extLst>
                <a:ext uri="{FF2B5EF4-FFF2-40B4-BE49-F238E27FC236}">
                  <a16:creationId xmlns="" xmlns:a16="http://schemas.microsoft.com/office/drawing/2014/main" id="{39CEDEDE-D25E-4893-B416-C97CF33E7F6D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2651" y="3176588"/>
              <a:ext cx="61913" cy="53975"/>
            </a:xfrm>
            <a:custGeom>
              <a:avLst/>
              <a:gdLst>
                <a:gd name="T0" fmla="*/ 39 w 39"/>
                <a:gd name="T1" fmla="*/ 0 h 34"/>
                <a:gd name="T2" fmla="*/ 39 w 39"/>
                <a:gd name="T3" fmla="*/ 0 h 34"/>
                <a:gd name="T4" fmla="*/ 0 w 39"/>
                <a:gd name="T5" fmla="*/ 34 h 34"/>
                <a:gd name="T6" fmla="*/ 0 w 39"/>
                <a:gd name="T7" fmla="*/ 34 h 34"/>
                <a:gd name="T8" fmla="*/ 39 w 39"/>
                <a:gd name="T9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34">
                  <a:moveTo>
                    <a:pt x="39" y="0"/>
                  </a:moveTo>
                  <a:lnTo>
                    <a:pt x="39" y="0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40" name="TextBox 243">
            <a:extLst>
              <a:ext uri="{FF2B5EF4-FFF2-40B4-BE49-F238E27FC236}">
                <a16:creationId xmlns="" xmlns:a16="http://schemas.microsoft.com/office/drawing/2014/main" id="{94DE704F-0862-41A7-9F8D-6290F9B464A6}"/>
              </a:ext>
            </a:extLst>
          </p:cNvPr>
          <p:cNvSpPr txBox="1"/>
          <p:nvPr/>
        </p:nvSpPr>
        <p:spPr>
          <a:xfrm>
            <a:off x="5043510" y="4428239"/>
            <a:ext cx="420628" cy="238527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100" b="1" dirty="0">
                <a:solidFill>
                  <a:srgbClr val="C0C0C0"/>
                </a:solidFill>
                <a:cs typeface="+mn-ea"/>
                <a:sym typeface="+mn-lt"/>
              </a:rPr>
              <a:t>标题</a:t>
            </a:r>
            <a:endParaRPr lang="id-ID" altLang="zh-CN" sz="1100" b="1" dirty="0">
              <a:solidFill>
                <a:srgbClr val="C0C0C0"/>
              </a:solidFill>
              <a:cs typeface="+mn-ea"/>
              <a:sym typeface="+mn-lt"/>
            </a:endParaRPr>
          </a:p>
        </p:txBody>
      </p:sp>
      <p:sp>
        <p:nvSpPr>
          <p:cNvPr id="141" name="TextBox 244">
            <a:extLst>
              <a:ext uri="{FF2B5EF4-FFF2-40B4-BE49-F238E27FC236}">
                <a16:creationId xmlns="" xmlns:a16="http://schemas.microsoft.com/office/drawing/2014/main" id="{F1FEE7FF-CFB8-488B-980D-B313B84B2D47}"/>
              </a:ext>
            </a:extLst>
          </p:cNvPr>
          <p:cNvSpPr txBox="1"/>
          <p:nvPr/>
        </p:nvSpPr>
        <p:spPr>
          <a:xfrm>
            <a:off x="4058535" y="2188674"/>
            <a:ext cx="420628" cy="238527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100" b="1" dirty="0">
                <a:solidFill>
                  <a:srgbClr val="C0C0C0"/>
                </a:solidFill>
                <a:cs typeface="+mn-ea"/>
                <a:sym typeface="+mn-lt"/>
              </a:rPr>
              <a:t>标题</a:t>
            </a:r>
            <a:endParaRPr lang="id-ID" altLang="zh-CN" sz="1100" b="1" dirty="0">
              <a:solidFill>
                <a:srgbClr val="C0C0C0"/>
              </a:solidFill>
              <a:cs typeface="+mn-ea"/>
              <a:sym typeface="+mn-lt"/>
            </a:endParaRPr>
          </a:p>
        </p:txBody>
      </p:sp>
      <p:sp>
        <p:nvSpPr>
          <p:cNvPr id="142" name="TextBox 245">
            <a:extLst>
              <a:ext uri="{FF2B5EF4-FFF2-40B4-BE49-F238E27FC236}">
                <a16:creationId xmlns="" xmlns:a16="http://schemas.microsoft.com/office/drawing/2014/main" id="{FA5B0C69-CD6E-4040-B0E1-0802F98D227D}"/>
              </a:ext>
            </a:extLst>
          </p:cNvPr>
          <p:cNvSpPr txBox="1"/>
          <p:nvPr/>
        </p:nvSpPr>
        <p:spPr>
          <a:xfrm>
            <a:off x="1992576" y="2709751"/>
            <a:ext cx="601055" cy="23852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r"/>
            <a:r>
              <a:rPr lang="zh-CN" altLang="en-US" sz="1100" b="1" dirty="0">
                <a:solidFill>
                  <a:srgbClr val="C0C0C0"/>
                </a:solidFill>
                <a:cs typeface="+mn-ea"/>
                <a:sym typeface="+mn-lt"/>
              </a:rPr>
              <a:t>标题</a:t>
            </a:r>
            <a:endParaRPr lang="id-ID" altLang="zh-CN" sz="1100" b="1" dirty="0">
              <a:solidFill>
                <a:srgbClr val="C0C0C0"/>
              </a:solidFill>
              <a:cs typeface="+mn-ea"/>
              <a:sym typeface="+mn-lt"/>
            </a:endParaRPr>
          </a:p>
        </p:txBody>
      </p:sp>
      <p:sp>
        <p:nvSpPr>
          <p:cNvPr id="143" name="TextBox 246">
            <a:extLst>
              <a:ext uri="{FF2B5EF4-FFF2-40B4-BE49-F238E27FC236}">
                <a16:creationId xmlns="" xmlns:a16="http://schemas.microsoft.com/office/drawing/2014/main" id="{421BFA70-A84A-4C4E-910C-05435903A220}"/>
              </a:ext>
            </a:extLst>
          </p:cNvPr>
          <p:cNvSpPr txBox="1"/>
          <p:nvPr/>
        </p:nvSpPr>
        <p:spPr>
          <a:xfrm>
            <a:off x="5018091" y="2683153"/>
            <a:ext cx="420628" cy="238527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100" b="1" dirty="0">
                <a:solidFill>
                  <a:srgbClr val="C0C0C0"/>
                </a:solidFill>
                <a:cs typeface="+mn-ea"/>
                <a:sym typeface="+mn-lt"/>
              </a:rPr>
              <a:t>标题</a:t>
            </a:r>
            <a:endParaRPr lang="id-ID" altLang="zh-CN" sz="1100" b="1" dirty="0">
              <a:solidFill>
                <a:srgbClr val="C0C0C0"/>
              </a:solidFill>
              <a:cs typeface="+mn-ea"/>
              <a:sym typeface="+mn-lt"/>
            </a:endParaRPr>
          </a:p>
        </p:txBody>
      </p:sp>
      <p:sp>
        <p:nvSpPr>
          <p:cNvPr id="144" name="Freeform 5">
            <a:extLst>
              <a:ext uri="{FF2B5EF4-FFF2-40B4-BE49-F238E27FC236}">
                <a16:creationId xmlns="" xmlns:a16="http://schemas.microsoft.com/office/drawing/2014/main" id="{6F6EFDF9-3C6C-40A1-8FF3-CFA9BC709227}"/>
              </a:ext>
            </a:extLst>
          </p:cNvPr>
          <p:cNvSpPr>
            <a:spLocks noEditPoints="1"/>
          </p:cNvSpPr>
          <p:nvPr/>
        </p:nvSpPr>
        <p:spPr bwMode="auto">
          <a:xfrm>
            <a:off x="4556168" y="4366630"/>
            <a:ext cx="290117" cy="290206"/>
          </a:xfrm>
          <a:custGeom>
            <a:avLst/>
            <a:gdLst>
              <a:gd name="T0" fmla="*/ 0 w 124"/>
              <a:gd name="T1" fmla="*/ 62 h 124"/>
              <a:gd name="T2" fmla="*/ 124 w 124"/>
              <a:gd name="T3" fmla="*/ 62 h 124"/>
              <a:gd name="T4" fmla="*/ 116 w 124"/>
              <a:gd name="T5" fmla="*/ 60 h 124"/>
              <a:gd name="T6" fmla="*/ 87 w 124"/>
              <a:gd name="T7" fmla="*/ 35 h 124"/>
              <a:gd name="T8" fmla="*/ 116 w 124"/>
              <a:gd name="T9" fmla="*/ 60 h 124"/>
              <a:gd name="T10" fmla="*/ 43 w 124"/>
              <a:gd name="T11" fmla="*/ 95 h 124"/>
              <a:gd name="T12" fmla="*/ 60 w 124"/>
              <a:gd name="T13" fmla="*/ 116 h 124"/>
              <a:gd name="T14" fmla="*/ 64 w 124"/>
              <a:gd name="T15" fmla="*/ 8 h 124"/>
              <a:gd name="T16" fmla="*/ 64 w 124"/>
              <a:gd name="T17" fmla="*/ 36 h 124"/>
              <a:gd name="T18" fmla="*/ 64 w 124"/>
              <a:gd name="T19" fmla="*/ 8 h 124"/>
              <a:gd name="T20" fmla="*/ 100 w 124"/>
              <a:gd name="T21" fmla="*/ 23 h 124"/>
              <a:gd name="T22" fmla="*/ 71 w 124"/>
              <a:gd name="T23" fmla="*/ 9 h 124"/>
              <a:gd name="T24" fmla="*/ 60 w 124"/>
              <a:gd name="T25" fmla="*/ 36 h 124"/>
              <a:gd name="T26" fmla="*/ 60 w 124"/>
              <a:gd name="T27" fmla="*/ 8 h 124"/>
              <a:gd name="T28" fmla="*/ 38 w 124"/>
              <a:gd name="T29" fmla="*/ 31 h 124"/>
              <a:gd name="T30" fmla="*/ 53 w 124"/>
              <a:gd name="T31" fmla="*/ 9 h 124"/>
              <a:gd name="T32" fmla="*/ 40 w 124"/>
              <a:gd name="T33" fmla="*/ 36 h 124"/>
              <a:gd name="T34" fmla="*/ 60 w 124"/>
              <a:gd name="T35" fmla="*/ 60 h 124"/>
              <a:gd name="T36" fmla="*/ 40 w 124"/>
              <a:gd name="T37" fmla="*/ 36 h 124"/>
              <a:gd name="T38" fmla="*/ 60 w 124"/>
              <a:gd name="T39" fmla="*/ 88 h 124"/>
              <a:gd name="T40" fmla="*/ 36 w 124"/>
              <a:gd name="T41" fmla="*/ 64 h 124"/>
              <a:gd name="T42" fmla="*/ 53 w 124"/>
              <a:gd name="T43" fmla="*/ 115 h 124"/>
              <a:gd name="T44" fmla="*/ 40 w 124"/>
              <a:gd name="T45" fmla="*/ 96 h 124"/>
              <a:gd name="T46" fmla="*/ 64 w 124"/>
              <a:gd name="T47" fmla="*/ 116 h 124"/>
              <a:gd name="T48" fmla="*/ 81 w 124"/>
              <a:gd name="T49" fmla="*/ 95 h 124"/>
              <a:gd name="T50" fmla="*/ 64 w 124"/>
              <a:gd name="T51" fmla="*/ 116 h 124"/>
              <a:gd name="T52" fmla="*/ 97 w 124"/>
              <a:gd name="T53" fmla="*/ 103 h 124"/>
              <a:gd name="T54" fmla="*/ 84 w 124"/>
              <a:gd name="T55" fmla="*/ 96 h 124"/>
              <a:gd name="T56" fmla="*/ 64 w 124"/>
              <a:gd name="T57" fmla="*/ 88 h 124"/>
              <a:gd name="T58" fmla="*/ 88 w 124"/>
              <a:gd name="T59" fmla="*/ 64 h 124"/>
              <a:gd name="T60" fmla="*/ 64 w 124"/>
              <a:gd name="T61" fmla="*/ 60 h 124"/>
              <a:gd name="T62" fmla="*/ 84 w 124"/>
              <a:gd name="T63" fmla="*/ 36 h 124"/>
              <a:gd name="T64" fmla="*/ 64 w 124"/>
              <a:gd name="T65" fmla="*/ 60 h 124"/>
              <a:gd name="T66" fmla="*/ 37 w 124"/>
              <a:gd name="T67" fmla="*/ 35 h 124"/>
              <a:gd name="T68" fmla="*/ 8 w 124"/>
              <a:gd name="T69" fmla="*/ 60 h 124"/>
              <a:gd name="T70" fmla="*/ 8 w 124"/>
              <a:gd name="T71" fmla="*/ 64 h 124"/>
              <a:gd name="T72" fmla="*/ 38 w 124"/>
              <a:gd name="T73" fmla="*/ 93 h 124"/>
              <a:gd name="T74" fmla="*/ 8 w 124"/>
              <a:gd name="T75" fmla="*/ 64 h 124"/>
              <a:gd name="T76" fmla="*/ 86 w 124"/>
              <a:gd name="T77" fmla="*/ 93 h 124"/>
              <a:gd name="T78" fmla="*/ 116 w 124"/>
              <a:gd name="T79" fmla="*/ 64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24" h="124">
                <a:moveTo>
                  <a:pt x="62" y="0"/>
                </a:moveTo>
                <a:cubicBezTo>
                  <a:pt x="28" y="0"/>
                  <a:pt x="0" y="28"/>
                  <a:pt x="0" y="62"/>
                </a:cubicBezTo>
                <a:cubicBezTo>
                  <a:pt x="0" y="96"/>
                  <a:pt x="28" y="124"/>
                  <a:pt x="62" y="124"/>
                </a:cubicBezTo>
                <a:cubicBezTo>
                  <a:pt x="96" y="124"/>
                  <a:pt x="124" y="96"/>
                  <a:pt x="124" y="62"/>
                </a:cubicBezTo>
                <a:cubicBezTo>
                  <a:pt x="124" y="28"/>
                  <a:pt x="96" y="0"/>
                  <a:pt x="62" y="0"/>
                </a:cubicBezTo>
                <a:close/>
                <a:moveTo>
                  <a:pt x="116" y="60"/>
                </a:moveTo>
                <a:cubicBezTo>
                  <a:pt x="92" y="60"/>
                  <a:pt x="92" y="60"/>
                  <a:pt x="92" y="60"/>
                </a:cubicBezTo>
                <a:cubicBezTo>
                  <a:pt x="92" y="51"/>
                  <a:pt x="90" y="43"/>
                  <a:pt x="87" y="35"/>
                </a:cubicBezTo>
                <a:cubicBezTo>
                  <a:pt x="93" y="33"/>
                  <a:pt x="98" y="30"/>
                  <a:pt x="102" y="26"/>
                </a:cubicBezTo>
                <a:cubicBezTo>
                  <a:pt x="110" y="35"/>
                  <a:pt x="115" y="47"/>
                  <a:pt x="116" y="60"/>
                </a:cubicBezTo>
                <a:close/>
                <a:moveTo>
                  <a:pt x="60" y="116"/>
                </a:moveTo>
                <a:cubicBezTo>
                  <a:pt x="53" y="110"/>
                  <a:pt x="48" y="103"/>
                  <a:pt x="43" y="95"/>
                </a:cubicBezTo>
                <a:cubicBezTo>
                  <a:pt x="49" y="93"/>
                  <a:pt x="54" y="92"/>
                  <a:pt x="60" y="92"/>
                </a:cubicBezTo>
                <a:cubicBezTo>
                  <a:pt x="60" y="116"/>
                  <a:pt x="60" y="116"/>
                  <a:pt x="60" y="116"/>
                </a:cubicBezTo>
                <a:cubicBezTo>
                  <a:pt x="60" y="116"/>
                  <a:pt x="60" y="116"/>
                  <a:pt x="60" y="116"/>
                </a:cubicBezTo>
                <a:close/>
                <a:moveTo>
                  <a:pt x="64" y="8"/>
                </a:moveTo>
                <a:cubicBezTo>
                  <a:pt x="72" y="14"/>
                  <a:pt x="78" y="23"/>
                  <a:pt x="82" y="33"/>
                </a:cubicBezTo>
                <a:cubicBezTo>
                  <a:pt x="76" y="35"/>
                  <a:pt x="70" y="36"/>
                  <a:pt x="64" y="36"/>
                </a:cubicBezTo>
                <a:cubicBezTo>
                  <a:pt x="64" y="8"/>
                  <a:pt x="64" y="8"/>
                  <a:pt x="64" y="8"/>
                </a:cubicBezTo>
                <a:cubicBezTo>
                  <a:pt x="64" y="8"/>
                  <a:pt x="64" y="8"/>
                  <a:pt x="64" y="8"/>
                </a:cubicBezTo>
                <a:close/>
                <a:moveTo>
                  <a:pt x="71" y="9"/>
                </a:moveTo>
                <a:cubicBezTo>
                  <a:pt x="82" y="11"/>
                  <a:pt x="92" y="16"/>
                  <a:pt x="100" y="23"/>
                </a:cubicBezTo>
                <a:cubicBezTo>
                  <a:pt x="95" y="26"/>
                  <a:pt x="91" y="29"/>
                  <a:pt x="86" y="31"/>
                </a:cubicBezTo>
                <a:cubicBezTo>
                  <a:pt x="82" y="23"/>
                  <a:pt x="77" y="15"/>
                  <a:pt x="71" y="9"/>
                </a:cubicBezTo>
                <a:close/>
                <a:moveTo>
                  <a:pt x="60" y="8"/>
                </a:moveTo>
                <a:cubicBezTo>
                  <a:pt x="60" y="36"/>
                  <a:pt x="60" y="36"/>
                  <a:pt x="60" y="36"/>
                </a:cubicBezTo>
                <a:cubicBezTo>
                  <a:pt x="54" y="36"/>
                  <a:pt x="48" y="35"/>
                  <a:pt x="42" y="33"/>
                </a:cubicBezTo>
                <a:cubicBezTo>
                  <a:pt x="46" y="23"/>
                  <a:pt x="52" y="14"/>
                  <a:pt x="60" y="8"/>
                </a:cubicBezTo>
                <a:cubicBezTo>
                  <a:pt x="60" y="8"/>
                  <a:pt x="60" y="8"/>
                  <a:pt x="60" y="8"/>
                </a:cubicBezTo>
                <a:close/>
                <a:moveTo>
                  <a:pt x="38" y="31"/>
                </a:moveTo>
                <a:cubicBezTo>
                  <a:pt x="33" y="29"/>
                  <a:pt x="29" y="26"/>
                  <a:pt x="24" y="23"/>
                </a:cubicBezTo>
                <a:cubicBezTo>
                  <a:pt x="32" y="16"/>
                  <a:pt x="42" y="11"/>
                  <a:pt x="53" y="9"/>
                </a:cubicBezTo>
                <a:cubicBezTo>
                  <a:pt x="47" y="15"/>
                  <a:pt x="42" y="23"/>
                  <a:pt x="38" y="31"/>
                </a:cubicBezTo>
                <a:close/>
                <a:moveTo>
                  <a:pt x="40" y="36"/>
                </a:moveTo>
                <a:cubicBezTo>
                  <a:pt x="47" y="38"/>
                  <a:pt x="53" y="40"/>
                  <a:pt x="60" y="40"/>
                </a:cubicBezTo>
                <a:cubicBezTo>
                  <a:pt x="60" y="60"/>
                  <a:pt x="60" y="60"/>
                  <a:pt x="60" y="60"/>
                </a:cubicBezTo>
                <a:cubicBezTo>
                  <a:pt x="36" y="60"/>
                  <a:pt x="36" y="60"/>
                  <a:pt x="36" y="60"/>
                </a:cubicBezTo>
                <a:cubicBezTo>
                  <a:pt x="36" y="52"/>
                  <a:pt x="38" y="44"/>
                  <a:pt x="40" y="36"/>
                </a:cubicBezTo>
                <a:close/>
                <a:moveTo>
                  <a:pt x="60" y="64"/>
                </a:moveTo>
                <a:cubicBezTo>
                  <a:pt x="60" y="88"/>
                  <a:pt x="60" y="88"/>
                  <a:pt x="60" y="88"/>
                </a:cubicBezTo>
                <a:cubicBezTo>
                  <a:pt x="54" y="88"/>
                  <a:pt x="48" y="89"/>
                  <a:pt x="42" y="91"/>
                </a:cubicBezTo>
                <a:cubicBezTo>
                  <a:pt x="38" y="83"/>
                  <a:pt x="36" y="74"/>
                  <a:pt x="36" y="64"/>
                </a:cubicBezTo>
                <a:lnTo>
                  <a:pt x="60" y="64"/>
                </a:lnTo>
                <a:close/>
                <a:moveTo>
                  <a:pt x="53" y="115"/>
                </a:moveTo>
                <a:cubicBezTo>
                  <a:pt x="43" y="114"/>
                  <a:pt x="34" y="109"/>
                  <a:pt x="27" y="103"/>
                </a:cubicBezTo>
                <a:cubicBezTo>
                  <a:pt x="31" y="100"/>
                  <a:pt x="35" y="98"/>
                  <a:pt x="40" y="96"/>
                </a:cubicBezTo>
                <a:cubicBezTo>
                  <a:pt x="43" y="103"/>
                  <a:pt x="48" y="110"/>
                  <a:pt x="53" y="115"/>
                </a:cubicBezTo>
                <a:close/>
                <a:moveTo>
                  <a:pt x="64" y="116"/>
                </a:moveTo>
                <a:cubicBezTo>
                  <a:pt x="64" y="92"/>
                  <a:pt x="64" y="92"/>
                  <a:pt x="64" y="92"/>
                </a:cubicBezTo>
                <a:cubicBezTo>
                  <a:pt x="70" y="92"/>
                  <a:pt x="75" y="93"/>
                  <a:pt x="81" y="95"/>
                </a:cubicBezTo>
                <a:cubicBezTo>
                  <a:pt x="76" y="103"/>
                  <a:pt x="71" y="110"/>
                  <a:pt x="64" y="116"/>
                </a:cubicBezTo>
                <a:cubicBezTo>
                  <a:pt x="64" y="116"/>
                  <a:pt x="64" y="116"/>
                  <a:pt x="64" y="116"/>
                </a:cubicBezTo>
                <a:close/>
                <a:moveTo>
                  <a:pt x="84" y="96"/>
                </a:moveTo>
                <a:cubicBezTo>
                  <a:pt x="89" y="98"/>
                  <a:pt x="93" y="100"/>
                  <a:pt x="97" y="103"/>
                </a:cubicBezTo>
                <a:cubicBezTo>
                  <a:pt x="90" y="109"/>
                  <a:pt x="81" y="114"/>
                  <a:pt x="71" y="115"/>
                </a:cubicBezTo>
                <a:cubicBezTo>
                  <a:pt x="76" y="110"/>
                  <a:pt x="81" y="103"/>
                  <a:pt x="84" y="96"/>
                </a:cubicBezTo>
                <a:close/>
                <a:moveTo>
                  <a:pt x="82" y="91"/>
                </a:moveTo>
                <a:cubicBezTo>
                  <a:pt x="76" y="89"/>
                  <a:pt x="70" y="88"/>
                  <a:pt x="64" y="88"/>
                </a:cubicBezTo>
                <a:cubicBezTo>
                  <a:pt x="64" y="64"/>
                  <a:pt x="64" y="64"/>
                  <a:pt x="64" y="64"/>
                </a:cubicBezTo>
                <a:cubicBezTo>
                  <a:pt x="88" y="64"/>
                  <a:pt x="88" y="64"/>
                  <a:pt x="88" y="64"/>
                </a:cubicBezTo>
                <a:cubicBezTo>
                  <a:pt x="88" y="74"/>
                  <a:pt x="86" y="83"/>
                  <a:pt x="82" y="91"/>
                </a:cubicBezTo>
                <a:close/>
                <a:moveTo>
                  <a:pt x="64" y="60"/>
                </a:moveTo>
                <a:cubicBezTo>
                  <a:pt x="64" y="40"/>
                  <a:pt x="64" y="40"/>
                  <a:pt x="64" y="40"/>
                </a:cubicBezTo>
                <a:cubicBezTo>
                  <a:pt x="71" y="40"/>
                  <a:pt x="77" y="38"/>
                  <a:pt x="84" y="36"/>
                </a:cubicBezTo>
                <a:cubicBezTo>
                  <a:pt x="86" y="44"/>
                  <a:pt x="88" y="52"/>
                  <a:pt x="88" y="60"/>
                </a:cubicBezTo>
                <a:lnTo>
                  <a:pt x="64" y="60"/>
                </a:lnTo>
                <a:close/>
                <a:moveTo>
                  <a:pt x="22" y="26"/>
                </a:moveTo>
                <a:cubicBezTo>
                  <a:pt x="26" y="30"/>
                  <a:pt x="31" y="33"/>
                  <a:pt x="37" y="35"/>
                </a:cubicBezTo>
                <a:cubicBezTo>
                  <a:pt x="34" y="43"/>
                  <a:pt x="32" y="51"/>
                  <a:pt x="32" y="60"/>
                </a:cubicBezTo>
                <a:cubicBezTo>
                  <a:pt x="8" y="60"/>
                  <a:pt x="8" y="60"/>
                  <a:pt x="8" y="60"/>
                </a:cubicBezTo>
                <a:cubicBezTo>
                  <a:pt x="9" y="47"/>
                  <a:pt x="14" y="35"/>
                  <a:pt x="22" y="26"/>
                </a:cubicBezTo>
                <a:close/>
                <a:moveTo>
                  <a:pt x="8" y="64"/>
                </a:moveTo>
                <a:cubicBezTo>
                  <a:pt x="32" y="64"/>
                  <a:pt x="32" y="64"/>
                  <a:pt x="32" y="64"/>
                </a:cubicBezTo>
                <a:cubicBezTo>
                  <a:pt x="32" y="74"/>
                  <a:pt x="34" y="84"/>
                  <a:pt x="38" y="93"/>
                </a:cubicBezTo>
                <a:cubicBezTo>
                  <a:pt x="33" y="95"/>
                  <a:pt x="28" y="97"/>
                  <a:pt x="24" y="100"/>
                </a:cubicBezTo>
                <a:cubicBezTo>
                  <a:pt x="15" y="91"/>
                  <a:pt x="9" y="78"/>
                  <a:pt x="8" y="64"/>
                </a:cubicBezTo>
                <a:close/>
                <a:moveTo>
                  <a:pt x="100" y="100"/>
                </a:moveTo>
                <a:cubicBezTo>
                  <a:pt x="96" y="97"/>
                  <a:pt x="91" y="95"/>
                  <a:pt x="86" y="93"/>
                </a:cubicBezTo>
                <a:cubicBezTo>
                  <a:pt x="90" y="84"/>
                  <a:pt x="92" y="74"/>
                  <a:pt x="92" y="64"/>
                </a:cubicBezTo>
                <a:cubicBezTo>
                  <a:pt x="116" y="64"/>
                  <a:pt x="116" y="64"/>
                  <a:pt x="116" y="64"/>
                </a:cubicBezTo>
                <a:cubicBezTo>
                  <a:pt x="115" y="78"/>
                  <a:pt x="109" y="91"/>
                  <a:pt x="100" y="1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>
              <a:solidFill>
                <a:srgbClr val="C0C0C0"/>
              </a:solidFill>
              <a:cs typeface="+mn-ea"/>
              <a:sym typeface="+mn-lt"/>
            </a:endParaRPr>
          </a:p>
        </p:txBody>
      </p:sp>
      <p:grpSp>
        <p:nvGrpSpPr>
          <p:cNvPr id="145" name="Group 248">
            <a:extLst>
              <a:ext uri="{FF2B5EF4-FFF2-40B4-BE49-F238E27FC236}">
                <a16:creationId xmlns="" xmlns:a16="http://schemas.microsoft.com/office/drawing/2014/main" id="{BB223BC8-B914-4578-BA09-AE72DDB844F4}"/>
              </a:ext>
            </a:extLst>
          </p:cNvPr>
          <p:cNvGrpSpPr/>
          <p:nvPr/>
        </p:nvGrpSpPr>
        <p:grpSpPr>
          <a:xfrm>
            <a:off x="4589217" y="2640296"/>
            <a:ext cx="234659" cy="284300"/>
            <a:chOff x="10387014" y="2925763"/>
            <a:chExt cx="255588" cy="309563"/>
          </a:xfrm>
          <a:solidFill>
            <a:schemeClr val="bg1"/>
          </a:solidFill>
        </p:grpSpPr>
        <p:sp>
          <p:nvSpPr>
            <p:cNvPr id="146" name="Freeform 134">
              <a:extLst>
                <a:ext uri="{FF2B5EF4-FFF2-40B4-BE49-F238E27FC236}">
                  <a16:creationId xmlns="" xmlns:a16="http://schemas.microsoft.com/office/drawing/2014/main" id="{7FAC9E23-542D-437C-9481-1D3BB3D8BBF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387014" y="2925763"/>
              <a:ext cx="255588" cy="309563"/>
            </a:xfrm>
            <a:custGeom>
              <a:avLst/>
              <a:gdLst>
                <a:gd name="T0" fmla="*/ 84 w 96"/>
                <a:gd name="T1" fmla="*/ 44 h 116"/>
                <a:gd name="T2" fmla="*/ 72 w 96"/>
                <a:gd name="T3" fmla="*/ 44 h 116"/>
                <a:gd name="T4" fmla="*/ 72 w 96"/>
                <a:gd name="T5" fmla="*/ 25 h 116"/>
                <a:gd name="T6" fmla="*/ 48 w 96"/>
                <a:gd name="T7" fmla="*/ 0 h 116"/>
                <a:gd name="T8" fmla="*/ 24 w 96"/>
                <a:gd name="T9" fmla="*/ 25 h 116"/>
                <a:gd name="T10" fmla="*/ 24 w 96"/>
                <a:gd name="T11" fmla="*/ 44 h 116"/>
                <a:gd name="T12" fmla="*/ 12 w 96"/>
                <a:gd name="T13" fmla="*/ 44 h 116"/>
                <a:gd name="T14" fmla="*/ 0 w 96"/>
                <a:gd name="T15" fmla="*/ 56 h 116"/>
                <a:gd name="T16" fmla="*/ 0 w 96"/>
                <a:gd name="T17" fmla="*/ 104 h 116"/>
                <a:gd name="T18" fmla="*/ 12 w 96"/>
                <a:gd name="T19" fmla="*/ 116 h 116"/>
                <a:gd name="T20" fmla="*/ 84 w 96"/>
                <a:gd name="T21" fmla="*/ 116 h 116"/>
                <a:gd name="T22" fmla="*/ 96 w 96"/>
                <a:gd name="T23" fmla="*/ 104 h 116"/>
                <a:gd name="T24" fmla="*/ 96 w 96"/>
                <a:gd name="T25" fmla="*/ 56 h 116"/>
                <a:gd name="T26" fmla="*/ 84 w 96"/>
                <a:gd name="T27" fmla="*/ 44 h 116"/>
                <a:gd name="T28" fmla="*/ 32 w 96"/>
                <a:gd name="T29" fmla="*/ 25 h 116"/>
                <a:gd name="T30" fmla="*/ 48 w 96"/>
                <a:gd name="T31" fmla="*/ 8 h 116"/>
                <a:gd name="T32" fmla="*/ 64 w 96"/>
                <a:gd name="T33" fmla="*/ 25 h 116"/>
                <a:gd name="T34" fmla="*/ 64 w 96"/>
                <a:gd name="T35" fmla="*/ 44 h 116"/>
                <a:gd name="T36" fmla="*/ 32 w 96"/>
                <a:gd name="T37" fmla="*/ 44 h 116"/>
                <a:gd name="T38" fmla="*/ 32 w 96"/>
                <a:gd name="T39" fmla="*/ 25 h 116"/>
                <a:gd name="T40" fmla="*/ 88 w 96"/>
                <a:gd name="T41" fmla="*/ 104 h 116"/>
                <a:gd name="T42" fmla="*/ 84 w 96"/>
                <a:gd name="T43" fmla="*/ 108 h 116"/>
                <a:gd name="T44" fmla="*/ 12 w 96"/>
                <a:gd name="T45" fmla="*/ 108 h 116"/>
                <a:gd name="T46" fmla="*/ 8 w 96"/>
                <a:gd name="T47" fmla="*/ 104 h 116"/>
                <a:gd name="T48" fmla="*/ 8 w 96"/>
                <a:gd name="T49" fmla="*/ 56 h 116"/>
                <a:gd name="T50" fmla="*/ 12 w 96"/>
                <a:gd name="T51" fmla="*/ 52 h 116"/>
                <a:gd name="T52" fmla="*/ 84 w 96"/>
                <a:gd name="T53" fmla="*/ 52 h 116"/>
                <a:gd name="T54" fmla="*/ 88 w 96"/>
                <a:gd name="T55" fmla="*/ 56 h 116"/>
                <a:gd name="T56" fmla="*/ 88 w 96"/>
                <a:gd name="T57" fmla="*/ 104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6" h="116">
                  <a:moveTo>
                    <a:pt x="84" y="44"/>
                  </a:moveTo>
                  <a:cubicBezTo>
                    <a:pt x="72" y="44"/>
                    <a:pt x="72" y="44"/>
                    <a:pt x="72" y="44"/>
                  </a:cubicBezTo>
                  <a:cubicBezTo>
                    <a:pt x="72" y="25"/>
                    <a:pt x="72" y="25"/>
                    <a:pt x="72" y="25"/>
                  </a:cubicBezTo>
                  <a:cubicBezTo>
                    <a:pt x="72" y="11"/>
                    <a:pt x="61" y="0"/>
                    <a:pt x="48" y="0"/>
                  </a:cubicBezTo>
                  <a:cubicBezTo>
                    <a:pt x="35" y="0"/>
                    <a:pt x="24" y="11"/>
                    <a:pt x="24" y="25"/>
                  </a:cubicBezTo>
                  <a:cubicBezTo>
                    <a:pt x="24" y="44"/>
                    <a:pt x="24" y="44"/>
                    <a:pt x="24" y="44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5" y="44"/>
                    <a:pt x="0" y="49"/>
                    <a:pt x="0" y="56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0" y="111"/>
                    <a:pt x="5" y="116"/>
                    <a:pt x="12" y="116"/>
                  </a:cubicBezTo>
                  <a:cubicBezTo>
                    <a:pt x="84" y="116"/>
                    <a:pt x="84" y="116"/>
                    <a:pt x="84" y="116"/>
                  </a:cubicBezTo>
                  <a:cubicBezTo>
                    <a:pt x="91" y="116"/>
                    <a:pt x="96" y="111"/>
                    <a:pt x="96" y="104"/>
                  </a:cubicBezTo>
                  <a:cubicBezTo>
                    <a:pt x="96" y="56"/>
                    <a:pt x="96" y="56"/>
                    <a:pt x="96" y="56"/>
                  </a:cubicBezTo>
                  <a:cubicBezTo>
                    <a:pt x="96" y="49"/>
                    <a:pt x="91" y="44"/>
                    <a:pt x="84" y="44"/>
                  </a:cubicBezTo>
                  <a:close/>
                  <a:moveTo>
                    <a:pt x="32" y="25"/>
                  </a:moveTo>
                  <a:cubicBezTo>
                    <a:pt x="32" y="15"/>
                    <a:pt x="39" y="8"/>
                    <a:pt x="48" y="8"/>
                  </a:cubicBezTo>
                  <a:cubicBezTo>
                    <a:pt x="57" y="8"/>
                    <a:pt x="64" y="15"/>
                    <a:pt x="64" y="25"/>
                  </a:cubicBezTo>
                  <a:cubicBezTo>
                    <a:pt x="64" y="44"/>
                    <a:pt x="64" y="44"/>
                    <a:pt x="64" y="44"/>
                  </a:cubicBezTo>
                  <a:cubicBezTo>
                    <a:pt x="32" y="44"/>
                    <a:pt x="32" y="44"/>
                    <a:pt x="32" y="44"/>
                  </a:cubicBezTo>
                  <a:lnTo>
                    <a:pt x="32" y="25"/>
                  </a:lnTo>
                  <a:close/>
                  <a:moveTo>
                    <a:pt x="88" y="104"/>
                  </a:moveTo>
                  <a:cubicBezTo>
                    <a:pt x="88" y="106"/>
                    <a:pt x="86" y="108"/>
                    <a:pt x="84" y="108"/>
                  </a:cubicBezTo>
                  <a:cubicBezTo>
                    <a:pt x="12" y="108"/>
                    <a:pt x="12" y="108"/>
                    <a:pt x="12" y="108"/>
                  </a:cubicBezTo>
                  <a:cubicBezTo>
                    <a:pt x="10" y="108"/>
                    <a:pt x="8" y="106"/>
                    <a:pt x="8" y="104"/>
                  </a:cubicBezTo>
                  <a:cubicBezTo>
                    <a:pt x="8" y="56"/>
                    <a:pt x="8" y="56"/>
                    <a:pt x="8" y="56"/>
                  </a:cubicBezTo>
                  <a:cubicBezTo>
                    <a:pt x="8" y="54"/>
                    <a:pt x="10" y="52"/>
                    <a:pt x="12" y="52"/>
                  </a:cubicBezTo>
                  <a:cubicBezTo>
                    <a:pt x="84" y="52"/>
                    <a:pt x="84" y="52"/>
                    <a:pt x="84" y="52"/>
                  </a:cubicBezTo>
                  <a:cubicBezTo>
                    <a:pt x="86" y="52"/>
                    <a:pt x="88" y="54"/>
                    <a:pt x="88" y="56"/>
                  </a:cubicBezTo>
                  <a:lnTo>
                    <a:pt x="88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47" name="Freeform 135">
              <a:extLst>
                <a:ext uri="{FF2B5EF4-FFF2-40B4-BE49-F238E27FC236}">
                  <a16:creationId xmlns="" xmlns:a16="http://schemas.microsoft.com/office/drawing/2014/main" id="{F0ADC5A6-5520-4FD3-86FF-C0B8EC8A4B9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88614" y="3100388"/>
              <a:ext cx="52388" cy="79375"/>
            </a:xfrm>
            <a:custGeom>
              <a:avLst/>
              <a:gdLst>
                <a:gd name="T0" fmla="*/ 10 w 20"/>
                <a:gd name="T1" fmla="*/ 0 h 30"/>
                <a:gd name="T2" fmla="*/ 0 w 20"/>
                <a:gd name="T3" fmla="*/ 10 h 30"/>
                <a:gd name="T4" fmla="*/ 4 w 20"/>
                <a:gd name="T5" fmla="*/ 18 h 30"/>
                <a:gd name="T6" fmla="*/ 4 w 20"/>
                <a:gd name="T7" fmla="*/ 24 h 30"/>
                <a:gd name="T8" fmla="*/ 10 w 20"/>
                <a:gd name="T9" fmla="*/ 30 h 30"/>
                <a:gd name="T10" fmla="*/ 16 w 20"/>
                <a:gd name="T11" fmla="*/ 24 h 30"/>
                <a:gd name="T12" fmla="*/ 16 w 20"/>
                <a:gd name="T13" fmla="*/ 18 h 30"/>
                <a:gd name="T14" fmla="*/ 20 w 20"/>
                <a:gd name="T15" fmla="*/ 10 h 30"/>
                <a:gd name="T16" fmla="*/ 10 w 20"/>
                <a:gd name="T17" fmla="*/ 0 h 30"/>
                <a:gd name="T18" fmla="*/ 12 w 20"/>
                <a:gd name="T19" fmla="*/ 16 h 30"/>
                <a:gd name="T20" fmla="*/ 12 w 20"/>
                <a:gd name="T21" fmla="*/ 24 h 30"/>
                <a:gd name="T22" fmla="*/ 10 w 20"/>
                <a:gd name="T23" fmla="*/ 26 h 30"/>
                <a:gd name="T24" fmla="*/ 8 w 20"/>
                <a:gd name="T25" fmla="*/ 24 h 30"/>
                <a:gd name="T26" fmla="*/ 8 w 20"/>
                <a:gd name="T27" fmla="*/ 16 h 30"/>
                <a:gd name="T28" fmla="*/ 4 w 20"/>
                <a:gd name="T29" fmla="*/ 10 h 30"/>
                <a:gd name="T30" fmla="*/ 10 w 20"/>
                <a:gd name="T31" fmla="*/ 4 h 30"/>
                <a:gd name="T32" fmla="*/ 16 w 20"/>
                <a:gd name="T33" fmla="*/ 10 h 30"/>
                <a:gd name="T34" fmla="*/ 12 w 20"/>
                <a:gd name="T35" fmla="*/ 16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" h="30">
                  <a:moveTo>
                    <a:pt x="10" y="0"/>
                  </a:moveTo>
                  <a:cubicBezTo>
                    <a:pt x="4" y="0"/>
                    <a:pt x="0" y="4"/>
                    <a:pt x="0" y="10"/>
                  </a:cubicBezTo>
                  <a:cubicBezTo>
                    <a:pt x="0" y="13"/>
                    <a:pt x="2" y="16"/>
                    <a:pt x="4" y="18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4" y="27"/>
                    <a:pt x="7" y="30"/>
                    <a:pt x="10" y="30"/>
                  </a:cubicBezTo>
                  <a:cubicBezTo>
                    <a:pt x="13" y="30"/>
                    <a:pt x="16" y="27"/>
                    <a:pt x="16" y="24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8" y="16"/>
                    <a:pt x="20" y="13"/>
                    <a:pt x="20" y="10"/>
                  </a:cubicBezTo>
                  <a:cubicBezTo>
                    <a:pt x="20" y="4"/>
                    <a:pt x="16" y="0"/>
                    <a:pt x="10" y="0"/>
                  </a:cubicBezTo>
                  <a:close/>
                  <a:moveTo>
                    <a:pt x="12" y="16"/>
                  </a:moveTo>
                  <a:cubicBezTo>
                    <a:pt x="12" y="24"/>
                    <a:pt x="12" y="24"/>
                    <a:pt x="12" y="24"/>
                  </a:cubicBezTo>
                  <a:cubicBezTo>
                    <a:pt x="12" y="25"/>
                    <a:pt x="11" y="26"/>
                    <a:pt x="10" y="26"/>
                  </a:cubicBezTo>
                  <a:cubicBezTo>
                    <a:pt x="9" y="26"/>
                    <a:pt x="8" y="25"/>
                    <a:pt x="8" y="24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6" y="15"/>
                    <a:pt x="4" y="13"/>
                    <a:pt x="4" y="10"/>
                  </a:cubicBezTo>
                  <a:cubicBezTo>
                    <a:pt x="4" y="7"/>
                    <a:pt x="7" y="4"/>
                    <a:pt x="10" y="4"/>
                  </a:cubicBezTo>
                  <a:cubicBezTo>
                    <a:pt x="13" y="4"/>
                    <a:pt x="16" y="7"/>
                    <a:pt x="16" y="10"/>
                  </a:cubicBezTo>
                  <a:cubicBezTo>
                    <a:pt x="16" y="13"/>
                    <a:pt x="14" y="15"/>
                    <a:pt x="12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48" name="Group 251">
            <a:extLst>
              <a:ext uri="{FF2B5EF4-FFF2-40B4-BE49-F238E27FC236}">
                <a16:creationId xmlns="" xmlns:a16="http://schemas.microsoft.com/office/drawing/2014/main" id="{84C362B7-2DA4-49BB-99FF-A973231F9F82}"/>
              </a:ext>
            </a:extLst>
          </p:cNvPr>
          <p:cNvGrpSpPr/>
          <p:nvPr/>
        </p:nvGrpSpPr>
        <p:grpSpPr>
          <a:xfrm>
            <a:off x="3643605" y="2260886"/>
            <a:ext cx="301999" cy="299120"/>
            <a:chOff x="1634612" y="5142426"/>
            <a:chExt cx="402664" cy="398704"/>
          </a:xfrm>
          <a:solidFill>
            <a:schemeClr val="bg1"/>
          </a:solidFill>
        </p:grpSpPr>
        <p:sp>
          <p:nvSpPr>
            <p:cNvPr id="149" name="Freeform 38">
              <a:extLst>
                <a:ext uri="{FF2B5EF4-FFF2-40B4-BE49-F238E27FC236}">
                  <a16:creationId xmlns="" xmlns:a16="http://schemas.microsoft.com/office/drawing/2014/main" id="{8C4C759C-389E-43D3-97BF-39B061DDFCC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634612" y="5179392"/>
              <a:ext cx="368339" cy="361738"/>
            </a:xfrm>
            <a:custGeom>
              <a:avLst/>
              <a:gdLst>
                <a:gd name="T0" fmla="*/ 84 w 118"/>
                <a:gd name="T1" fmla="*/ 3 h 116"/>
                <a:gd name="T2" fmla="*/ 77 w 118"/>
                <a:gd name="T3" fmla="*/ 0 h 116"/>
                <a:gd name="T4" fmla="*/ 70 w 118"/>
                <a:gd name="T5" fmla="*/ 3 h 116"/>
                <a:gd name="T6" fmla="*/ 64 w 118"/>
                <a:gd name="T7" fmla="*/ 9 h 116"/>
                <a:gd name="T8" fmla="*/ 61 w 118"/>
                <a:gd name="T9" fmla="*/ 16 h 116"/>
                <a:gd name="T10" fmla="*/ 62 w 118"/>
                <a:gd name="T11" fmla="*/ 21 h 116"/>
                <a:gd name="T12" fmla="*/ 8 w 118"/>
                <a:gd name="T13" fmla="*/ 43 h 116"/>
                <a:gd name="T14" fmla="*/ 1 w 118"/>
                <a:gd name="T15" fmla="*/ 51 h 116"/>
                <a:gd name="T16" fmla="*/ 5 w 118"/>
                <a:gd name="T17" fmla="*/ 62 h 116"/>
                <a:gd name="T18" fmla="*/ 55 w 118"/>
                <a:gd name="T19" fmla="*/ 112 h 116"/>
                <a:gd name="T20" fmla="*/ 64 w 118"/>
                <a:gd name="T21" fmla="*/ 116 h 116"/>
                <a:gd name="T22" fmla="*/ 64 w 118"/>
                <a:gd name="T23" fmla="*/ 116 h 116"/>
                <a:gd name="T24" fmla="*/ 66 w 118"/>
                <a:gd name="T25" fmla="*/ 116 h 116"/>
                <a:gd name="T26" fmla="*/ 75 w 118"/>
                <a:gd name="T27" fmla="*/ 108 h 116"/>
                <a:gd name="T28" fmla="*/ 96 w 118"/>
                <a:gd name="T29" fmla="*/ 55 h 116"/>
                <a:gd name="T30" fmla="*/ 102 w 118"/>
                <a:gd name="T31" fmla="*/ 57 h 116"/>
                <a:gd name="T32" fmla="*/ 109 w 118"/>
                <a:gd name="T33" fmla="*/ 54 h 116"/>
                <a:gd name="T34" fmla="*/ 115 w 118"/>
                <a:gd name="T35" fmla="*/ 48 h 116"/>
                <a:gd name="T36" fmla="*/ 118 w 118"/>
                <a:gd name="T37" fmla="*/ 41 h 116"/>
                <a:gd name="T38" fmla="*/ 115 w 118"/>
                <a:gd name="T39" fmla="*/ 34 h 116"/>
                <a:gd name="T40" fmla="*/ 84 w 118"/>
                <a:gd name="T41" fmla="*/ 3 h 116"/>
                <a:gd name="T42" fmla="*/ 68 w 118"/>
                <a:gd name="T43" fmla="*/ 105 h 116"/>
                <a:gd name="T44" fmla="*/ 65 w 118"/>
                <a:gd name="T45" fmla="*/ 108 h 116"/>
                <a:gd name="T46" fmla="*/ 64 w 118"/>
                <a:gd name="T47" fmla="*/ 108 h 116"/>
                <a:gd name="T48" fmla="*/ 61 w 118"/>
                <a:gd name="T49" fmla="*/ 107 h 116"/>
                <a:gd name="T50" fmla="*/ 10 w 118"/>
                <a:gd name="T51" fmla="*/ 56 h 116"/>
                <a:gd name="T52" fmla="*/ 9 w 118"/>
                <a:gd name="T53" fmla="*/ 53 h 116"/>
                <a:gd name="T54" fmla="*/ 11 w 118"/>
                <a:gd name="T55" fmla="*/ 50 h 116"/>
                <a:gd name="T56" fmla="*/ 36 w 118"/>
                <a:gd name="T57" fmla="*/ 40 h 116"/>
                <a:gd name="T58" fmla="*/ 87 w 118"/>
                <a:gd name="T59" fmla="*/ 58 h 116"/>
                <a:gd name="T60" fmla="*/ 68 w 118"/>
                <a:gd name="T61" fmla="*/ 105 h 116"/>
                <a:gd name="T62" fmla="*/ 109 w 118"/>
                <a:gd name="T63" fmla="*/ 42 h 116"/>
                <a:gd name="T64" fmla="*/ 103 w 118"/>
                <a:gd name="T65" fmla="*/ 48 h 116"/>
                <a:gd name="T66" fmla="*/ 100 w 118"/>
                <a:gd name="T67" fmla="*/ 48 h 116"/>
                <a:gd name="T68" fmla="*/ 93 w 118"/>
                <a:gd name="T69" fmla="*/ 41 h 116"/>
                <a:gd name="T70" fmla="*/ 88 w 118"/>
                <a:gd name="T71" fmla="*/ 55 h 116"/>
                <a:gd name="T72" fmla="*/ 88 w 118"/>
                <a:gd name="T73" fmla="*/ 54 h 116"/>
                <a:gd name="T74" fmla="*/ 53 w 118"/>
                <a:gd name="T75" fmla="*/ 39 h 116"/>
                <a:gd name="T76" fmla="*/ 42 w 118"/>
                <a:gd name="T77" fmla="*/ 38 h 116"/>
                <a:gd name="T78" fmla="*/ 76 w 118"/>
                <a:gd name="T79" fmla="*/ 24 h 116"/>
                <a:gd name="T80" fmla="*/ 70 w 118"/>
                <a:gd name="T81" fmla="*/ 17 h 116"/>
                <a:gd name="T82" fmla="*/ 70 w 118"/>
                <a:gd name="T83" fmla="*/ 14 h 116"/>
                <a:gd name="T84" fmla="*/ 75 w 118"/>
                <a:gd name="T85" fmla="*/ 9 h 116"/>
                <a:gd name="T86" fmla="*/ 78 w 118"/>
                <a:gd name="T87" fmla="*/ 9 h 116"/>
                <a:gd name="T88" fmla="*/ 109 w 118"/>
                <a:gd name="T89" fmla="*/ 39 h 116"/>
                <a:gd name="T90" fmla="*/ 109 w 118"/>
                <a:gd name="T91" fmla="*/ 4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18" h="116">
                  <a:moveTo>
                    <a:pt x="84" y="3"/>
                  </a:moveTo>
                  <a:cubicBezTo>
                    <a:pt x="82" y="1"/>
                    <a:pt x="79" y="0"/>
                    <a:pt x="77" y="0"/>
                  </a:cubicBezTo>
                  <a:cubicBezTo>
                    <a:pt x="74" y="0"/>
                    <a:pt x="71" y="1"/>
                    <a:pt x="70" y="3"/>
                  </a:cubicBezTo>
                  <a:cubicBezTo>
                    <a:pt x="64" y="9"/>
                    <a:pt x="64" y="9"/>
                    <a:pt x="64" y="9"/>
                  </a:cubicBezTo>
                  <a:cubicBezTo>
                    <a:pt x="62" y="10"/>
                    <a:pt x="61" y="13"/>
                    <a:pt x="61" y="16"/>
                  </a:cubicBezTo>
                  <a:cubicBezTo>
                    <a:pt x="61" y="18"/>
                    <a:pt x="62" y="19"/>
                    <a:pt x="62" y="21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5" y="44"/>
                    <a:pt x="2" y="48"/>
                    <a:pt x="1" y="51"/>
                  </a:cubicBezTo>
                  <a:cubicBezTo>
                    <a:pt x="0" y="55"/>
                    <a:pt x="2" y="59"/>
                    <a:pt x="5" y="62"/>
                  </a:cubicBezTo>
                  <a:cubicBezTo>
                    <a:pt x="55" y="112"/>
                    <a:pt x="55" y="112"/>
                    <a:pt x="55" y="112"/>
                  </a:cubicBezTo>
                  <a:cubicBezTo>
                    <a:pt x="58" y="115"/>
                    <a:pt x="61" y="116"/>
                    <a:pt x="64" y="116"/>
                  </a:cubicBezTo>
                  <a:cubicBezTo>
                    <a:pt x="64" y="116"/>
                    <a:pt x="64" y="116"/>
                    <a:pt x="64" y="116"/>
                  </a:cubicBezTo>
                  <a:cubicBezTo>
                    <a:pt x="65" y="116"/>
                    <a:pt x="66" y="116"/>
                    <a:pt x="66" y="116"/>
                  </a:cubicBezTo>
                  <a:cubicBezTo>
                    <a:pt x="70" y="115"/>
                    <a:pt x="74" y="112"/>
                    <a:pt x="75" y="108"/>
                  </a:cubicBezTo>
                  <a:cubicBezTo>
                    <a:pt x="96" y="55"/>
                    <a:pt x="96" y="55"/>
                    <a:pt x="96" y="55"/>
                  </a:cubicBezTo>
                  <a:cubicBezTo>
                    <a:pt x="98" y="56"/>
                    <a:pt x="100" y="57"/>
                    <a:pt x="102" y="57"/>
                  </a:cubicBezTo>
                  <a:cubicBezTo>
                    <a:pt x="105" y="57"/>
                    <a:pt x="107" y="56"/>
                    <a:pt x="109" y="54"/>
                  </a:cubicBezTo>
                  <a:cubicBezTo>
                    <a:pt x="115" y="48"/>
                    <a:pt x="115" y="48"/>
                    <a:pt x="115" y="48"/>
                  </a:cubicBezTo>
                  <a:cubicBezTo>
                    <a:pt x="117" y="46"/>
                    <a:pt x="118" y="44"/>
                    <a:pt x="118" y="41"/>
                  </a:cubicBezTo>
                  <a:cubicBezTo>
                    <a:pt x="118" y="38"/>
                    <a:pt x="117" y="36"/>
                    <a:pt x="115" y="34"/>
                  </a:cubicBezTo>
                  <a:lnTo>
                    <a:pt x="84" y="3"/>
                  </a:lnTo>
                  <a:close/>
                  <a:moveTo>
                    <a:pt x="68" y="105"/>
                  </a:moveTo>
                  <a:cubicBezTo>
                    <a:pt x="67" y="107"/>
                    <a:pt x="66" y="108"/>
                    <a:pt x="65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3" y="108"/>
                    <a:pt x="62" y="108"/>
                    <a:pt x="61" y="107"/>
                  </a:cubicBezTo>
                  <a:cubicBezTo>
                    <a:pt x="10" y="56"/>
                    <a:pt x="10" y="56"/>
                    <a:pt x="10" y="56"/>
                  </a:cubicBezTo>
                  <a:cubicBezTo>
                    <a:pt x="9" y="56"/>
                    <a:pt x="9" y="54"/>
                    <a:pt x="9" y="53"/>
                  </a:cubicBezTo>
                  <a:cubicBezTo>
                    <a:pt x="9" y="52"/>
                    <a:pt x="10" y="51"/>
                    <a:pt x="11" y="50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53" y="46"/>
                    <a:pt x="70" y="40"/>
                    <a:pt x="87" y="58"/>
                  </a:cubicBezTo>
                  <a:lnTo>
                    <a:pt x="68" y="105"/>
                  </a:lnTo>
                  <a:close/>
                  <a:moveTo>
                    <a:pt x="109" y="42"/>
                  </a:moveTo>
                  <a:cubicBezTo>
                    <a:pt x="103" y="48"/>
                    <a:pt x="103" y="48"/>
                    <a:pt x="103" y="48"/>
                  </a:cubicBezTo>
                  <a:cubicBezTo>
                    <a:pt x="103" y="49"/>
                    <a:pt x="101" y="49"/>
                    <a:pt x="100" y="48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88" y="55"/>
                    <a:pt x="88" y="55"/>
                    <a:pt x="88" y="55"/>
                  </a:cubicBezTo>
                  <a:cubicBezTo>
                    <a:pt x="88" y="54"/>
                    <a:pt x="88" y="54"/>
                    <a:pt x="88" y="54"/>
                  </a:cubicBezTo>
                  <a:cubicBezTo>
                    <a:pt x="76" y="42"/>
                    <a:pt x="64" y="41"/>
                    <a:pt x="53" y="39"/>
                  </a:cubicBezTo>
                  <a:cubicBezTo>
                    <a:pt x="49" y="39"/>
                    <a:pt x="46" y="38"/>
                    <a:pt x="42" y="38"/>
                  </a:cubicBezTo>
                  <a:cubicBezTo>
                    <a:pt x="76" y="24"/>
                    <a:pt x="76" y="24"/>
                    <a:pt x="76" y="24"/>
                  </a:cubicBezTo>
                  <a:cubicBezTo>
                    <a:pt x="70" y="17"/>
                    <a:pt x="70" y="17"/>
                    <a:pt x="70" y="17"/>
                  </a:cubicBezTo>
                  <a:cubicBezTo>
                    <a:pt x="69" y="16"/>
                    <a:pt x="69" y="15"/>
                    <a:pt x="70" y="14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8"/>
                    <a:pt x="77" y="8"/>
                    <a:pt x="78" y="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40"/>
                    <a:pt x="110" y="42"/>
                    <a:pt x="109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50" name="Freeform 39">
              <a:extLst>
                <a:ext uri="{FF2B5EF4-FFF2-40B4-BE49-F238E27FC236}">
                  <a16:creationId xmlns="" xmlns:a16="http://schemas.microsoft.com/office/drawing/2014/main" id="{F43FDCAF-E754-49CA-BCB1-93E825F35B8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811520" y="5341778"/>
              <a:ext cx="63370" cy="62050"/>
            </a:xfrm>
            <a:custGeom>
              <a:avLst/>
              <a:gdLst>
                <a:gd name="T0" fmla="*/ 10 w 20"/>
                <a:gd name="T1" fmla="*/ 20 h 20"/>
                <a:gd name="T2" fmla="*/ 20 w 20"/>
                <a:gd name="T3" fmla="*/ 10 h 20"/>
                <a:gd name="T4" fmla="*/ 10 w 20"/>
                <a:gd name="T5" fmla="*/ 0 h 20"/>
                <a:gd name="T6" fmla="*/ 0 w 20"/>
                <a:gd name="T7" fmla="*/ 10 h 20"/>
                <a:gd name="T8" fmla="*/ 10 w 20"/>
                <a:gd name="T9" fmla="*/ 20 h 20"/>
                <a:gd name="T10" fmla="*/ 10 w 20"/>
                <a:gd name="T11" fmla="*/ 4 h 20"/>
                <a:gd name="T12" fmla="*/ 16 w 20"/>
                <a:gd name="T13" fmla="*/ 10 h 20"/>
                <a:gd name="T14" fmla="*/ 10 w 20"/>
                <a:gd name="T15" fmla="*/ 16 h 20"/>
                <a:gd name="T16" fmla="*/ 4 w 20"/>
                <a:gd name="T17" fmla="*/ 10 h 20"/>
                <a:gd name="T18" fmla="*/ 10 w 20"/>
                <a:gd name="T19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" h="20">
                  <a:moveTo>
                    <a:pt x="10" y="20"/>
                  </a:moveTo>
                  <a:cubicBezTo>
                    <a:pt x="16" y="20"/>
                    <a:pt x="20" y="16"/>
                    <a:pt x="20" y="10"/>
                  </a:cubicBezTo>
                  <a:cubicBezTo>
                    <a:pt x="20" y="4"/>
                    <a:pt x="16" y="0"/>
                    <a:pt x="10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16"/>
                    <a:pt x="4" y="20"/>
                    <a:pt x="10" y="20"/>
                  </a:cubicBezTo>
                  <a:close/>
                  <a:moveTo>
                    <a:pt x="10" y="4"/>
                  </a:moveTo>
                  <a:cubicBezTo>
                    <a:pt x="13" y="4"/>
                    <a:pt x="16" y="7"/>
                    <a:pt x="16" y="10"/>
                  </a:cubicBezTo>
                  <a:cubicBezTo>
                    <a:pt x="16" y="13"/>
                    <a:pt x="13" y="16"/>
                    <a:pt x="10" y="16"/>
                  </a:cubicBezTo>
                  <a:cubicBezTo>
                    <a:pt x="7" y="16"/>
                    <a:pt x="4" y="13"/>
                    <a:pt x="4" y="10"/>
                  </a:cubicBezTo>
                  <a:cubicBezTo>
                    <a:pt x="4" y="7"/>
                    <a:pt x="7" y="4"/>
                    <a:pt x="1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51" name="Freeform 40">
              <a:extLst>
                <a:ext uri="{FF2B5EF4-FFF2-40B4-BE49-F238E27FC236}">
                  <a16:creationId xmlns="" xmlns:a16="http://schemas.microsoft.com/office/drawing/2014/main" id="{F81F18F5-678E-4309-AF2D-040C529DFE9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975226" y="5142426"/>
              <a:ext cx="62050" cy="62050"/>
            </a:xfrm>
            <a:custGeom>
              <a:avLst/>
              <a:gdLst>
                <a:gd name="T0" fmla="*/ 10 w 20"/>
                <a:gd name="T1" fmla="*/ 0 h 20"/>
                <a:gd name="T2" fmla="*/ 0 w 20"/>
                <a:gd name="T3" fmla="*/ 10 h 20"/>
                <a:gd name="T4" fmla="*/ 10 w 20"/>
                <a:gd name="T5" fmla="*/ 20 h 20"/>
                <a:gd name="T6" fmla="*/ 20 w 20"/>
                <a:gd name="T7" fmla="*/ 10 h 20"/>
                <a:gd name="T8" fmla="*/ 10 w 20"/>
                <a:gd name="T9" fmla="*/ 0 h 20"/>
                <a:gd name="T10" fmla="*/ 10 w 20"/>
                <a:gd name="T11" fmla="*/ 16 h 20"/>
                <a:gd name="T12" fmla="*/ 4 w 20"/>
                <a:gd name="T13" fmla="*/ 10 h 20"/>
                <a:gd name="T14" fmla="*/ 10 w 20"/>
                <a:gd name="T15" fmla="*/ 4 h 20"/>
                <a:gd name="T16" fmla="*/ 16 w 20"/>
                <a:gd name="T17" fmla="*/ 10 h 20"/>
                <a:gd name="T18" fmla="*/ 10 w 20"/>
                <a:gd name="T19" fmla="*/ 1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" h="20">
                  <a:moveTo>
                    <a:pt x="10" y="0"/>
                  </a:moveTo>
                  <a:cubicBezTo>
                    <a:pt x="4" y="0"/>
                    <a:pt x="0" y="4"/>
                    <a:pt x="0" y="10"/>
                  </a:cubicBezTo>
                  <a:cubicBezTo>
                    <a:pt x="0" y="16"/>
                    <a:pt x="4" y="20"/>
                    <a:pt x="10" y="20"/>
                  </a:cubicBezTo>
                  <a:cubicBezTo>
                    <a:pt x="16" y="20"/>
                    <a:pt x="20" y="16"/>
                    <a:pt x="20" y="10"/>
                  </a:cubicBezTo>
                  <a:cubicBezTo>
                    <a:pt x="20" y="4"/>
                    <a:pt x="16" y="0"/>
                    <a:pt x="10" y="0"/>
                  </a:cubicBezTo>
                  <a:close/>
                  <a:moveTo>
                    <a:pt x="10" y="16"/>
                  </a:moveTo>
                  <a:cubicBezTo>
                    <a:pt x="7" y="16"/>
                    <a:pt x="4" y="13"/>
                    <a:pt x="4" y="10"/>
                  </a:cubicBezTo>
                  <a:cubicBezTo>
                    <a:pt x="4" y="7"/>
                    <a:pt x="7" y="4"/>
                    <a:pt x="10" y="4"/>
                  </a:cubicBezTo>
                  <a:cubicBezTo>
                    <a:pt x="13" y="4"/>
                    <a:pt x="16" y="7"/>
                    <a:pt x="16" y="10"/>
                  </a:cubicBezTo>
                  <a:cubicBezTo>
                    <a:pt x="16" y="13"/>
                    <a:pt x="13" y="16"/>
                    <a:pt x="10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52" name="Freeform 41">
              <a:extLst>
                <a:ext uri="{FF2B5EF4-FFF2-40B4-BE49-F238E27FC236}">
                  <a16:creationId xmlns="" xmlns:a16="http://schemas.microsoft.com/office/drawing/2014/main" id="{D8D09058-6686-43F3-9E43-A8B6AB4D959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37588" y="5329896"/>
              <a:ext cx="48848" cy="48848"/>
            </a:xfrm>
            <a:custGeom>
              <a:avLst/>
              <a:gdLst>
                <a:gd name="T0" fmla="*/ 0 w 16"/>
                <a:gd name="T1" fmla="*/ 8 h 16"/>
                <a:gd name="T2" fmla="*/ 8 w 16"/>
                <a:gd name="T3" fmla="*/ 16 h 16"/>
                <a:gd name="T4" fmla="*/ 16 w 16"/>
                <a:gd name="T5" fmla="*/ 8 h 16"/>
                <a:gd name="T6" fmla="*/ 8 w 16"/>
                <a:gd name="T7" fmla="*/ 0 h 16"/>
                <a:gd name="T8" fmla="*/ 0 w 16"/>
                <a:gd name="T9" fmla="*/ 8 h 16"/>
                <a:gd name="T10" fmla="*/ 8 w 16"/>
                <a:gd name="T11" fmla="*/ 4 h 16"/>
                <a:gd name="T12" fmla="*/ 12 w 16"/>
                <a:gd name="T13" fmla="*/ 8 h 16"/>
                <a:gd name="T14" fmla="*/ 8 w 16"/>
                <a:gd name="T15" fmla="*/ 12 h 16"/>
                <a:gd name="T16" fmla="*/ 4 w 16"/>
                <a:gd name="T17" fmla="*/ 8 h 16"/>
                <a:gd name="T18" fmla="*/ 8 w 16"/>
                <a:gd name="T19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16">
                  <a:moveTo>
                    <a:pt x="0" y="8"/>
                  </a:moveTo>
                  <a:cubicBezTo>
                    <a:pt x="0" y="12"/>
                    <a:pt x="4" y="16"/>
                    <a:pt x="8" y="16"/>
                  </a:cubicBezTo>
                  <a:cubicBezTo>
                    <a:pt x="12" y="16"/>
                    <a:pt x="16" y="12"/>
                    <a:pt x="16" y="8"/>
                  </a:cubicBezTo>
                  <a:cubicBezTo>
                    <a:pt x="16" y="4"/>
                    <a:pt x="12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lose/>
                  <a:moveTo>
                    <a:pt x="8" y="4"/>
                  </a:moveTo>
                  <a:cubicBezTo>
                    <a:pt x="10" y="4"/>
                    <a:pt x="12" y="6"/>
                    <a:pt x="12" y="8"/>
                  </a:cubicBezTo>
                  <a:cubicBezTo>
                    <a:pt x="12" y="10"/>
                    <a:pt x="10" y="12"/>
                    <a:pt x="8" y="12"/>
                  </a:cubicBezTo>
                  <a:cubicBezTo>
                    <a:pt x="6" y="12"/>
                    <a:pt x="4" y="10"/>
                    <a:pt x="4" y="8"/>
                  </a:cubicBezTo>
                  <a:cubicBezTo>
                    <a:pt x="4" y="6"/>
                    <a:pt x="6" y="4"/>
                    <a:pt x="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53" name="Oval 42">
              <a:extLst>
                <a:ext uri="{FF2B5EF4-FFF2-40B4-BE49-F238E27FC236}">
                  <a16:creationId xmlns="" xmlns:a16="http://schemas.microsoft.com/office/drawing/2014/main" id="{1964E479-B7A8-44DA-8B35-46891C1DFB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86436" y="5417030"/>
              <a:ext cx="25084" cy="2508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54" name="Oval 43">
              <a:extLst>
                <a:ext uri="{FF2B5EF4-FFF2-40B4-BE49-F238E27FC236}">
                  <a16:creationId xmlns="" xmlns:a16="http://schemas.microsoft.com/office/drawing/2014/main" id="{6BC86D4F-2FD7-4CC9-9487-904532B014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87108" y="5229560"/>
              <a:ext cx="25084" cy="2508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</p:grpSp>
      <p:cxnSp>
        <p:nvCxnSpPr>
          <p:cNvPr id="155" name="Straight Connector 276">
            <a:extLst>
              <a:ext uri="{FF2B5EF4-FFF2-40B4-BE49-F238E27FC236}">
                <a16:creationId xmlns="" xmlns:a16="http://schemas.microsoft.com/office/drawing/2014/main" id="{DF342446-1491-4263-828A-146268CB5A88}"/>
              </a:ext>
            </a:extLst>
          </p:cNvPr>
          <p:cNvCxnSpPr/>
          <p:nvPr/>
        </p:nvCxnSpPr>
        <p:spPr>
          <a:xfrm>
            <a:off x="7634009" y="4186232"/>
            <a:ext cx="3076724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Straight Connector 277">
            <a:extLst>
              <a:ext uri="{FF2B5EF4-FFF2-40B4-BE49-F238E27FC236}">
                <a16:creationId xmlns="" xmlns:a16="http://schemas.microsoft.com/office/drawing/2014/main" id="{952E4C4B-322F-456C-98A5-2400C9266961}"/>
              </a:ext>
            </a:extLst>
          </p:cNvPr>
          <p:cNvCxnSpPr/>
          <p:nvPr/>
        </p:nvCxnSpPr>
        <p:spPr>
          <a:xfrm>
            <a:off x="6504997" y="2353606"/>
            <a:ext cx="0" cy="2909196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7" name="文本框 156">
            <a:extLst>
              <a:ext uri="{FF2B5EF4-FFF2-40B4-BE49-F238E27FC236}">
                <a16:creationId xmlns="" xmlns:a16="http://schemas.microsoft.com/office/drawing/2014/main" id="{3616A277-0821-4522-BD54-8A690EEE7CA3}"/>
              </a:ext>
            </a:extLst>
          </p:cNvPr>
          <p:cNvSpPr txBox="1"/>
          <p:nvPr/>
        </p:nvSpPr>
        <p:spPr>
          <a:xfrm>
            <a:off x="7520184" y="2137258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A472A8"/>
                </a:solidFill>
                <a:cs typeface="+mn-ea"/>
                <a:sym typeface="+mn-lt"/>
              </a:rPr>
              <a:t>01</a:t>
            </a:r>
            <a:endParaRPr lang="zh-CN" altLang="en-US" sz="3600" dirty="0">
              <a:solidFill>
                <a:srgbClr val="A472A8"/>
              </a:solidFill>
              <a:cs typeface="+mn-ea"/>
              <a:sym typeface="+mn-lt"/>
            </a:endParaRPr>
          </a:p>
        </p:txBody>
      </p:sp>
      <p:sp>
        <p:nvSpPr>
          <p:cNvPr id="158" name="文本框 157">
            <a:extLst>
              <a:ext uri="{FF2B5EF4-FFF2-40B4-BE49-F238E27FC236}">
                <a16:creationId xmlns="" xmlns:a16="http://schemas.microsoft.com/office/drawing/2014/main" id="{EC59D1E5-61E9-437B-8668-2F8420C851C0}"/>
              </a:ext>
            </a:extLst>
          </p:cNvPr>
          <p:cNvSpPr txBox="1"/>
          <p:nvPr/>
        </p:nvSpPr>
        <p:spPr>
          <a:xfrm>
            <a:off x="8246663" y="224655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59" name="文本框 158">
            <a:extLst>
              <a:ext uri="{FF2B5EF4-FFF2-40B4-BE49-F238E27FC236}">
                <a16:creationId xmlns="" xmlns:a16="http://schemas.microsoft.com/office/drawing/2014/main" id="{6D092A75-00BE-4E8D-A808-2CE722334238}"/>
              </a:ext>
            </a:extLst>
          </p:cNvPr>
          <p:cNvSpPr txBox="1"/>
          <p:nvPr/>
        </p:nvSpPr>
        <p:spPr>
          <a:xfrm>
            <a:off x="7520183" y="2664114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A472A8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160" name="文本框 159">
            <a:extLst>
              <a:ext uri="{FF2B5EF4-FFF2-40B4-BE49-F238E27FC236}">
                <a16:creationId xmlns="" xmlns:a16="http://schemas.microsoft.com/office/drawing/2014/main" id="{CA2EDC66-3A3C-4D95-B354-666C25B1983F}"/>
              </a:ext>
            </a:extLst>
          </p:cNvPr>
          <p:cNvSpPr txBox="1"/>
          <p:nvPr/>
        </p:nvSpPr>
        <p:spPr>
          <a:xfrm>
            <a:off x="7586148" y="3955302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383262"/>
                </a:solidFill>
                <a:cs typeface="+mn-ea"/>
                <a:sym typeface="+mn-lt"/>
              </a:rPr>
              <a:t>02</a:t>
            </a:r>
            <a:endParaRPr lang="zh-CN" altLang="en-US" sz="3600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161" name="文本框 160">
            <a:extLst>
              <a:ext uri="{FF2B5EF4-FFF2-40B4-BE49-F238E27FC236}">
                <a16:creationId xmlns="" xmlns:a16="http://schemas.microsoft.com/office/drawing/2014/main" id="{53326F6E-FD35-4059-8B57-47F95723798E}"/>
              </a:ext>
            </a:extLst>
          </p:cNvPr>
          <p:cNvSpPr txBox="1"/>
          <p:nvPr/>
        </p:nvSpPr>
        <p:spPr>
          <a:xfrm>
            <a:off x="8312627" y="4064598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62" name="文本框 161">
            <a:extLst>
              <a:ext uri="{FF2B5EF4-FFF2-40B4-BE49-F238E27FC236}">
                <a16:creationId xmlns="" xmlns:a16="http://schemas.microsoft.com/office/drawing/2014/main" id="{E7F9E4B8-7C50-4452-8265-2714FC1716C8}"/>
              </a:ext>
            </a:extLst>
          </p:cNvPr>
          <p:cNvSpPr txBox="1"/>
          <p:nvPr/>
        </p:nvSpPr>
        <p:spPr>
          <a:xfrm>
            <a:off x="7586147" y="4482158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383262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</p:spTree>
    <p:extLst>
      <p:ext uri="{BB962C8B-B14F-4D97-AF65-F5344CB8AC3E}">
        <p14:creationId xmlns:p14="http://schemas.microsoft.com/office/powerpoint/2010/main" val="293471234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"/>
                            </p:stCondLst>
                            <p:childTnLst>
                              <p:par>
                                <p:cTn id="8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5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6000"/>
                            </p:stCondLst>
                            <p:childTnLst>
                              <p:par>
                                <p:cTn id="10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50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7000"/>
                            </p:stCondLst>
                            <p:childTnLst>
                              <p:par>
                                <p:cTn id="1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7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8000"/>
                            </p:stCondLst>
                            <p:childTnLst>
                              <p:par>
                                <p:cTn id="1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5" grpId="0" animBg="1"/>
      <p:bldP spid="116" grpId="0" animBg="1"/>
      <p:bldP spid="117" grpId="0" animBg="1"/>
      <p:bldP spid="118" grpId="0" animBg="1"/>
      <p:bldP spid="119" grpId="0"/>
      <p:bldP spid="120" grpId="0"/>
      <p:bldP spid="128" grpId="0" animBg="1"/>
      <p:bldP spid="129" grpId="0" animBg="1"/>
      <p:bldP spid="130" grpId="0" animBg="1"/>
      <p:bldP spid="134" grpId="0"/>
      <p:bldP spid="135" grpId="0" animBg="1"/>
      <p:bldP spid="140" grpId="0"/>
      <p:bldP spid="141" grpId="0"/>
      <p:bldP spid="142" grpId="0"/>
      <p:bldP spid="143" grpId="0"/>
      <p:bldP spid="144" grpId="0" animBg="1"/>
      <p:bldP spid="157" grpId="0"/>
      <p:bldP spid="158" grpId="0"/>
      <p:bldP spid="159" grpId="0"/>
      <p:bldP spid="160" grpId="0"/>
      <p:bldP spid="161" grpId="0"/>
      <p:bldP spid="16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5687F870-3CAC-478E-9EC5-4219D1379110}"/>
              </a:ext>
            </a:extLst>
          </p:cNvPr>
          <p:cNvSpPr txBox="1"/>
          <p:nvPr/>
        </p:nvSpPr>
        <p:spPr>
          <a:xfrm>
            <a:off x="1494971" y="569333"/>
            <a:ext cx="3123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383262"/>
                </a:solidFill>
                <a:cs typeface="+mn-ea"/>
                <a:sym typeface="+mn-lt"/>
              </a:rPr>
              <a:t>PART THREE</a:t>
            </a:r>
            <a:endParaRPr lang="zh-CN" altLang="en-US" sz="2800" b="1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4" name="Freeform 10">
            <a:extLst>
              <a:ext uri="{FF2B5EF4-FFF2-40B4-BE49-F238E27FC236}">
                <a16:creationId xmlns="" xmlns:a16="http://schemas.microsoft.com/office/drawing/2014/main" id="{905BADB9-6DB2-4EEB-B698-26884C0FE277}"/>
              </a:ext>
            </a:extLst>
          </p:cNvPr>
          <p:cNvSpPr>
            <a:spLocks/>
          </p:cNvSpPr>
          <p:nvPr/>
        </p:nvSpPr>
        <p:spPr bwMode="auto">
          <a:xfrm rot="2700000">
            <a:off x="4668504" y="2313758"/>
            <a:ext cx="1579256" cy="1579960"/>
          </a:xfrm>
          <a:custGeom>
            <a:avLst/>
            <a:gdLst>
              <a:gd name="T0" fmla="*/ 580 w 1144"/>
              <a:gd name="T1" fmla="*/ 1135 h 1145"/>
              <a:gd name="T2" fmla="*/ 794 w 1144"/>
              <a:gd name="T3" fmla="*/ 981 h 1145"/>
              <a:gd name="T4" fmla="*/ 862 w 1144"/>
              <a:gd name="T5" fmla="*/ 1020 h 1145"/>
              <a:gd name="T6" fmla="*/ 895 w 1144"/>
              <a:gd name="T7" fmla="*/ 1104 h 1145"/>
              <a:gd name="T8" fmla="*/ 970 w 1144"/>
              <a:gd name="T9" fmla="*/ 1086 h 1145"/>
              <a:gd name="T10" fmla="*/ 1067 w 1144"/>
              <a:gd name="T11" fmla="*/ 945 h 1145"/>
              <a:gd name="T12" fmla="*/ 1053 w 1144"/>
              <a:gd name="T13" fmla="*/ 942 h 1145"/>
              <a:gd name="T14" fmla="*/ 989 w 1144"/>
              <a:gd name="T15" fmla="*/ 914 h 1145"/>
              <a:gd name="T16" fmla="*/ 957 w 1144"/>
              <a:gd name="T17" fmla="*/ 824 h 1145"/>
              <a:gd name="T18" fmla="*/ 1082 w 1144"/>
              <a:gd name="T19" fmla="*/ 631 h 1145"/>
              <a:gd name="T20" fmla="*/ 1144 w 1144"/>
              <a:gd name="T21" fmla="*/ 585 h 1145"/>
              <a:gd name="T22" fmla="*/ 1042 w 1144"/>
              <a:gd name="T23" fmla="*/ 344 h 1145"/>
              <a:gd name="T24" fmla="*/ 994 w 1144"/>
              <a:gd name="T25" fmla="*/ 323 h 1145"/>
              <a:gd name="T26" fmla="*/ 901 w 1144"/>
              <a:gd name="T27" fmla="*/ 387 h 1145"/>
              <a:gd name="T28" fmla="*/ 894 w 1144"/>
              <a:gd name="T29" fmla="*/ 395 h 1145"/>
              <a:gd name="T30" fmla="*/ 885 w 1144"/>
              <a:gd name="T31" fmla="*/ 430 h 1145"/>
              <a:gd name="T32" fmla="*/ 839 w 1144"/>
              <a:gd name="T33" fmla="*/ 480 h 1145"/>
              <a:gd name="T34" fmla="*/ 718 w 1144"/>
              <a:gd name="T35" fmla="*/ 451 h 1145"/>
              <a:gd name="T36" fmla="*/ 680 w 1144"/>
              <a:gd name="T37" fmla="*/ 340 h 1145"/>
              <a:gd name="T38" fmla="*/ 713 w 1144"/>
              <a:gd name="T39" fmla="*/ 278 h 1145"/>
              <a:gd name="T40" fmla="*/ 800 w 1144"/>
              <a:gd name="T41" fmla="*/ 237 h 1145"/>
              <a:gd name="T42" fmla="*/ 831 w 1144"/>
              <a:gd name="T43" fmla="*/ 184 h 1145"/>
              <a:gd name="T44" fmla="*/ 792 w 1144"/>
              <a:gd name="T45" fmla="*/ 108 h 1145"/>
              <a:gd name="T46" fmla="*/ 728 w 1144"/>
              <a:gd name="T47" fmla="*/ 57 h 1145"/>
              <a:gd name="T48" fmla="*/ 721 w 1144"/>
              <a:gd name="T49" fmla="*/ 52 h 1145"/>
              <a:gd name="T50" fmla="*/ 632 w 1144"/>
              <a:gd name="T51" fmla="*/ 22 h 1145"/>
              <a:gd name="T52" fmla="*/ 577 w 1144"/>
              <a:gd name="T53" fmla="*/ 3 h 1145"/>
              <a:gd name="T54" fmla="*/ 575 w 1144"/>
              <a:gd name="T55" fmla="*/ 0 h 1145"/>
              <a:gd name="T56" fmla="*/ 507 w 1144"/>
              <a:gd name="T57" fmla="*/ 64 h 1145"/>
              <a:gd name="T58" fmla="*/ 306 w 1144"/>
              <a:gd name="T59" fmla="*/ 180 h 1145"/>
              <a:gd name="T60" fmla="*/ 246 w 1144"/>
              <a:gd name="T61" fmla="*/ 67 h 1145"/>
              <a:gd name="T62" fmla="*/ 115 w 1144"/>
              <a:gd name="T63" fmla="*/ 107 h 1145"/>
              <a:gd name="T64" fmla="*/ 114 w 1144"/>
              <a:gd name="T65" fmla="*/ 239 h 1145"/>
              <a:gd name="T66" fmla="*/ 176 w 1144"/>
              <a:gd name="T67" fmla="*/ 342 h 1145"/>
              <a:gd name="T68" fmla="*/ 0 w 1144"/>
              <a:gd name="T69" fmla="*/ 561 h 1145"/>
              <a:gd name="T70" fmla="*/ 163 w 1144"/>
              <a:gd name="T71" fmla="*/ 795 h 1145"/>
              <a:gd name="T72" fmla="*/ 273 w 1144"/>
              <a:gd name="T73" fmla="*/ 743 h 1145"/>
              <a:gd name="T74" fmla="*/ 428 w 1144"/>
              <a:gd name="T75" fmla="*/ 667 h 1145"/>
              <a:gd name="T76" fmla="*/ 393 w 1144"/>
              <a:gd name="T77" fmla="*/ 851 h 1145"/>
              <a:gd name="T78" fmla="*/ 302 w 1144"/>
              <a:gd name="T79" fmla="*/ 968 h 1145"/>
              <a:gd name="T80" fmla="*/ 576 w 1144"/>
              <a:gd name="T81" fmla="*/ 1145 h 1145"/>
              <a:gd name="T82" fmla="*/ 580 w 1144"/>
              <a:gd name="T83" fmla="*/ 1135 h 1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144" h="1145">
                <a:moveTo>
                  <a:pt x="580" y="1135"/>
                </a:moveTo>
                <a:cubicBezTo>
                  <a:pt x="591" y="1115"/>
                  <a:pt x="724" y="961"/>
                  <a:pt x="794" y="981"/>
                </a:cubicBezTo>
                <a:cubicBezTo>
                  <a:pt x="820" y="988"/>
                  <a:pt x="843" y="1001"/>
                  <a:pt x="862" y="1020"/>
                </a:cubicBezTo>
                <a:cubicBezTo>
                  <a:pt x="887" y="1045"/>
                  <a:pt x="900" y="1077"/>
                  <a:pt x="895" y="1104"/>
                </a:cubicBezTo>
                <a:cubicBezTo>
                  <a:pt x="905" y="1106"/>
                  <a:pt x="933" y="1103"/>
                  <a:pt x="970" y="1086"/>
                </a:cubicBezTo>
                <a:cubicBezTo>
                  <a:pt x="995" y="1074"/>
                  <a:pt x="1076" y="1028"/>
                  <a:pt x="1067" y="945"/>
                </a:cubicBezTo>
                <a:cubicBezTo>
                  <a:pt x="1064" y="944"/>
                  <a:pt x="1058" y="943"/>
                  <a:pt x="1053" y="942"/>
                </a:cubicBezTo>
                <a:cubicBezTo>
                  <a:pt x="1035" y="939"/>
                  <a:pt x="1010" y="934"/>
                  <a:pt x="989" y="914"/>
                </a:cubicBezTo>
                <a:cubicBezTo>
                  <a:pt x="969" y="894"/>
                  <a:pt x="959" y="865"/>
                  <a:pt x="957" y="824"/>
                </a:cubicBezTo>
                <a:cubicBezTo>
                  <a:pt x="952" y="718"/>
                  <a:pt x="1018" y="673"/>
                  <a:pt x="1082" y="631"/>
                </a:cubicBezTo>
                <a:cubicBezTo>
                  <a:pt x="1104" y="616"/>
                  <a:pt x="1126" y="601"/>
                  <a:pt x="1144" y="585"/>
                </a:cubicBezTo>
                <a:cubicBezTo>
                  <a:pt x="1142" y="534"/>
                  <a:pt x="1101" y="404"/>
                  <a:pt x="1042" y="344"/>
                </a:cubicBezTo>
                <a:cubicBezTo>
                  <a:pt x="1027" y="329"/>
                  <a:pt x="1011" y="322"/>
                  <a:pt x="994" y="323"/>
                </a:cubicBezTo>
                <a:cubicBezTo>
                  <a:pt x="957" y="324"/>
                  <a:pt x="922" y="363"/>
                  <a:pt x="901" y="387"/>
                </a:cubicBezTo>
                <a:cubicBezTo>
                  <a:pt x="898" y="390"/>
                  <a:pt x="896" y="393"/>
                  <a:pt x="894" y="395"/>
                </a:cubicBezTo>
                <a:cubicBezTo>
                  <a:pt x="884" y="406"/>
                  <a:pt x="884" y="417"/>
                  <a:pt x="885" y="430"/>
                </a:cubicBezTo>
                <a:cubicBezTo>
                  <a:pt x="886" y="454"/>
                  <a:pt x="883" y="473"/>
                  <a:pt x="839" y="480"/>
                </a:cubicBezTo>
                <a:cubicBezTo>
                  <a:pt x="786" y="489"/>
                  <a:pt x="745" y="479"/>
                  <a:pt x="718" y="451"/>
                </a:cubicBezTo>
                <a:cubicBezTo>
                  <a:pt x="684" y="418"/>
                  <a:pt x="680" y="367"/>
                  <a:pt x="680" y="340"/>
                </a:cubicBezTo>
                <a:cubicBezTo>
                  <a:pt x="681" y="289"/>
                  <a:pt x="686" y="280"/>
                  <a:pt x="713" y="278"/>
                </a:cubicBezTo>
                <a:cubicBezTo>
                  <a:pt x="729" y="277"/>
                  <a:pt x="755" y="274"/>
                  <a:pt x="800" y="237"/>
                </a:cubicBezTo>
                <a:cubicBezTo>
                  <a:pt x="820" y="221"/>
                  <a:pt x="831" y="203"/>
                  <a:pt x="831" y="184"/>
                </a:cubicBezTo>
                <a:cubicBezTo>
                  <a:pt x="833" y="161"/>
                  <a:pt x="819" y="135"/>
                  <a:pt x="792" y="108"/>
                </a:cubicBezTo>
                <a:cubicBezTo>
                  <a:pt x="770" y="86"/>
                  <a:pt x="745" y="69"/>
                  <a:pt x="728" y="57"/>
                </a:cubicBezTo>
                <a:cubicBezTo>
                  <a:pt x="725" y="55"/>
                  <a:pt x="723" y="53"/>
                  <a:pt x="721" y="52"/>
                </a:cubicBezTo>
                <a:cubicBezTo>
                  <a:pt x="689" y="29"/>
                  <a:pt x="659" y="25"/>
                  <a:pt x="632" y="22"/>
                </a:cubicBezTo>
                <a:cubicBezTo>
                  <a:pt x="610" y="19"/>
                  <a:pt x="591" y="17"/>
                  <a:pt x="577" y="3"/>
                </a:cubicBezTo>
                <a:cubicBezTo>
                  <a:pt x="576" y="2"/>
                  <a:pt x="575" y="1"/>
                  <a:pt x="575" y="0"/>
                </a:cubicBezTo>
                <a:cubicBezTo>
                  <a:pt x="558" y="16"/>
                  <a:pt x="533" y="39"/>
                  <a:pt x="507" y="64"/>
                </a:cubicBezTo>
                <a:cubicBezTo>
                  <a:pt x="459" y="109"/>
                  <a:pt x="353" y="249"/>
                  <a:pt x="306" y="180"/>
                </a:cubicBezTo>
                <a:cubicBezTo>
                  <a:pt x="260" y="112"/>
                  <a:pt x="294" y="87"/>
                  <a:pt x="246" y="67"/>
                </a:cubicBezTo>
                <a:cubicBezTo>
                  <a:pt x="198" y="47"/>
                  <a:pt x="187" y="45"/>
                  <a:pt x="115" y="107"/>
                </a:cubicBezTo>
                <a:cubicBezTo>
                  <a:pt x="44" y="169"/>
                  <a:pt x="8" y="233"/>
                  <a:pt x="114" y="239"/>
                </a:cubicBezTo>
                <a:cubicBezTo>
                  <a:pt x="219" y="246"/>
                  <a:pt x="205" y="294"/>
                  <a:pt x="176" y="342"/>
                </a:cubicBezTo>
                <a:cubicBezTo>
                  <a:pt x="146" y="390"/>
                  <a:pt x="63" y="508"/>
                  <a:pt x="0" y="561"/>
                </a:cubicBezTo>
                <a:cubicBezTo>
                  <a:pt x="0" y="666"/>
                  <a:pt x="118" y="775"/>
                  <a:pt x="163" y="795"/>
                </a:cubicBezTo>
                <a:cubicBezTo>
                  <a:pt x="201" y="812"/>
                  <a:pt x="266" y="832"/>
                  <a:pt x="273" y="743"/>
                </a:cubicBezTo>
                <a:cubicBezTo>
                  <a:pt x="281" y="655"/>
                  <a:pt x="366" y="586"/>
                  <a:pt x="428" y="667"/>
                </a:cubicBezTo>
                <a:cubicBezTo>
                  <a:pt x="490" y="748"/>
                  <a:pt x="490" y="814"/>
                  <a:pt x="393" y="851"/>
                </a:cubicBezTo>
                <a:cubicBezTo>
                  <a:pt x="297" y="888"/>
                  <a:pt x="261" y="918"/>
                  <a:pt x="302" y="968"/>
                </a:cubicBezTo>
                <a:cubicBezTo>
                  <a:pt x="333" y="1006"/>
                  <a:pt x="488" y="1106"/>
                  <a:pt x="576" y="1145"/>
                </a:cubicBezTo>
                <a:cubicBezTo>
                  <a:pt x="576" y="1142"/>
                  <a:pt x="577" y="1138"/>
                  <a:pt x="580" y="1135"/>
                </a:cubicBezTo>
                <a:close/>
              </a:path>
            </a:pathLst>
          </a:custGeom>
          <a:solidFill>
            <a:srgbClr val="383262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7" name="Freeform 11">
            <a:extLst>
              <a:ext uri="{FF2B5EF4-FFF2-40B4-BE49-F238E27FC236}">
                <a16:creationId xmlns="" xmlns:a16="http://schemas.microsoft.com/office/drawing/2014/main" id="{8287AA8F-9732-4A24-B0DD-3A4919E166BB}"/>
              </a:ext>
            </a:extLst>
          </p:cNvPr>
          <p:cNvSpPr>
            <a:spLocks/>
          </p:cNvSpPr>
          <p:nvPr/>
        </p:nvSpPr>
        <p:spPr bwMode="auto">
          <a:xfrm rot="2700000">
            <a:off x="5793509" y="2313716"/>
            <a:ext cx="1551863" cy="1571625"/>
          </a:xfrm>
          <a:custGeom>
            <a:avLst/>
            <a:gdLst>
              <a:gd name="T0" fmla="*/ 479 w 1124"/>
              <a:gd name="T1" fmla="*/ 899 h 1139"/>
              <a:gd name="T2" fmla="*/ 586 w 1124"/>
              <a:gd name="T3" fmla="*/ 1139 h 1139"/>
              <a:gd name="T4" fmla="*/ 591 w 1124"/>
              <a:gd name="T5" fmla="*/ 1138 h 1139"/>
              <a:gd name="T6" fmla="*/ 777 w 1124"/>
              <a:gd name="T7" fmla="*/ 1031 h 1139"/>
              <a:gd name="T8" fmla="*/ 757 w 1124"/>
              <a:gd name="T9" fmla="*/ 936 h 1139"/>
              <a:gd name="T10" fmla="*/ 692 w 1124"/>
              <a:gd name="T11" fmla="*/ 910 h 1139"/>
              <a:gd name="T12" fmla="*/ 629 w 1124"/>
              <a:gd name="T13" fmla="*/ 885 h 1139"/>
              <a:gd name="T14" fmla="*/ 629 w 1124"/>
              <a:gd name="T15" fmla="*/ 885 h 1139"/>
              <a:gd name="T16" fmla="*/ 642 w 1124"/>
              <a:gd name="T17" fmla="*/ 676 h 1139"/>
              <a:gd name="T18" fmla="*/ 724 w 1124"/>
              <a:gd name="T19" fmla="*/ 639 h 1139"/>
              <a:gd name="T20" fmla="*/ 829 w 1124"/>
              <a:gd name="T21" fmla="*/ 679 h 1139"/>
              <a:gd name="T22" fmla="*/ 853 w 1124"/>
              <a:gd name="T23" fmla="*/ 756 h 1139"/>
              <a:gd name="T24" fmla="*/ 864 w 1124"/>
              <a:gd name="T25" fmla="*/ 784 h 1139"/>
              <a:gd name="T26" fmla="*/ 916 w 1124"/>
              <a:gd name="T27" fmla="*/ 815 h 1139"/>
              <a:gd name="T28" fmla="*/ 924 w 1124"/>
              <a:gd name="T29" fmla="*/ 818 h 1139"/>
              <a:gd name="T30" fmla="*/ 1123 w 1124"/>
              <a:gd name="T31" fmla="*/ 578 h 1139"/>
              <a:gd name="T32" fmla="*/ 1124 w 1124"/>
              <a:gd name="T33" fmla="*/ 572 h 1139"/>
              <a:gd name="T34" fmla="*/ 958 w 1124"/>
              <a:gd name="T35" fmla="*/ 388 h 1139"/>
              <a:gd name="T36" fmla="*/ 1062 w 1124"/>
              <a:gd name="T37" fmla="*/ 217 h 1139"/>
              <a:gd name="T38" fmla="*/ 865 w 1124"/>
              <a:gd name="T39" fmla="*/ 144 h 1139"/>
              <a:gd name="T40" fmla="*/ 668 w 1124"/>
              <a:gd name="T41" fmla="*/ 220 h 1139"/>
              <a:gd name="T42" fmla="*/ 517 w 1124"/>
              <a:gd name="T43" fmla="*/ 92 h 1139"/>
              <a:gd name="T44" fmla="*/ 340 w 1124"/>
              <a:gd name="T45" fmla="*/ 127 h 1139"/>
              <a:gd name="T46" fmla="*/ 407 w 1124"/>
              <a:gd name="T47" fmla="*/ 305 h 1139"/>
              <a:gd name="T48" fmla="*/ 466 w 1124"/>
              <a:gd name="T49" fmla="*/ 458 h 1139"/>
              <a:gd name="T50" fmla="*/ 258 w 1124"/>
              <a:gd name="T51" fmla="*/ 405 h 1139"/>
              <a:gd name="T52" fmla="*/ 79 w 1124"/>
              <a:gd name="T53" fmla="*/ 349 h 1139"/>
              <a:gd name="T54" fmla="*/ 0 w 1124"/>
              <a:gd name="T55" fmla="*/ 541 h 1139"/>
              <a:gd name="T56" fmla="*/ 13 w 1124"/>
              <a:gd name="T57" fmla="*/ 556 h 1139"/>
              <a:gd name="T58" fmla="*/ 14 w 1124"/>
              <a:gd name="T59" fmla="*/ 558 h 1139"/>
              <a:gd name="T60" fmla="*/ 58 w 1124"/>
              <a:gd name="T61" fmla="*/ 571 h 1139"/>
              <a:gd name="T62" fmla="*/ 155 w 1124"/>
              <a:gd name="T63" fmla="*/ 604 h 1139"/>
              <a:gd name="T64" fmla="*/ 163 w 1124"/>
              <a:gd name="T65" fmla="*/ 609 h 1139"/>
              <a:gd name="T66" fmla="*/ 229 w 1124"/>
              <a:gd name="T67" fmla="*/ 663 h 1139"/>
              <a:gd name="T68" fmla="*/ 274 w 1124"/>
              <a:gd name="T69" fmla="*/ 754 h 1139"/>
              <a:gd name="T70" fmla="*/ 235 w 1124"/>
              <a:gd name="T71" fmla="*/ 822 h 1139"/>
              <a:gd name="T72" fmla="*/ 138 w 1124"/>
              <a:gd name="T73" fmla="*/ 867 h 1139"/>
              <a:gd name="T74" fmla="*/ 128 w 1124"/>
              <a:gd name="T75" fmla="*/ 869 h 1139"/>
              <a:gd name="T76" fmla="*/ 123 w 1124"/>
              <a:gd name="T77" fmla="*/ 909 h 1139"/>
              <a:gd name="T78" fmla="*/ 155 w 1124"/>
              <a:gd name="T79" fmla="*/ 1006 h 1139"/>
              <a:gd name="T80" fmla="*/ 259 w 1124"/>
              <a:gd name="T81" fmla="*/ 1030 h 1139"/>
              <a:gd name="T82" fmla="*/ 288 w 1124"/>
              <a:gd name="T83" fmla="*/ 999 h 1139"/>
              <a:gd name="T84" fmla="*/ 302 w 1124"/>
              <a:gd name="T85" fmla="*/ 951 h 1139"/>
              <a:gd name="T86" fmla="*/ 308 w 1124"/>
              <a:gd name="T87" fmla="*/ 944 h 1139"/>
              <a:gd name="T88" fmla="*/ 309 w 1124"/>
              <a:gd name="T89" fmla="*/ 943 h 1139"/>
              <a:gd name="T90" fmla="*/ 417 w 1124"/>
              <a:gd name="T91" fmla="*/ 872 h 1139"/>
              <a:gd name="T92" fmla="*/ 479 w 1124"/>
              <a:gd name="T93" fmla="*/ 899 h 1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124" h="1139">
                <a:moveTo>
                  <a:pt x="479" y="899"/>
                </a:moveTo>
                <a:cubicBezTo>
                  <a:pt x="540" y="960"/>
                  <a:pt x="579" y="1081"/>
                  <a:pt x="586" y="1139"/>
                </a:cubicBezTo>
                <a:cubicBezTo>
                  <a:pt x="591" y="1138"/>
                  <a:pt x="591" y="1138"/>
                  <a:pt x="591" y="1138"/>
                </a:cubicBezTo>
                <a:cubicBezTo>
                  <a:pt x="693" y="1105"/>
                  <a:pt x="764" y="1064"/>
                  <a:pt x="777" y="1031"/>
                </a:cubicBezTo>
                <a:cubicBezTo>
                  <a:pt x="790" y="999"/>
                  <a:pt x="782" y="961"/>
                  <a:pt x="757" y="936"/>
                </a:cubicBezTo>
                <a:cubicBezTo>
                  <a:pt x="740" y="919"/>
                  <a:pt x="717" y="910"/>
                  <a:pt x="692" y="910"/>
                </a:cubicBezTo>
                <a:cubicBezTo>
                  <a:pt x="668" y="911"/>
                  <a:pt x="646" y="902"/>
                  <a:pt x="629" y="885"/>
                </a:cubicBezTo>
                <a:cubicBezTo>
                  <a:pt x="629" y="885"/>
                  <a:pt x="629" y="885"/>
                  <a:pt x="629" y="885"/>
                </a:cubicBezTo>
                <a:cubicBezTo>
                  <a:pt x="585" y="841"/>
                  <a:pt x="580" y="747"/>
                  <a:pt x="642" y="676"/>
                </a:cubicBezTo>
                <a:cubicBezTo>
                  <a:pt x="663" y="653"/>
                  <a:pt x="691" y="640"/>
                  <a:pt x="724" y="639"/>
                </a:cubicBezTo>
                <a:cubicBezTo>
                  <a:pt x="762" y="638"/>
                  <a:pt x="802" y="653"/>
                  <a:pt x="829" y="679"/>
                </a:cubicBezTo>
                <a:cubicBezTo>
                  <a:pt x="851" y="702"/>
                  <a:pt x="860" y="730"/>
                  <a:pt x="853" y="756"/>
                </a:cubicBezTo>
                <a:cubicBezTo>
                  <a:pt x="852" y="763"/>
                  <a:pt x="852" y="772"/>
                  <a:pt x="864" y="784"/>
                </a:cubicBezTo>
                <a:cubicBezTo>
                  <a:pt x="877" y="797"/>
                  <a:pt x="900" y="807"/>
                  <a:pt x="916" y="815"/>
                </a:cubicBezTo>
                <a:cubicBezTo>
                  <a:pt x="919" y="816"/>
                  <a:pt x="922" y="817"/>
                  <a:pt x="924" y="818"/>
                </a:cubicBezTo>
                <a:cubicBezTo>
                  <a:pt x="944" y="821"/>
                  <a:pt x="1075" y="764"/>
                  <a:pt x="1123" y="578"/>
                </a:cubicBezTo>
                <a:cubicBezTo>
                  <a:pt x="1124" y="572"/>
                  <a:pt x="1124" y="572"/>
                  <a:pt x="1124" y="572"/>
                </a:cubicBezTo>
                <a:cubicBezTo>
                  <a:pt x="1075" y="541"/>
                  <a:pt x="946" y="453"/>
                  <a:pt x="958" y="388"/>
                </a:cubicBezTo>
                <a:cubicBezTo>
                  <a:pt x="983" y="259"/>
                  <a:pt x="1068" y="336"/>
                  <a:pt x="1062" y="217"/>
                </a:cubicBezTo>
                <a:cubicBezTo>
                  <a:pt x="1039" y="98"/>
                  <a:pt x="939" y="0"/>
                  <a:pt x="865" y="144"/>
                </a:cubicBezTo>
                <a:cubicBezTo>
                  <a:pt x="791" y="289"/>
                  <a:pt x="729" y="244"/>
                  <a:pt x="668" y="220"/>
                </a:cubicBezTo>
                <a:cubicBezTo>
                  <a:pt x="607" y="195"/>
                  <a:pt x="514" y="132"/>
                  <a:pt x="517" y="92"/>
                </a:cubicBezTo>
                <a:cubicBezTo>
                  <a:pt x="520" y="52"/>
                  <a:pt x="426" y="49"/>
                  <a:pt x="340" y="127"/>
                </a:cubicBezTo>
                <a:cubicBezTo>
                  <a:pt x="253" y="205"/>
                  <a:pt x="333" y="265"/>
                  <a:pt x="407" y="305"/>
                </a:cubicBezTo>
                <a:cubicBezTo>
                  <a:pt x="480" y="344"/>
                  <a:pt x="502" y="425"/>
                  <a:pt x="466" y="458"/>
                </a:cubicBezTo>
                <a:cubicBezTo>
                  <a:pt x="431" y="491"/>
                  <a:pt x="311" y="536"/>
                  <a:pt x="258" y="405"/>
                </a:cubicBezTo>
                <a:cubicBezTo>
                  <a:pt x="204" y="275"/>
                  <a:pt x="154" y="256"/>
                  <a:pt x="79" y="349"/>
                </a:cubicBezTo>
                <a:cubicBezTo>
                  <a:pt x="20" y="421"/>
                  <a:pt x="2" y="504"/>
                  <a:pt x="0" y="541"/>
                </a:cubicBezTo>
                <a:cubicBezTo>
                  <a:pt x="13" y="556"/>
                  <a:pt x="13" y="556"/>
                  <a:pt x="13" y="556"/>
                </a:cubicBezTo>
                <a:cubicBezTo>
                  <a:pt x="13" y="557"/>
                  <a:pt x="14" y="557"/>
                  <a:pt x="14" y="558"/>
                </a:cubicBezTo>
                <a:cubicBezTo>
                  <a:pt x="23" y="566"/>
                  <a:pt x="36" y="568"/>
                  <a:pt x="58" y="571"/>
                </a:cubicBezTo>
                <a:cubicBezTo>
                  <a:pt x="85" y="574"/>
                  <a:pt x="119" y="579"/>
                  <a:pt x="155" y="604"/>
                </a:cubicBezTo>
                <a:cubicBezTo>
                  <a:pt x="157" y="606"/>
                  <a:pt x="160" y="608"/>
                  <a:pt x="163" y="609"/>
                </a:cubicBezTo>
                <a:cubicBezTo>
                  <a:pt x="180" y="621"/>
                  <a:pt x="206" y="640"/>
                  <a:pt x="229" y="663"/>
                </a:cubicBezTo>
                <a:cubicBezTo>
                  <a:pt x="261" y="694"/>
                  <a:pt x="276" y="725"/>
                  <a:pt x="274" y="754"/>
                </a:cubicBezTo>
                <a:cubicBezTo>
                  <a:pt x="273" y="778"/>
                  <a:pt x="260" y="801"/>
                  <a:pt x="235" y="822"/>
                </a:cubicBezTo>
                <a:cubicBezTo>
                  <a:pt x="186" y="863"/>
                  <a:pt x="155" y="865"/>
                  <a:pt x="138" y="867"/>
                </a:cubicBezTo>
                <a:cubicBezTo>
                  <a:pt x="130" y="868"/>
                  <a:pt x="128" y="869"/>
                  <a:pt x="128" y="869"/>
                </a:cubicBezTo>
                <a:cubicBezTo>
                  <a:pt x="125" y="872"/>
                  <a:pt x="124" y="885"/>
                  <a:pt x="123" y="909"/>
                </a:cubicBezTo>
                <a:cubicBezTo>
                  <a:pt x="123" y="933"/>
                  <a:pt x="127" y="978"/>
                  <a:pt x="155" y="1006"/>
                </a:cubicBezTo>
                <a:cubicBezTo>
                  <a:pt x="178" y="1029"/>
                  <a:pt x="213" y="1037"/>
                  <a:pt x="259" y="1030"/>
                </a:cubicBezTo>
                <a:cubicBezTo>
                  <a:pt x="289" y="1025"/>
                  <a:pt x="289" y="1018"/>
                  <a:pt x="288" y="999"/>
                </a:cubicBezTo>
                <a:cubicBezTo>
                  <a:pt x="287" y="986"/>
                  <a:pt x="287" y="967"/>
                  <a:pt x="302" y="951"/>
                </a:cubicBezTo>
                <a:cubicBezTo>
                  <a:pt x="304" y="949"/>
                  <a:pt x="306" y="946"/>
                  <a:pt x="308" y="944"/>
                </a:cubicBezTo>
                <a:cubicBezTo>
                  <a:pt x="309" y="943"/>
                  <a:pt x="309" y="943"/>
                  <a:pt x="309" y="943"/>
                </a:cubicBezTo>
                <a:cubicBezTo>
                  <a:pt x="332" y="917"/>
                  <a:pt x="371" y="873"/>
                  <a:pt x="417" y="872"/>
                </a:cubicBezTo>
                <a:cubicBezTo>
                  <a:pt x="439" y="871"/>
                  <a:pt x="460" y="880"/>
                  <a:pt x="479" y="899"/>
                </a:cubicBezTo>
                <a:close/>
              </a:path>
            </a:pathLst>
          </a:custGeom>
          <a:solidFill>
            <a:srgbClr val="A472A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8" name="Freeform 9">
            <a:extLst>
              <a:ext uri="{FF2B5EF4-FFF2-40B4-BE49-F238E27FC236}">
                <a16:creationId xmlns="" xmlns:a16="http://schemas.microsoft.com/office/drawing/2014/main" id="{585AA0BB-937E-4213-B59C-8EB32713C639}"/>
              </a:ext>
            </a:extLst>
          </p:cNvPr>
          <p:cNvSpPr>
            <a:spLocks/>
          </p:cNvSpPr>
          <p:nvPr/>
        </p:nvSpPr>
        <p:spPr bwMode="auto">
          <a:xfrm rot="2700000">
            <a:off x="5780921" y="3471073"/>
            <a:ext cx="1609031" cy="1593056"/>
          </a:xfrm>
          <a:custGeom>
            <a:avLst/>
            <a:gdLst>
              <a:gd name="T0" fmla="*/ 210 w 1165"/>
              <a:gd name="T1" fmla="*/ 456 h 1154"/>
              <a:gd name="T2" fmla="*/ 11 w 1165"/>
              <a:gd name="T3" fmla="*/ 574 h 1154"/>
              <a:gd name="T4" fmla="*/ 114 w 1165"/>
              <a:gd name="T5" fmla="*/ 707 h 1154"/>
              <a:gd name="T6" fmla="*/ 199 w 1165"/>
              <a:gd name="T7" fmla="*/ 764 h 1154"/>
              <a:gd name="T8" fmla="*/ 265 w 1165"/>
              <a:gd name="T9" fmla="*/ 760 h 1154"/>
              <a:gd name="T10" fmla="*/ 285 w 1165"/>
              <a:gd name="T11" fmla="*/ 712 h 1154"/>
              <a:gd name="T12" fmla="*/ 332 w 1165"/>
              <a:gd name="T13" fmla="*/ 641 h 1154"/>
              <a:gd name="T14" fmla="*/ 420 w 1165"/>
              <a:gd name="T15" fmla="*/ 657 h 1154"/>
              <a:gd name="T16" fmla="*/ 474 w 1165"/>
              <a:gd name="T17" fmla="*/ 702 h 1154"/>
              <a:gd name="T18" fmla="*/ 521 w 1165"/>
              <a:gd name="T19" fmla="*/ 802 h 1154"/>
              <a:gd name="T20" fmla="*/ 469 w 1165"/>
              <a:gd name="T21" fmla="*/ 842 h 1154"/>
              <a:gd name="T22" fmla="*/ 406 w 1165"/>
              <a:gd name="T23" fmla="*/ 931 h 1154"/>
              <a:gd name="T24" fmla="*/ 516 w 1165"/>
              <a:gd name="T25" fmla="*/ 1091 h 1154"/>
              <a:gd name="T26" fmla="*/ 603 w 1165"/>
              <a:gd name="T27" fmla="*/ 1152 h 1154"/>
              <a:gd name="T28" fmla="*/ 610 w 1165"/>
              <a:gd name="T29" fmla="*/ 1154 h 1154"/>
              <a:gd name="T30" fmla="*/ 775 w 1165"/>
              <a:gd name="T31" fmla="*/ 1066 h 1154"/>
              <a:gd name="T32" fmla="*/ 790 w 1165"/>
              <a:gd name="T33" fmla="*/ 916 h 1154"/>
              <a:gd name="T34" fmla="*/ 668 w 1165"/>
              <a:gd name="T35" fmla="*/ 813 h 1154"/>
              <a:gd name="T36" fmla="*/ 778 w 1165"/>
              <a:gd name="T37" fmla="*/ 676 h 1154"/>
              <a:gd name="T38" fmla="*/ 841 w 1165"/>
              <a:gd name="T39" fmla="*/ 728 h 1154"/>
              <a:gd name="T40" fmla="*/ 900 w 1165"/>
              <a:gd name="T41" fmla="*/ 812 h 1154"/>
              <a:gd name="T42" fmla="*/ 1165 w 1165"/>
              <a:gd name="T43" fmla="*/ 600 h 1154"/>
              <a:gd name="T44" fmla="*/ 996 w 1165"/>
              <a:gd name="T45" fmla="*/ 390 h 1154"/>
              <a:gd name="T46" fmla="*/ 824 w 1165"/>
              <a:gd name="T47" fmla="*/ 447 h 1154"/>
              <a:gd name="T48" fmla="*/ 649 w 1165"/>
              <a:gd name="T49" fmla="*/ 407 h 1154"/>
              <a:gd name="T50" fmla="*/ 640 w 1165"/>
              <a:gd name="T51" fmla="*/ 309 h 1154"/>
              <a:gd name="T52" fmla="*/ 754 w 1165"/>
              <a:gd name="T53" fmla="*/ 159 h 1154"/>
              <a:gd name="T54" fmla="*/ 556 w 1165"/>
              <a:gd name="T55" fmla="*/ 0 h 1154"/>
              <a:gd name="T56" fmla="*/ 330 w 1165"/>
              <a:gd name="T57" fmla="*/ 254 h 1154"/>
              <a:gd name="T58" fmla="*/ 248 w 1165"/>
              <a:gd name="T59" fmla="*/ 168 h 1154"/>
              <a:gd name="T60" fmla="*/ 71 w 1165"/>
              <a:gd name="T61" fmla="*/ 107 h 1154"/>
              <a:gd name="T62" fmla="*/ 106 w 1165"/>
              <a:gd name="T63" fmla="*/ 307 h 1154"/>
              <a:gd name="T64" fmla="*/ 210 w 1165"/>
              <a:gd name="T65" fmla="*/ 456 h 1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165" h="1154">
                <a:moveTo>
                  <a:pt x="210" y="456"/>
                </a:moveTo>
                <a:cubicBezTo>
                  <a:pt x="187" y="512"/>
                  <a:pt x="61" y="558"/>
                  <a:pt x="11" y="574"/>
                </a:cubicBezTo>
                <a:cubicBezTo>
                  <a:pt x="20" y="589"/>
                  <a:pt x="63" y="656"/>
                  <a:pt x="114" y="707"/>
                </a:cubicBezTo>
                <a:cubicBezTo>
                  <a:pt x="146" y="739"/>
                  <a:pt x="175" y="758"/>
                  <a:pt x="199" y="764"/>
                </a:cubicBezTo>
                <a:cubicBezTo>
                  <a:pt x="230" y="771"/>
                  <a:pt x="252" y="769"/>
                  <a:pt x="265" y="760"/>
                </a:cubicBezTo>
                <a:cubicBezTo>
                  <a:pt x="280" y="750"/>
                  <a:pt x="283" y="730"/>
                  <a:pt x="285" y="712"/>
                </a:cubicBezTo>
                <a:cubicBezTo>
                  <a:pt x="288" y="687"/>
                  <a:pt x="304" y="654"/>
                  <a:pt x="332" y="641"/>
                </a:cubicBezTo>
                <a:cubicBezTo>
                  <a:pt x="350" y="633"/>
                  <a:pt x="380" y="629"/>
                  <a:pt x="420" y="657"/>
                </a:cubicBezTo>
                <a:cubicBezTo>
                  <a:pt x="440" y="671"/>
                  <a:pt x="459" y="687"/>
                  <a:pt x="474" y="702"/>
                </a:cubicBezTo>
                <a:cubicBezTo>
                  <a:pt x="501" y="729"/>
                  <a:pt x="530" y="768"/>
                  <a:pt x="521" y="802"/>
                </a:cubicBezTo>
                <a:cubicBezTo>
                  <a:pt x="515" y="822"/>
                  <a:pt x="498" y="835"/>
                  <a:pt x="469" y="842"/>
                </a:cubicBezTo>
                <a:cubicBezTo>
                  <a:pt x="394" y="860"/>
                  <a:pt x="400" y="895"/>
                  <a:pt x="406" y="931"/>
                </a:cubicBezTo>
                <a:cubicBezTo>
                  <a:pt x="409" y="952"/>
                  <a:pt x="457" y="1032"/>
                  <a:pt x="516" y="1091"/>
                </a:cubicBezTo>
                <a:cubicBezTo>
                  <a:pt x="547" y="1122"/>
                  <a:pt x="577" y="1143"/>
                  <a:pt x="603" y="1152"/>
                </a:cubicBezTo>
                <a:cubicBezTo>
                  <a:pt x="610" y="1154"/>
                  <a:pt x="610" y="1154"/>
                  <a:pt x="610" y="1154"/>
                </a:cubicBezTo>
                <a:cubicBezTo>
                  <a:pt x="673" y="1130"/>
                  <a:pt x="748" y="1084"/>
                  <a:pt x="775" y="1066"/>
                </a:cubicBezTo>
                <a:cubicBezTo>
                  <a:pt x="808" y="1044"/>
                  <a:pt x="849" y="1009"/>
                  <a:pt x="790" y="916"/>
                </a:cubicBezTo>
                <a:cubicBezTo>
                  <a:pt x="731" y="823"/>
                  <a:pt x="684" y="879"/>
                  <a:pt x="668" y="813"/>
                </a:cubicBezTo>
                <a:cubicBezTo>
                  <a:pt x="653" y="748"/>
                  <a:pt x="722" y="687"/>
                  <a:pt x="778" y="676"/>
                </a:cubicBezTo>
                <a:cubicBezTo>
                  <a:pt x="834" y="665"/>
                  <a:pt x="837" y="696"/>
                  <a:pt x="841" y="728"/>
                </a:cubicBezTo>
                <a:cubicBezTo>
                  <a:pt x="845" y="760"/>
                  <a:pt x="865" y="790"/>
                  <a:pt x="900" y="812"/>
                </a:cubicBezTo>
                <a:cubicBezTo>
                  <a:pt x="1017" y="862"/>
                  <a:pt x="1109" y="740"/>
                  <a:pt x="1165" y="600"/>
                </a:cubicBezTo>
                <a:cubicBezTo>
                  <a:pt x="1162" y="575"/>
                  <a:pt x="1072" y="454"/>
                  <a:pt x="996" y="390"/>
                </a:cubicBezTo>
                <a:cubicBezTo>
                  <a:pt x="921" y="325"/>
                  <a:pt x="856" y="359"/>
                  <a:pt x="824" y="447"/>
                </a:cubicBezTo>
                <a:cubicBezTo>
                  <a:pt x="792" y="536"/>
                  <a:pt x="673" y="428"/>
                  <a:pt x="649" y="407"/>
                </a:cubicBezTo>
                <a:cubicBezTo>
                  <a:pt x="625" y="386"/>
                  <a:pt x="588" y="318"/>
                  <a:pt x="640" y="309"/>
                </a:cubicBezTo>
                <a:cubicBezTo>
                  <a:pt x="692" y="299"/>
                  <a:pt x="783" y="233"/>
                  <a:pt x="754" y="159"/>
                </a:cubicBezTo>
                <a:cubicBezTo>
                  <a:pt x="724" y="84"/>
                  <a:pt x="650" y="49"/>
                  <a:pt x="556" y="0"/>
                </a:cubicBezTo>
                <a:cubicBezTo>
                  <a:pt x="504" y="201"/>
                  <a:pt x="357" y="266"/>
                  <a:pt x="330" y="254"/>
                </a:cubicBezTo>
                <a:cubicBezTo>
                  <a:pt x="304" y="241"/>
                  <a:pt x="238" y="217"/>
                  <a:pt x="248" y="168"/>
                </a:cubicBezTo>
                <a:cubicBezTo>
                  <a:pt x="266" y="100"/>
                  <a:pt x="133" y="37"/>
                  <a:pt x="71" y="107"/>
                </a:cubicBezTo>
                <a:cubicBezTo>
                  <a:pt x="0" y="187"/>
                  <a:pt x="26" y="309"/>
                  <a:pt x="106" y="307"/>
                </a:cubicBezTo>
                <a:cubicBezTo>
                  <a:pt x="186" y="306"/>
                  <a:pt x="238" y="386"/>
                  <a:pt x="210" y="456"/>
                </a:cubicBezTo>
                <a:close/>
              </a:path>
            </a:pathLst>
          </a:custGeom>
          <a:solidFill>
            <a:srgbClr val="383262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9" name="Freeform 12">
            <a:extLst>
              <a:ext uri="{FF2B5EF4-FFF2-40B4-BE49-F238E27FC236}">
                <a16:creationId xmlns="" xmlns:a16="http://schemas.microsoft.com/office/drawing/2014/main" id="{48FF66F1-FB6B-4D9C-B817-989A17E644F6}"/>
              </a:ext>
            </a:extLst>
          </p:cNvPr>
          <p:cNvSpPr>
            <a:spLocks/>
          </p:cNvSpPr>
          <p:nvPr/>
        </p:nvSpPr>
        <p:spPr bwMode="auto">
          <a:xfrm rot="2700000">
            <a:off x="4652292" y="3491460"/>
            <a:ext cx="1620941" cy="1591867"/>
          </a:xfrm>
          <a:custGeom>
            <a:avLst/>
            <a:gdLst>
              <a:gd name="T0" fmla="*/ 1103 w 1174"/>
              <a:gd name="T1" fmla="*/ 1014 h 1154"/>
              <a:gd name="T2" fmla="*/ 1106 w 1174"/>
              <a:gd name="T3" fmla="*/ 878 h 1154"/>
              <a:gd name="T4" fmla="*/ 1057 w 1174"/>
              <a:gd name="T5" fmla="*/ 843 h 1154"/>
              <a:gd name="T6" fmla="*/ 1023 w 1174"/>
              <a:gd name="T7" fmla="*/ 815 h 1154"/>
              <a:gd name="T8" fmla="*/ 990 w 1174"/>
              <a:gd name="T9" fmla="*/ 728 h 1154"/>
              <a:gd name="T10" fmla="*/ 1170 w 1174"/>
              <a:gd name="T11" fmla="*/ 590 h 1154"/>
              <a:gd name="T12" fmla="*/ 1174 w 1174"/>
              <a:gd name="T13" fmla="*/ 589 h 1154"/>
              <a:gd name="T14" fmla="*/ 1167 w 1174"/>
              <a:gd name="T15" fmla="*/ 586 h 1154"/>
              <a:gd name="T16" fmla="*/ 1072 w 1174"/>
              <a:gd name="T17" fmla="*/ 520 h 1154"/>
              <a:gd name="T18" fmla="*/ 956 w 1174"/>
              <a:gd name="T19" fmla="*/ 350 h 1154"/>
              <a:gd name="T20" fmla="*/ 1034 w 1174"/>
              <a:gd name="T21" fmla="*/ 238 h 1154"/>
              <a:gd name="T22" fmla="*/ 1071 w 1174"/>
              <a:gd name="T23" fmla="*/ 211 h 1154"/>
              <a:gd name="T24" fmla="*/ 1030 w 1174"/>
              <a:gd name="T25" fmla="*/ 132 h 1154"/>
              <a:gd name="T26" fmla="*/ 979 w 1174"/>
              <a:gd name="T27" fmla="*/ 89 h 1154"/>
              <a:gd name="T28" fmla="*/ 910 w 1174"/>
              <a:gd name="T29" fmla="*/ 74 h 1154"/>
              <a:gd name="T30" fmla="*/ 875 w 1174"/>
              <a:gd name="T31" fmla="*/ 129 h 1154"/>
              <a:gd name="T32" fmla="*/ 847 w 1174"/>
              <a:gd name="T33" fmla="*/ 191 h 1154"/>
              <a:gd name="T34" fmla="*/ 765 w 1174"/>
              <a:gd name="T35" fmla="*/ 198 h 1154"/>
              <a:gd name="T36" fmla="*/ 670 w 1174"/>
              <a:gd name="T37" fmla="*/ 136 h 1154"/>
              <a:gd name="T38" fmla="*/ 565 w 1174"/>
              <a:gd name="T39" fmla="*/ 0 h 1154"/>
              <a:gd name="T40" fmla="*/ 501 w 1174"/>
              <a:gd name="T41" fmla="*/ 48 h 1154"/>
              <a:gd name="T42" fmla="*/ 384 w 1174"/>
              <a:gd name="T43" fmla="*/ 224 h 1154"/>
              <a:gd name="T44" fmla="*/ 410 w 1174"/>
              <a:gd name="T45" fmla="*/ 301 h 1154"/>
              <a:gd name="T46" fmla="*/ 464 w 1174"/>
              <a:gd name="T47" fmla="*/ 324 h 1154"/>
              <a:gd name="T48" fmla="*/ 465 w 1174"/>
              <a:gd name="T49" fmla="*/ 324 h 1154"/>
              <a:gd name="T50" fmla="*/ 480 w 1174"/>
              <a:gd name="T51" fmla="*/ 327 h 1154"/>
              <a:gd name="T52" fmla="*/ 493 w 1174"/>
              <a:gd name="T53" fmla="*/ 330 h 1154"/>
              <a:gd name="T54" fmla="*/ 494 w 1174"/>
              <a:gd name="T55" fmla="*/ 344 h 1154"/>
              <a:gd name="T56" fmla="*/ 385 w 1174"/>
              <a:gd name="T57" fmla="*/ 505 h 1154"/>
              <a:gd name="T58" fmla="*/ 299 w 1174"/>
              <a:gd name="T59" fmla="*/ 525 h 1154"/>
              <a:gd name="T60" fmla="*/ 280 w 1174"/>
              <a:gd name="T61" fmla="*/ 522 h 1154"/>
              <a:gd name="T62" fmla="*/ 283 w 1174"/>
              <a:gd name="T63" fmla="*/ 502 h 1154"/>
              <a:gd name="T64" fmla="*/ 255 w 1174"/>
              <a:gd name="T65" fmla="*/ 435 h 1154"/>
              <a:gd name="T66" fmla="*/ 196 w 1174"/>
              <a:gd name="T67" fmla="*/ 401 h 1154"/>
              <a:gd name="T68" fmla="*/ 85 w 1174"/>
              <a:gd name="T69" fmla="*/ 459 h 1154"/>
              <a:gd name="T70" fmla="*/ 4 w 1174"/>
              <a:gd name="T71" fmla="*/ 546 h 1154"/>
              <a:gd name="T72" fmla="*/ 3 w 1174"/>
              <a:gd name="T73" fmla="*/ 548 h 1154"/>
              <a:gd name="T74" fmla="*/ 0 w 1174"/>
              <a:gd name="T75" fmla="*/ 572 h 1154"/>
              <a:gd name="T76" fmla="*/ 13 w 1174"/>
              <a:gd name="T77" fmla="*/ 593 h 1154"/>
              <a:gd name="T78" fmla="*/ 135 w 1174"/>
              <a:gd name="T79" fmla="*/ 787 h 1154"/>
              <a:gd name="T80" fmla="*/ 145 w 1174"/>
              <a:gd name="T81" fmla="*/ 796 h 1154"/>
              <a:gd name="T82" fmla="*/ 258 w 1174"/>
              <a:gd name="T83" fmla="*/ 827 h 1154"/>
              <a:gd name="T84" fmla="*/ 327 w 1174"/>
              <a:gd name="T85" fmla="*/ 790 h 1154"/>
              <a:gd name="T86" fmla="*/ 335 w 1174"/>
              <a:gd name="T87" fmla="*/ 758 h 1154"/>
              <a:gd name="T88" fmla="*/ 378 w 1174"/>
              <a:gd name="T89" fmla="*/ 697 h 1154"/>
              <a:gd name="T90" fmla="*/ 379 w 1174"/>
              <a:gd name="T91" fmla="*/ 697 h 1154"/>
              <a:gd name="T92" fmla="*/ 380 w 1174"/>
              <a:gd name="T93" fmla="*/ 697 h 1154"/>
              <a:gd name="T94" fmla="*/ 498 w 1174"/>
              <a:gd name="T95" fmla="*/ 706 h 1154"/>
              <a:gd name="T96" fmla="*/ 537 w 1174"/>
              <a:gd name="T97" fmla="*/ 787 h 1154"/>
              <a:gd name="T98" fmla="*/ 487 w 1174"/>
              <a:gd name="T99" fmla="*/ 857 h 1154"/>
              <a:gd name="T100" fmla="*/ 392 w 1174"/>
              <a:gd name="T101" fmla="*/ 938 h 1154"/>
              <a:gd name="T102" fmla="*/ 418 w 1174"/>
              <a:gd name="T103" fmla="*/ 1056 h 1154"/>
              <a:gd name="T104" fmla="*/ 606 w 1174"/>
              <a:gd name="T105" fmla="*/ 1152 h 1154"/>
              <a:gd name="T106" fmla="*/ 615 w 1174"/>
              <a:gd name="T107" fmla="*/ 1154 h 1154"/>
              <a:gd name="T108" fmla="*/ 616 w 1174"/>
              <a:gd name="T109" fmla="*/ 1144 h 1154"/>
              <a:gd name="T110" fmla="*/ 759 w 1174"/>
              <a:gd name="T111" fmla="*/ 932 h 1154"/>
              <a:gd name="T112" fmla="*/ 815 w 1174"/>
              <a:gd name="T113" fmla="*/ 902 h 1154"/>
              <a:gd name="T114" fmla="*/ 882 w 1174"/>
              <a:gd name="T115" fmla="*/ 934 h 1154"/>
              <a:gd name="T116" fmla="*/ 915 w 1174"/>
              <a:gd name="T117" fmla="*/ 980 h 1154"/>
              <a:gd name="T118" fmla="*/ 938 w 1174"/>
              <a:gd name="T119" fmla="*/ 1020 h 1154"/>
              <a:gd name="T120" fmla="*/ 938 w 1174"/>
              <a:gd name="T121" fmla="*/ 1020 h 1154"/>
              <a:gd name="T122" fmla="*/ 1035 w 1174"/>
              <a:gd name="T123" fmla="*/ 1051 h 1154"/>
              <a:gd name="T124" fmla="*/ 1103 w 1174"/>
              <a:gd name="T125" fmla="*/ 1014 h 1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174" h="1154">
                <a:moveTo>
                  <a:pt x="1103" y="1014"/>
                </a:moveTo>
                <a:cubicBezTo>
                  <a:pt x="1130" y="971"/>
                  <a:pt x="1152" y="925"/>
                  <a:pt x="1106" y="878"/>
                </a:cubicBezTo>
                <a:cubicBezTo>
                  <a:pt x="1094" y="866"/>
                  <a:pt x="1078" y="855"/>
                  <a:pt x="1057" y="843"/>
                </a:cubicBezTo>
                <a:cubicBezTo>
                  <a:pt x="1044" y="834"/>
                  <a:pt x="1032" y="824"/>
                  <a:pt x="1023" y="815"/>
                </a:cubicBezTo>
                <a:cubicBezTo>
                  <a:pt x="994" y="786"/>
                  <a:pt x="983" y="757"/>
                  <a:pt x="990" y="728"/>
                </a:cubicBezTo>
                <a:cubicBezTo>
                  <a:pt x="1006" y="663"/>
                  <a:pt x="1109" y="609"/>
                  <a:pt x="1170" y="590"/>
                </a:cubicBezTo>
                <a:cubicBezTo>
                  <a:pt x="1174" y="589"/>
                  <a:pt x="1174" y="589"/>
                  <a:pt x="1174" y="589"/>
                </a:cubicBezTo>
                <a:cubicBezTo>
                  <a:pt x="1167" y="586"/>
                  <a:pt x="1167" y="586"/>
                  <a:pt x="1167" y="586"/>
                </a:cubicBezTo>
                <a:cubicBezTo>
                  <a:pt x="1138" y="576"/>
                  <a:pt x="1105" y="554"/>
                  <a:pt x="1072" y="520"/>
                </a:cubicBezTo>
                <a:cubicBezTo>
                  <a:pt x="1015" y="463"/>
                  <a:pt x="961" y="379"/>
                  <a:pt x="956" y="350"/>
                </a:cubicBezTo>
                <a:cubicBezTo>
                  <a:pt x="950" y="312"/>
                  <a:pt x="942" y="260"/>
                  <a:pt x="1034" y="238"/>
                </a:cubicBezTo>
                <a:cubicBezTo>
                  <a:pt x="1066" y="230"/>
                  <a:pt x="1070" y="216"/>
                  <a:pt x="1071" y="211"/>
                </a:cubicBezTo>
                <a:cubicBezTo>
                  <a:pt x="1077" y="192"/>
                  <a:pt x="1062" y="163"/>
                  <a:pt x="1030" y="132"/>
                </a:cubicBezTo>
                <a:cubicBezTo>
                  <a:pt x="1015" y="117"/>
                  <a:pt x="997" y="102"/>
                  <a:pt x="979" y="89"/>
                </a:cubicBezTo>
                <a:cubicBezTo>
                  <a:pt x="953" y="71"/>
                  <a:pt x="929" y="66"/>
                  <a:pt x="910" y="74"/>
                </a:cubicBezTo>
                <a:cubicBezTo>
                  <a:pt x="890" y="83"/>
                  <a:pt x="877" y="109"/>
                  <a:pt x="875" y="129"/>
                </a:cubicBezTo>
                <a:cubicBezTo>
                  <a:pt x="873" y="145"/>
                  <a:pt x="870" y="175"/>
                  <a:pt x="847" y="191"/>
                </a:cubicBezTo>
                <a:cubicBezTo>
                  <a:pt x="829" y="204"/>
                  <a:pt x="802" y="207"/>
                  <a:pt x="765" y="198"/>
                </a:cubicBezTo>
                <a:cubicBezTo>
                  <a:pt x="736" y="192"/>
                  <a:pt x="705" y="172"/>
                  <a:pt x="670" y="136"/>
                </a:cubicBezTo>
                <a:cubicBezTo>
                  <a:pt x="619" y="85"/>
                  <a:pt x="577" y="21"/>
                  <a:pt x="565" y="0"/>
                </a:cubicBezTo>
                <a:cubicBezTo>
                  <a:pt x="545" y="18"/>
                  <a:pt x="521" y="34"/>
                  <a:pt x="501" y="48"/>
                </a:cubicBezTo>
                <a:cubicBezTo>
                  <a:pt x="438" y="90"/>
                  <a:pt x="380" y="129"/>
                  <a:pt x="384" y="224"/>
                </a:cubicBezTo>
                <a:cubicBezTo>
                  <a:pt x="386" y="260"/>
                  <a:pt x="394" y="285"/>
                  <a:pt x="410" y="301"/>
                </a:cubicBezTo>
                <a:cubicBezTo>
                  <a:pt x="426" y="317"/>
                  <a:pt x="447" y="321"/>
                  <a:pt x="464" y="324"/>
                </a:cubicBezTo>
                <a:cubicBezTo>
                  <a:pt x="465" y="324"/>
                  <a:pt x="465" y="324"/>
                  <a:pt x="465" y="324"/>
                </a:cubicBezTo>
                <a:cubicBezTo>
                  <a:pt x="471" y="325"/>
                  <a:pt x="476" y="326"/>
                  <a:pt x="480" y="327"/>
                </a:cubicBezTo>
                <a:cubicBezTo>
                  <a:pt x="493" y="330"/>
                  <a:pt x="493" y="330"/>
                  <a:pt x="493" y="330"/>
                </a:cubicBezTo>
                <a:cubicBezTo>
                  <a:pt x="494" y="344"/>
                  <a:pt x="494" y="344"/>
                  <a:pt x="494" y="344"/>
                </a:cubicBezTo>
                <a:cubicBezTo>
                  <a:pt x="504" y="440"/>
                  <a:pt x="414" y="491"/>
                  <a:pt x="385" y="505"/>
                </a:cubicBezTo>
                <a:cubicBezTo>
                  <a:pt x="348" y="522"/>
                  <a:pt x="315" y="528"/>
                  <a:pt x="299" y="525"/>
                </a:cubicBezTo>
                <a:cubicBezTo>
                  <a:pt x="280" y="522"/>
                  <a:pt x="280" y="522"/>
                  <a:pt x="280" y="522"/>
                </a:cubicBezTo>
                <a:cubicBezTo>
                  <a:pt x="283" y="502"/>
                  <a:pt x="283" y="502"/>
                  <a:pt x="283" y="502"/>
                </a:cubicBezTo>
                <a:cubicBezTo>
                  <a:pt x="286" y="481"/>
                  <a:pt x="275" y="456"/>
                  <a:pt x="255" y="435"/>
                </a:cubicBezTo>
                <a:cubicBezTo>
                  <a:pt x="239" y="419"/>
                  <a:pt x="218" y="407"/>
                  <a:pt x="196" y="401"/>
                </a:cubicBezTo>
                <a:cubicBezTo>
                  <a:pt x="174" y="395"/>
                  <a:pt x="134" y="416"/>
                  <a:pt x="85" y="459"/>
                </a:cubicBezTo>
                <a:cubicBezTo>
                  <a:pt x="41" y="498"/>
                  <a:pt x="8" y="539"/>
                  <a:pt x="4" y="546"/>
                </a:cubicBezTo>
                <a:cubicBezTo>
                  <a:pt x="3" y="547"/>
                  <a:pt x="3" y="548"/>
                  <a:pt x="3" y="548"/>
                </a:cubicBezTo>
                <a:cubicBezTo>
                  <a:pt x="0" y="572"/>
                  <a:pt x="0" y="572"/>
                  <a:pt x="0" y="572"/>
                </a:cubicBezTo>
                <a:cubicBezTo>
                  <a:pt x="4" y="578"/>
                  <a:pt x="8" y="585"/>
                  <a:pt x="13" y="593"/>
                </a:cubicBezTo>
                <a:cubicBezTo>
                  <a:pt x="44" y="648"/>
                  <a:pt x="97" y="737"/>
                  <a:pt x="135" y="787"/>
                </a:cubicBezTo>
                <a:cubicBezTo>
                  <a:pt x="138" y="790"/>
                  <a:pt x="142" y="793"/>
                  <a:pt x="145" y="796"/>
                </a:cubicBezTo>
                <a:cubicBezTo>
                  <a:pt x="172" y="824"/>
                  <a:pt x="214" y="835"/>
                  <a:pt x="258" y="827"/>
                </a:cubicBezTo>
                <a:cubicBezTo>
                  <a:pt x="291" y="821"/>
                  <a:pt x="319" y="806"/>
                  <a:pt x="327" y="790"/>
                </a:cubicBezTo>
                <a:cubicBezTo>
                  <a:pt x="331" y="781"/>
                  <a:pt x="333" y="770"/>
                  <a:pt x="335" y="758"/>
                </a:cubicBezTo>
                <a:cubicBezTo>
                  <a:pt x="342" y="723"/>
                  <a:pt x="348" y="701"/>
                  <a:pt x="378" y="697"/>
                </a:cubicBezTo>
                <a:cubicBezTo>
                  <a:pt x="379" y="697"/>
                  <a:pt x="379" y="697"/>
                  <a:pt x="379" y="697"/>
                </a:cubicBezTo>
                <a:cubicBezTo>
                  <a:pt x="380" y="697"/>
                  <a:pt x="380" y="697"/>
                  <a:pt x="380" y="697"/>
                </a:cubicBezTo>
                <a:cubicBezTo>
                  <a:pt x="435" y="678"/>
                  <a:pt x="472" y="680"/>
                  <a:pt x="498" y="706"/>
                </a:cubicBezTo>
                <a:cubicBezTo>
                  <a:pt x="517" y="725"/>
                  <a:pt x="528" y="758"/>
                  <a:pt x="537" y="787"/>
                </a:cubicBezTo>
                <a:cubicBezTo>
                  <a:pt x="547" y="821"/>
                  <a:pt x="528" y="834"/>
                  <a:pt x="487" y="857"/>
                </a:cubicBezTo>
                <a:cubicBezTo>
                  <a:pt x="457" y="874"/>
                  <a:pt x="418" y="895"/>
                  <a:pt x="392" y="938"/>
                </a:cubicBezTo>
                <a:cubicBezTo>
                  <a:pt x="369" y="975"/>
                  <a:pt x="378" y="1016"/>
                  <a:pt x="418" y="1056"/>
                </a:cubicBezTo>
                <a:cubicBezTo>
                  <a:pt x="467" y="1105"/>
                  <a:pt x="552" y="1142"/>
                  <a:pt x="606" y="1152"/>
                </a:cubicBezTo>
                <a:cubicBezTo>
                  <a:pt x="615" y="1154"/>
                  <a:pt x="615" y="1154"/>
                  <a:pt x="615" y="1154"/>
                </a:cubicBezTo>
                <a:cubicBezTo>
                  <a:pt x="616" y="1144"/>
                  <a:pt x="616" y="1144"/>
                  <a:pt x="616" y="1144"/>
                </a:cubicBezTo>
                <a:cubicBezTo>
                  <a:pt x="617" y="1116"/>
                  <a:pt x="687" y="1012"/>
                  <a:pt x="759" y="932"/>
                </a:cubicBezTo>
                <a:cubicBezTo>
                  <a:pt x="777" y="912"/>
                  <a:pt x="796" y="902"/>
                  <a:pt x="815" y="902"/>
                </a:cubicBezTo>
                <a:cubicBezTo>
                  <a:pt x="842" y="901"/>
                  <a:pt x="866" y="919"/>
                  <a:pt x="882" y="934"/>
                </a:cubicBezTo>
                <a:cubicBezTo>
                  <a:pt x="895" y="947"/>
                  <a:pt x="907" y="963"/>
                  <a:pt x="915" y="980"/>
                </a:cubicBezTo>
                <a:cubicBezTo>
                  <a:pt x="919" y="995"/>
                  <a:pt x="926" y="1009"/>
                  <a:pt x="938" y="1020"/>
                </a:cubicBezTo>
                <a:cubicBezTo>
                  <a:pt x="938" y="1020"/>
                  <a:pt x="938" y="1020"/>
                  <a:pt x="938" y="1020"/>
                </a:cubicBezTo>
                <a:cubicBezTo>
                  <a:pt x="961" y="1043"/>
                  <a:pt x="998" y="1055"/>
                  <a:pt x="1035" y="1051"/>
                </a:cubicBezTo>
                <a:cubicBezTo>
                  <a:pt x="1065" y="1047"/>
                  <a:pt x="1090" y="1034"/>
                  <a:pt x="1103" y="1014"/>
                </a:cubicBezTo>
                <a:close/>
              </a:path>
            </a:pathLst>
          </a:custGeom>
          <a:solidFill>
            <a:srgbClr val="A472A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34BC118E-2413-4DC5-B508-A556E44E3E20}"/>
              </a:ext>
            </a:extLst>
          </p:cNvPr>
          <p:cNvSpPr/>
          <p:nvPr/>
        </p:nvSpPr>
        <p:spPr>
          <a:xfrm>
            <a:off x="5220981" y="2908159"/>
            <a:ext cx="483531" cy="392536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sz="2100" b="1" dirty="0">
                <a:solidFill>
                  <a:schemeClr val="bg1"/>
                </a:solidFill>
                <a:cs typeface="+mn-ea"/>
                <a:sym typeface="+mn-lt"/>
              </a:rPr>
              <a:t>1</a:t>
            </a:r>
            <a:endParaRPr lang="bg-BG" sz="21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8EF62289-CC86-4BB6-BC52-FDF0D1A97B79}"/>
              </a:ext>
            </a:extLst>
          </p:cNvPr>
          <p:cNvSpPr/>
          <p:nvPr/>
        </p:nvSpPr>
        <p:spPr>
          <a:xfrm>
            <a:off x="6295883" y="2908159"/>
            <a:ext cx="483531" cy="392536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sz="2100" b="1" dirty="0">
                <a:solidFill>
                  <a:schemeClr val="bg1"/>
                </a:solidFill>
                <a:cs typeface="+mn-ea"/>
                <a:sym typeface="+mn-lt"/>
              </a:rPr>
              <a:t>2</a:t>
            </a:r>
            <a:endParaRPr lang="bg-BG" sz="21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A14D49F5-75C7-40EE-BA17-BD34D0B2E021}"/>
              </a:ext>
            </a:extLst>
          </p:cNvPr>
          <p:cNvSpPr/>
          <p:nvPr/>
        </p:nvSpPr>
        <p:spPr>
          <a:xfrm>
            <a:off x="5220981" y="4100031"/>
            <a:ext cx="483531" cy="392536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sz="2100" b="1" dirty="0">
                <a:solidFill>
                  <a:schemeClr val="bg1"/>
                </a:solidFill>
                <a:cs typeface="+mn-ea"/>
                <a:sym typeface="+mn-lt"/>
              </a:rPr>
              <a:t>3</a:t>
            </a:r>
            <a:endParaRPr lang="bg-BG" sz="21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763EE45E-8841-4F19-AD84-78AAA7BEE486}"/>
              </a:ext>
            </a:extLst>
          </p:cNvPr>
          <p:cNvSpPr/>
          <p:nvPr/>
        </p:nvSpPr>
        <p:spPr>
          <a:xfrm>
            <a:off x="6295883" y="4100031"/>
            <a:ext cx="483531" cy="392536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sz="2100" b="1" dirty="0">
                <a:solidFill>
                  <a:schemeClr val="bg1"/>
                </a:solidFill>
                <a:cs typeface="+mn-ea"/>
                <a:sym typeface="+mn-lt"/>
              </a:rPr>
              <a:t>4</a:t>
            </a:r>
            <a:endParaRPr lang="bg-BG" sz="21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14" name="Elbow Connector 13">
            <a:extLst>
              <a:ext uri="{FF2B5EF4-FFF2-40B4-BE49-F238E27FC236}">
                <a16:creationId xmlns="" xmlns:a16="http://schemas.microsoft.com/office/drawing/2014/main" id="{C7C56DA9-0283-4722-9FB9-14D64C025827}"/>
              </a:ext>
            </a:extLst>
          </p:cNvPr>
          <p:cNvCxnSpPr/>
          <p:nvPr/>
        </p:nvCxnSpPr>
        <p:spPr>
          <a:xfrm rot="10800000" flipV="1">
            <a:off x="3762862" y="2713598"/>
            <a:ext cx="1021223" cy="69220"/>
          </a:xfrm>
          <a:prstGeom prst="bentConnector3">
            <a:avLst/>
          </a:prstGeom>
          <a:ln w="19050">
            <a:solidFill>
              <a:srgbClr val="38326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Elbow Connector 14">
            <a:extLst>
              <a:ext uri="{FF2B5EF4-FFF2-40B4-BE49-F238E27FC236}">
                <a16:creationId xmlns="" xmlns:a16="http://schemas.microsoft.com/office/drawing/2014/main" id="{0F084EAA-F516-4AE3-8BE5-1F395BB2B0BF}"/>
              </a:ext>
            </a:extLst>
          </p:cNvPr>
          <p:cNvCxnSpPr/>
          <p:nvPr/>
        </p:nvCxnSpPr>
        <p:spPr>
          <a:xfrm rot="10800000" flipV="1">
            <a:off x="3954925" y="4118581"/>
            <a:ext cx="785591" cy="201028"/>
          </a:xfrm>
          <a:prstGeom prst="bentConnector3">
            <a:avLst>
              <a:gd name="adj1" fmla="val 50000"/>
            </a:avLst>
          </a:prstGeom>
          <a:ln w="19050">
            <a:solidFill>
              <a:srgbClr val="38326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Elbow Connector 15">
            <a:extLst>
              <a:ext uri="{FF2B5EF4-FFF2-40B4-BE49-F238E27FC236}">
                <a16:creationId xmlns="" xmlns:a16="http://schemas.microsoft.com/office/drawing/2014/main" id="{5B8108C4-8B10-4CE3-95DD-32E45989F430}"/>
              </a:ext>
            </a:extLst>
          </p:cNvPr>
          <p:cNvCxnSpPr/>
          <p:nvPr/>
        </p:nvCxnSpPr>
        <p:spPr>
          <a:xfrm flipV="1">
            <a:off x="7046138" y="2499261"/>
            <a:ext cx="752991" cy="203425"/>
          </a:xfrm>
          <a:prstGeom prst="bentConnector3">
            <a:avLst/>
          </a:prstGeom>
          <a:ln w="19050">
            <a:solidFill>
              <a:srgbClr val="38326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Elbow Connector 16">
            <a:extLst>
              <a:ext uri="{FF2B5EF4-FFF2-40B4-BE49-F238E27FC236}">
                <a16:creationId xmlns="" xmlns:a16="http://schemas.microsoft.com/office/drawing/2014/main" id="{990FE4B2-A6C1-4B18-850B-B09C8BE69483}"/>
              </a:ext>
            </a:extLst>
          </p:cNvPr>
          <p:cNvCxnSpPr/>
          <p:nvPr/>
        </p:nvCxnSpPr>
        <p:spPr>
          <a:xfrm flipV="1">
            <a:off x="6915949" y="3951628"/>
            <a:ext cx="835967" cy="252393"/>
          </a:xfrm>
          <a:prstGeom prst="bentConnector3">
            <a:avLst/>
          </a:prstGeom>
          <a:ln w="19050">
            <a:solidFill>
              <a:srgbClr val="38326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EEBE3D62-452F-40EC-B77E-1793C7B99B4D}"/>
              </a:ext>
            </a:extLst>
          </p:cNvPr>
          <p:cNvSpPr txBox="1"/>
          <p:nvPr/>
        </p:nvSpPr>
        <p:spPr>
          <a:xfrm>
            <a:off x="1494973" y="2245150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383262"/>
                </a:solidFill>
                <a:cs typeface="+mn-ea"/>
                <a:sym typeface="+mn-lt"/>
              </a:rPr>
              <a:t>01</a:t>
            </a:r>
            <a:endParaRPr lang="zh-CN" altLang="en-US" sz="3600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39C55B0F-B35C-43CD-A14F-C4978CBF7D8D}"/>
              </a:ext>
            </a:extLst>
          </p:cNvPr>
          <p:cNvSpPr txBox="1"/>
          <p:nvPr/>
        </p:nvSpPr>
        <p:spPr>
          <a:xfrm>
            <a:off x="2221452" y="235444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1993BAC9-1F02-430D-A6CE-63AA09F1D8AA}"/>
              </a:ext>
            </a:extLst>
          </p:cNvPr>
          <p:cNvSpPr txBox="1"/>
          <p:nvPr/>
        </p:nvSpPr>
        <p:spPr>
          <a:xfrm>
            <a:off x="1494973" y="2772006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383262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EB146089-3B29-43FD-9811-E862053F4018}"/>
              </a:ext>
            </a:extLst>
          </p:cNvPr>
          <p:cNvSpPr txBox="1"/>
          <p:nvPr/>
        </p:nvSpPr>
        <p:spPr>
          <a:xfrm>
            <a:off x="7804846" y="1827591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A472A8"/>
                </a:solidFill>
                <a:cs typeface="+mn-ea"/>
                <a:sym typeface="+mn-lt"/>
              </a:rPr>
              <a:t>02</a:t>
            </a:r>
            <a:endParaRPr lang="zh-CN" altLang="en-US" sz="3600" dirty="0">
              <a:solidFill>
                <a:srgbClr val="A472A8"/>
              </a:solidFill>
              <a:cs typeface="+mn-ea"/>
              <a:sym typeface="+mn-lt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021ED83A-D587-4667-9590-A93F07FA727F}"/>
              </a:ext>
            </a:extLst>
          </p:cNvPr>
          <p:cNvSpPr txBox="1"/>
          <p:nvPr/>
        </p:nvSpPr>
        <p:spPr>
          <a:xfrm>
            <a:off x="8531325" y="193688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F4AE8933-4362-4F43-9A7A-38B053FE24A8}"/>
              </a:ext>
            </a:extLst>
          </p:cNvPr>
          <p:cNvSpPr txBox="1"/>
          <p:nvPr/>
        </p:nvSpPr>
        <p:spPr>
          <a:xfrm>
            <a:off x="7804846" y="2354447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A472A8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513C966D-50B5-4B34-97CE-04730CE43E7F}"/>
              </a:ext>
            </a:extLst>
          </p:cNvPr>
          <p:cNvSpPr txBox="1"/>
          <p:nvPr/>
        </p:nvSpPr>
        <p:spPr>
          <a:xfrm>
            <a:off x="1964606" y="4105136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A472A8"/>
                </a:solidFill>
                <a:cs typeface="+mn-ea"/>
                <a:sym typeface="+mn-lt"/>
              </a:rPr>
              <a:t>03</a:t>
            </a:r>
            <a:endParaRPr lang="zh-CN" altLang="en-US" sz="3600" dirty="0">
              <a:solidFill>
                <a:srgbClr val="A472A8"/>
              </a:solidFill>
              <a:cs typeface="+mn-ea"/>
              <a:sym typeface="+mn-lt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F83E732E-CC3B-464B-A1F2-B95CA146E39A}"/>
              </a:ext>
            </a:extLst>
          </p:cNvPr>
          <p:cNvSpPr txBox="1"/>
          <p:nvPr/>
        </p:nvSpPr>
        <p:spPr>
          <a:xfrm>
            <a:off x="2691085" y="421443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3AA15A64-730A-428E-9B3C-F5B94CC8F3AE}"/>
              </a:ext>
            </a:extLst>
          </p:cNvPr>
          <p:cNvSpPr txBox="1"/>
          <p:nvPr/>
        </p:nvSpPr>
        <p:spPr>
          <a:xfrm>
            <a:off x="1964606" y="4631992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A472A8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8FCD1560-C640-4263-84AE-F02954DBE492}"/>
              </a:ext>
            </a:extLst>
          </p:cNvPr>
          <p:cNvSpPr txBox="1"/>
          <p:nvPr/>
        </p:nvSpPr>
        <p:spPr>
          <a:xfrm>
            <a:off x="7854081" y="3687575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383262"/>
                </a:solidFill>
                <a:cs typeface="+mn-ea"/>
                <a:sym typeface="+mn-lt"/>
              </a:rPr>
              <a:t>04</a:t>
            </a:r>
            <a:endParaRPr lang="zh-CN" altLang="en-US" sz="3600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3F33D9EC-CDF0-48A3-B289-8C66E4896BDE}"/>
              </a:ext>
            </a:extLst>
          </p:cNvPr>
          <p:cNvSpPr txBox="1"/>
          <p:nvPr/>
        </p:nvSpPr>
        <p:spPr>
          <a:xfrm>
            <a:off x="8580560" y="379687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DC01C06B-D0DA-483F-A9B4-C31B03E40D53}"/>
              </a:ext>
            </a:extLst>
          </p:cNvPr>
          <p:cNvSpPr txBox="1"/>
          <p:nvPr/>
        </p:nvSpPr>
        <p:spPr>
          <a:xfrm>
            <a:off x="7854080" y="4214433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383262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</p:spTree>
    <p:extLst>
      <p:ext uri="{BB962C8B-B14F-4D97-AF65-F5344CB8AC3E}">
        <p14:creationId xmlns:p14="http://schemas.microsoft.com/office/powerpoint/2010/main" val="174790113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 animBg="1"/>
      <p:bldP spid="7" grpId="0" animBg="1"/>
      <p:bldP spid="8" grpId="0" animBg="1"/>
      <p:bldP spid="9" grpId="0" animBg="1"/>
      <p:bldP spid="10" grpId="0"/>
      <p:bldP spid="11" grpId="0"/>
      <p:bldP spid="12" grpId="0"/>
      <p:bldP spid="13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5687F870-3CAC-478E-9EC5-4219D1379110}"/>
              </a:ext>
            </a:extLst>
          </p:cNvPr>
          <p:cNvSpPr txBox="1"/>
          <p:nvPr/>
        </p:nvSpPr>
        <p:spPr>
          <a:xfrm>
            <a:off x="1494971" y="569333"/>
            <a:ext cx="3123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383262"/>
                </a:solidFill>
                <a:cs typeface="+mn-ea"/>
                <a:sym typeface="+mn-lt"/>
              </a:rPr>
              <a:t>PART THREE</a:t>
            </a:r>
            <a:endParaRPr lang="zh-CN" altLang="en-US" sz="2800" b="1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4" name="任意多边形 18">
            <a:extLst>
              <a:ext uri="{FF2B5EF4-FFF2-40B4-BE49-F238E27FC236}">
                <a16:creationId xmlns="" xmlns:a16="http://schemas.microsoft.com/office/drawing/2014/main" id="{187A30AC-D176-4692-9172-871E9C6713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9026" y="1992313"/>
            <a:ext cx="2132013" cy="852487"/>
          </a:xfrm>
          <a:custGeom>
            <a:avLst/>
            <a:gdLst>
              <a:gd name="T0" fmla="*/ 0 w 2132065"/>
              <a:gd name="T1" fmla="*/ 0 h 852826"/>
              <a:gd name="T2" fmla="*/ 1705652 w 2132065"/>
              <a:gd name="T3" fmla="*/ 0 h 852826"/>
              <a:gd name="T4" fmla="*/ 2132065 w 2132065"/>
              <a:gd name="T5" fmla="*/ 426413 h 852826"/>
              <a:gd name="T6" fmla="*/ 1705652 w 2132065"/>
              <a:gd name="T7" fmla="*/ 852826 h 852826"/>
              <a:gd name="T8" fmla="*/ 0 w 2132065"/>
              <a:gd name="T9" fmla="*/ 852826 h 852826"/>
              <a:gd name="T10" fmla="*/ 426413 w 2132065"/>
              <a:gd name="T11" fmla="*/ 426413 h 852826"/>
              <a:gd name="T12" fmla="*/ 0 w 2132065"/>
              <a:gd name="T13" fmla="*/ 0 h 85282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132065"/>
              <a:gd name="T22" fmla="*/ 0 h 852826"/>
              <a:gd name="T23" fmla="*/ 2132065 w 2132065"/>
              <a:gd name="T24" fmla="*/ 852826 h 85282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32065" h="852826">
                <a:moveTo>
                  <a:pt x="0" y="0"/>
                </a:moveTo>
                <a:lnTo>
                  <a:pt x="1705652" y="0"/>
                </a:lnTo>
                <a:lnTo>
                  <a:pt x="2132065" y="426413"/>
                </a:lnTo>
                <a:lnTo>
                  <a:pt x="1705652" y="852826"/>
                </a:lnTo>
                <a:lnTo>
                  <a:pt x="0" y="852826"/>
                </a:lnTo>
                <a:lnTo>
                  <a:pt x="426413" y="426413"/>
                </a:lnTo>
                <a:lnTo>
                  <a:pt x="0" y="0"/>
                </a:lnTo>
                <a:close/>
              </a:path>
            </a:pathLst>
          </a:custGeom>
          <a:solidFill>
            <a:srgbClr val="383262"/>
          </a:solidFill>
          <a:ln>
            <a:noFill/>
          </a:ln>
          <a:extLst/>
        </p:spPr>
        <p:txBody>
          <a:bodyPr lIns="436573" tIns="5080" rIns="426413" bIns="5080" anchor="ctr"/>
          <a:lstStyle>
            <a:lvl1pPr defTabSz="355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355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355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355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355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355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355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355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355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</a:pPr>
            <a:endParaRPr lang="en-US" altLang="zh-CN" sz="800" b="1" dirty="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  <a:p>
            <a:pPr algn="ctr" eaLnBrk="1" hangingPunct="1">
              <a:lnSpc>
                <a:spcPct val="90000"/>
              </a:lnSpc>
              <a:spcAft>
                <a:spcPct val="35000"/>
              </a:spcAft>
            </a:pPr>
            <a:endParaRPr lang="en-US" altLang="zh-CN" sz="800" b="1" dirty="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" name="Freeform 6">
            <a:extLst>
              <a:ext uri="{FF2B5EF4-FFF2-40B4-BE49-F238E27FC236}">
                <a16:creationId xmlns="" xmlns:a16="http://schemas.microsoft.com/office/drawing/2014/main" id="{09A0D5D1-BB99-44E9-BB34-E19180EC71F3}"/>
              </a:ext>
            </a:extLst>
          </p:cNvPr>
          <p:cNvSpPr>
            <a:spLocks noEditPoints="1"/>
          </p:cNvSpPr>
          <p:nvPr/>
        </p:nvSpPr>
        <p:spPr bwMode="auto">
          <a:xfrm>
            <a:off x="1958976" y="2146302"/>
            <a:ext cx="320675" cy="341313"/>
          </a:xfrm>
          <a:custGeom>
            <a:avLst/>
            <a:gdLst>
              <a:gd name="T0" fmla="*/ 67 w 376"/>
              <a:gd name="T1" fmla="*/ 3 h 401"/>
              <a:gd name="T2" fmla="*/ 62 w 376"/>
              <a:gd name="T3" fmla="*/ 3 h 401"/>
              <a:gd name="T4" fmla="*/ 0 w 376"/>
              <a:gd name="T5" fmla="*/ 159 h 401"/>
              <a:gd name="T6" fmla="*/ 65 w 376"/>
              <a:gd name="T7" fmla="*/ 223 h 401"/>
              <a:gd name="T8" fmla="*/ 129 w 376"/>
              <a:gd name="T9" fmla="*/ 159 h 401"/>
              <a:gd name="T10" fmla="*/ 67 w 376"/>
              <a:gd name="T11" fmla="*/ 3 h 401"/>
              <a:gd name="T12" fmla="*/ 313 w 376"/>
              <a:gd name="T13" fmla="*/ 3 h 401"/>
              <a:gd name="T14" fmla="*/ 309 w 376"/>
              <a:gd name="T15" fmla="*/ 3 h 401"/>
              <a:gd name="T16" fmla="*/ 246 w 376"/>
              <a:gd name="T17" fmla="*/ 159 h 401"/>
              <a:gd name="T18" fmla="*/ 311 w 376"/>
              <a:gd name="T19" fmla="*/ 223 h 401"/>
              <a:gd name="T20" fmla="*/ 376 w 376"/>
              <a:gd name="T21" fmla="*/ 159 h 401"/>
              <a:gd name="T22" fmla="*/ 313 w 376"/>
              <a:gd name="T23" fmla="*/ 3 h 401"/>
              <a:gd name="T24" fmla="*/ 185 w 376"/>
              <a:gd name="T25" fmla="*/ 180 h 401"/>
              <a:gd name="T26" fmla="*/ 123 w 376"/>
              <a:gd name="T27" fmla="*/ 337 h 401"/>
              <a:gd name="T28" fmla="*/ 188 w 376"/>
              <a:gd name="T29" fmla="*/ 401 h 401"/>
              <a:gd name="T30" fmla="*/ 253 w 376"/>
              <a:gd name="T31" fmla="*/ 337 h 401"/>
              <a:gd name="T32" fmla="*/ 190 w 376"/>
              <a:gd name="T33" fmla="*/ 180 h 401"/>
              <a:gd name="T34" fmla="*/ 185 w 376"/>
              <a:gd name="T35" fmla="*/ 18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文本框 20">
            <a:extLst>
              <a:ext uri="{FF2B5EF4-FFF2-40B4-BE49-F238E27FC236}">
                <a16:creationId xmlns="" xmlns:a16="http://schemas.microsoft.com/office/drawing/2014/main" id="{454B065C-AB05-4617-B6D5-F2B7CC9916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3701" y="2500314"/>
            <a:ext cx="100171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</p:txBody>
      </p:sp>
      <p:sp>
        <p:nvSpPr>
          <p:cNvPr id="9" name="任意多边形 21">
            <a:extLst>
              <a:ext uri="{FF2B5EF4-FFF2-40B4-BE49-F238E27FC236}">
                <a16:creationId xmlns="" xmlns:a16="http://schemas.microsoft.com/office/drawing/2014/main" id="{17D457FC-6421-4FE0-931E-F6B0096787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9026" y="2963865"/>
            <a:ext cx="2132013" cy="852487"/>
          </a:xfrm>
          <a:custGeom>
            <a:avLst/>
            <a:gdLst>
              <a:gd name="T0" fmla="*/ 0 w 2132065"/>
              <a:gd name="T1" fmla="*/ 0 h 852826"/>
              <a:gd name="T2" fmla="*/ 1705652 w 2132065"/>
              <a:gd name="T3" fmla="*/ 0 h 852826"/>
              <a:gd name="T4" fmla="*/ 2132065 w 2132065"/>
              <a:gd name="T5" fmla="*/ 426413 h 852826"/>
              <a:gd name="T6" fmla="*/ 1705652 w 2132065"/>
              <a:gd name="T7" fmla="*/ 852826 h 852826"/>
              <a:gd name="T8" fmla="*/ 0 w 2132065"/>
              <a:gd name="T9" fmla="*/ 852826 h 852826"/>
              <a:gd name="T10" fmla="*/ 426413 w 2132065"/>
              <a:gd name="T11" fmla="*/ 426413 h 852826"/>
              <a:gd name="T12" fmla="*/ 0 w 2132065"/>
              <a:gd name="T13" fmla="*/ 0 h 85282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132065"/>
              <a:gd name="T22" fmla="*/ 0 h 852826"/>
              <a:gd name="T23" fmla="*/ 2132065 w 2132065"/>
              <a:gd name="T24" fmla="*/ 852826 h 85282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32065" h="852826">
                <a:moveTo>
                  <a:pt x="0" y="0"/>
                </a:moveTo>
                <a:lnTo>
                  <a:pt x="1705652" y="0"/>
                </a:lnTo>
                <a:lnTo>
                  <a:pt x="2132065" y="426413"/>
                </a:lnTo>
                <a:lnTo>
                  <a:pt x="1705652" y="852826"/>
                </a:lnTo>
                <a:lnTo>
                  <a:pt x="0" y="852826"/>
                </a:lnTo>
                <a:lnTo>
                  <a:pt x="426413" y="426413"/>
                </a:lnTo>
                <a:lnTo>
                  <a:pt x="0" y="0"/>
                </a:lnTo>
                <a:close/>
              </a:path>
            </a:pathLst>
          </a:custGeom>
          <a:solidFill>
            <a:srgbClr val="A472A8"/>
          </a:solidFill>
          <a:ln>
            <a:noFill/>
          </a:ln>
          <a:extLst/>
        </p:spPr>
        <p:txBody>
          <a:bodyPr lIns="436573" tIns="5080" rIns="426413" bIns="5080" anchor="ctr"/>
          <a:lstStyle>
            <a:lvl1pPr defTabSz="355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355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355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355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355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355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355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355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355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</a:pPr>
            <a:endParaRPr lang="en-US" altLang="zh-CN" sz="800" b="1" dirty="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  <a:p>
            <a:pPr algn="ctr" eaLnBrk="1" hangingPunct="1">
              <a:lnSpc>
                <a:spcPct val="90000"/>
              </a:lnSpc>
              <a:spcAft>
                <a:spcPct val="35000"/>
              </a:spcAft>
            </a:pPr>
            <a:endParaRPr lang="en-US" altLang="zh-CN" sz="800" b="1" dirty="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" name="Freeform 11">
            <a:extLst>
              <a:ext uri="{FF2B5EF4-FFF2-40B4-BE49-F238E27FC236}">
                <a16:creationId xmlns="" xmlns:a16="http://schemas.microsoft.com/office/drawing/2014/main" id="{922A3A33-B529-4CA1-BD78-369EF92ED7C2}"/>
              </a:ext>
            </a:extLst>
          </p:cNvPr>
          <p:cNvSpPr>
            <a:spLocks noEditPoints="1"/>
          </p:cNvSpPr>
          <p:nvPr/>
        </p:nvSpPr>
        <p:spPr bwMode="auto">
          <a:xfrm>
            <a:off x="1903414" y="3070225"/>
            <a:ext cx="412751" cy="414338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文本框 23">
            <a:extLst>
              <a:ext uri="{FF2B5EF4-FFF2-40B4-BE49-F238E27FC236}">
                <a16:creationId xmlns="" xmlns:a16="http://schemas.microsoft.com/office/drawing/2014/main" id="{0D177D43-2F57-4231-8348-FADD47DD6A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4177" y="3484564"/>
            <a:ext cx="100171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</p:txBody>
      </p:sp>
      <p:sp>
        <p:nvSpPr>
          <p:cNvPr id="12" name="任意多边形 24">
            <a:extLst>
              <a:ext uri="{FF2B5EF4-FFF2-40B4-BE49-F238E27FC236}">
                <a16:creationId xmlns="" xmlns:a16="http://schemas.microsoft.com/office/drawing/2014/main" id="{364D2515-6431-4598-9C86-4CCD064B10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9026" y="3937000"/>
            <a:ext cx="2132013" cy="852488"/>
          </a:xfrm>
          <a:custGeom>
            <a:avLst/>
            <a:gdLst>
              <a:gd name="T0" fmla="*/ 0 w 2132065"/>
              <a:gd name="T1" fmla="*/ 0 h 852826"/>
              <a:gd name="T2" fmla="*/ 1705652 w 2132065"/>
              <a:gd name="T3" fmla="*/ 0 h 852826"/>
              <a:gd name="T4" fmla="*/ 2132065 w 2132065"/>
              <a:gd name="T5" fmla="*/ 426413 h 852826"/>
              <a:gd name="T6" fmla="*/ 1705652 w 2132065"/>
              <a:gd name="T7" fmla="*/ 852826 h 852826"/>
              <a:gd name="T8" fmla="*/ 0 w 2132065"/>
              <a:gd name="T9" fmla="*/ 852826 h 852826"/>
              <a:gd name="T10" fmla="*/ 426413 w 2132065"/>
              <a:gd name="T11" fmla="*/ 426413 h 852826"/>
              <a:gd name="T12" fmla="*/ 0 w 2132065"/>
              <a:gd name="T13" fmla="*/ 0 h 85282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132065"/>
              <a:gd name="T22" fmla="*/ 0 h 852826"/>
              <a:gd name="T23" fmla="*/ 2132065 w 2132065"/>
              <a:gd name="T24" fmla="*/ 852826 h 85282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32065" h="852826">
                <a:moveTo>
                  <a:pt x="0" y="0"/>
                </a:moveTo>
                <a:lnTo>
                  <a:pt x="1705652" y="0"/>
                </a:lnTo>
                <a:lnTo>
                  <a:pt x="2132065" y="426413"/>
                </a:lnTo>
                <a:lnTo>
                  <a:pt x="1705652" y="852826"/>
                </a:lnTo>
                <a:lnTo>
                  <a:pt x="0" y="852826"/>
                </a:lnTo>
                <a:lnTo>
                  <a:pt x="426413" y="426413"/>
                </a:lnTo>
                <a:lnTo>
                  <a:pt x="0" y="0"/>
                </a:lnTo>
                <a:close/>
              </a:path>
            </a:pathLst>
          </a:custGeom>
          <a:solidFill>
            <a:srgbClr val="383262"/>
          </a:solidFill>
          <a:ln>
            <a:noFill/>
          </a:ln>
          <a:extLst/>
        </p:spPr>
        <p:txBody>
          <a:bodyPr lIns="436573" tIns="5080" rIns="426413" bIns="5080" anchor="ctr"/>
          <a:lstStyle>
            <a:lvl1pPr defTabSz="355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355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355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355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355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355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355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355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355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</a:pPr>
            <a:endParaRPr lang="en-US" altLang="zh-CN" sz="800" b="1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  <a:p>
            <a:pPr algn="ctr" eaLnBrk="1" hangingPunct="1">
              <a:lnSpc>
                <a:spcPct val="90000"/>
              </a:lnSpc>
              <a:spcAft>
                <a:spcPct val="35000"/>
              </a:spcAft>
            </a:pPr>
            <a:endParaRPr lang="en-US" altLang="zh-CN" sz="800" b="1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Freeform 21">
            <a:extLst>
              <a:ext uri="{FF2B5EF4-FFF2-40B4-BE49-F238E27FC236}">
                <a16:creationId xmlns="" xmlns:a16="http://schemas.microsoft.com/office/drawing/2014/main" id="{C4607469-A5B1-47B5-AC37-36C01B0D6B6E}"/>
              </a:ext>
            </a:extLst>
          </p:cNvPr>
          <p:cNvSpPr>
            <a:spLocks noEditPoints="1"/>
          </p:cNvSpPr>
          <p:nvPr/>
        </p:nvSpPr>
        <p:spPr bwMode="auto">
          <a:xfrm>
            <a:off x="1978026" y="4059240"/>
            <a:ext cx="352425" cy="352425"/>
          </a:xfrm>
          <a:custGeom>
            <a:avLst/>
            <a:gdLst>
              <a:gd name="T0" fmla="*/ 390 w 403"/>
              <a:gd name="T1" fmla="*/ 150 h 404"/>
              <a:gd name="T2" fmla="*/ 241 w 403"/>
              <a:gd name="T3" fmla="*/ 110 h 404"/>
              <a:gd name="T4" fmla="*/ 215 w 403"/>
              <a:gd name="T5" fmla="*/ 13 h 404"/>
              <a:gd name="T6" fmla="*/ 195 w 403"/>
              <a:gd name="T7" fmla="*/ 2 h 404"/>
              <a:gd name="T8" fmla="*/ 14 w 403"/>
              <a:gd name="T9" fmla="*/ 51 h 404"/>
              <a:gd name="T10" fmla="*/ 2 w 403"/>
              <a:gd name="T11" fmla="*/ 70 h 404"/>
              <a:gd name="T12" fmla="*/ 67 w 403"/>
              <a:gd name="T13" fmla="*/ 311 h 404"/>
              <a:gd name="T14" fmla="*/ 86 w 403"/>
              <a:gd name="T15" fmla="*/ 322 h 404"/>
              <a:gd name="T16" fmla="*/ 159 w 403"/>
              <a:gd name="T17" fmla="*/ 302 h 404"/>
              <a:gd name="T18" fmla="*/ 149 w 403"/>
              <a:gd name="T19" fmla="*/ 339 h 404"/>
              <a:gd name="T20" fmla="*/ 160 w 403"/>
              <a:gd name="T21" fmla="*/ 358 h 404"/>
              <a:gd name="T22" fmla="*/ 322 w 403"/>
              <a:gd name="T23" fmla="*/ 401 h 404"/>
              <a:gd name="T24" fmla="*/ 342 w 403"/>
              <a:gd name="T25" fmla="*/ 391 h 404"/>
              <a:gd name="T26" fmla="*/ 401 w 403"/>
              <a:gd name="T27" fmla="*/ 169 h 404"/>
              <a:gd name="T28" fmla="*/ 390 w 403"/>
              <a:gd name="T29" fmla="*/ 150 h 404"/>
              <a:gd name="T30" fmla="*/ 34 w 403"/>
              <a:gd name="T31" fmla="*/ 75 h 404"/>
              <a:gd name="T32" fmla="*/ 191 w 403"/>
              <a:gd name="T33" fmla="*/ 33 h 404"/>
              <a:gd name="T34" fmla="*/ 249 w 403"/>
              <a:gd name="T35" fmla="*/ 249 h 404"/>
              <a:gd name="T36" fmla="*/ 92 w 403"/>
              <a:gd name="T37" fmla="*/ 291 h 404"/>
              <a:gd name="T38" fmla="*/ 34 w 403"/>
              <a:gd name="T39" fmla="*/ 75 h 404"/>
              <a:gd name="T40" fmla="*/ 315 w 403"/>
              <a:gd name="T41" fmla="*/ 371 h 404"/>
              <a:gd name="T42" fmla="*/ 179 w 403"/>
              <a:gd name="T43" fmla="*/ 334 h 404"/>
              <a:gd name="T44" fmla="*/ 190 w 403"/>
              <a:gd name="T45" fmla="*/ 294 h 404"/>
              <a:gd name="T46" fmla="*/ 268 w 403"/>
              <a:gd name="T47" fmla="*/ 273 h 404"/>
              <a:gd name="T48" fmla="*/ 279 w 403"/>
              <a:gd name="T49" fmla="*/ 254 h 404"/>
              <a:gd name="T50" fmla="*/ 249 w 403"/>
              <a:gd name="T51" fmla="*/ 142 h 404"/>
              <a:gd name="T52" fmla="*/ 368 w 403"/>
              <a:gd name="T53" fmla="*/ 174 h 404"/>
              <a:gd name="T54" fmla="*/ 315 w 403"/>
              <a:gd name="T55" fmla="*/ 371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03" h="404">
                <a:moveTo>
                  <a:pt x="390" y="150"/>
                </a:moveTo>
                <a:cubicBezTo>
                  <a:pt x="241" y="110"/>
                  <a:pt x="241" y="110"/>
                  <a:pt x="241" y="110"/>
                </a:cubicBezTo>
                <a:cubicBezTo>
                  <a:pt x="215" y="13"/>
                  <a:pt x="215" y="13"/>
                  <a:pt x="215" y="13"/>
                </a:cubicBezTo>
                <a:cubicBezTo>
                  <a:pt x="213" y="5"/>
                  <a:pt x="204" y="0"/>
                  <a:pt x="195" y="2"/>
                </a:cubicBezTo>
                <a:cubicBezTo>
                  <a:pt x="14" y="51"/>
                  <a:pt x="14" y="51"/>
                  <a:pt x="14" y="51"/>
                </a:cubicBezTo>
                <a:cubicBezTo>
                  <a:pt x="5" y="53"/>
                  <a:pt x="0" y="62"/>
                  <a:pt x="2" y="70"/>
                </a:cubicBezTo>
                <a:cubicBezTo>
                  <a:pt x="67" y="311"/>
                  <a:pt x="67" y="311"/>
                  <a:pt x="67" y="311"/>
                </a:cubicBezTo>
                <a:cubicBezTo>
                  <a:pt x="69" y="319"/>
                  <a:pt x="78" y="324"/>
                  <a:pt x="86" y="322"/>
                </a:cubicBezTo>
                <a:cubicBezTo>
                  <a:pt x="159" y="302"/>
                  <a:pt x="159" y="302"/>
                  <a:pt x="159" y="302"/>
                </a:cubicBezTo>
                <a:cubicBezTo>
                  <a:pt x="149" y="339"/>
                  <a:pt x="149" y="339"/>
                  <a:pt x="149" y="339"/>
                </a:cubicBezTo>
                <a:cubicBezTo>
                  <a:pt x="147" y="347"/>
                  <a:pt x="152" y="356"/>
                  <a:pt x="160" y="358"/>
                </a:cubicBezTo>
                <a:cubicBezTo>
                  <a:pt x="322" y="401"/>
                  <a:pt x="322" y="401"/>
                  <a:pt x="322" y="401"/>
                </a:cubicBezTo>
                <a:cubicBezTo>
                  <a:pt x="331" y="404"/>
                  <a:pt x="340" y="399"/>
                  <a:pt x="342" y="391"/>
                </a:cubicBezTo>
                <a:cubicBezTo>
                  <a:pt x="401" y="169"/>
                  <a:pt x="401" y="169"/>
                  <a:pt x="401" y="169"/>
                </a:cubicBezTo>
                <a:cubicBezTo>
                  <a:pt x="403" y="161"/>
                  <a:pt x="398" y="152"/>
                  <a:pt x="390" y="150"/>
                </a:cubicBezTo>
                <a:close/>
                <a:moveTo>
                  <a:pt x="34" y="75"/>
                </a:moveTo>
                <a:cubicBezTo>
                  <a:pt x="191" y="33"/>
                  <a:pt x="191" y="33"/>
                  <a:pt x="191" y="33"/>
                </a:cubicBezTo>
                <a:cubicBezTo>
                  <a:pt x="249" y="249"/>
                  <a:pt x="249" y="249"/>
                  <a:pt x="249" y="249"/>
                </a:cubicBezTo>
                <a:cubicBezTo>
                  <a:pt x="92" y="291"/>
                  <a:pt x="92" y="291"/>
                  <a:pt x="92" y="291"/>
                </a:cubicBezTo>
                <a:lnTo>
                  <a:pt x="34" y="75"/>
                </a:lnTo>
                <a:close/>
                <a:moveTo>
                  <a:pt x="315" y="371"/>
                </a:moveTo>
                <a:cubicBezTo>
                  <a:pt x="179" y="334"/>
                  <a:pt x="179" y="334"/>
                  <a:pt x="179" y="334"/>
                </a:cubicBezTo>
                <a:cubicBezTo>
                  <a:pt x="190" y="294"/>
                  <a:pt x="190" y="294"/>
                  <a:pt x="190" y="294"/>
                </a:cubicBezTo>
                <a:cubicBezTo>
                  <a:pt x="268" y="273"/>
                  <a:pt x="268" y="273"/>
                  <a:pt x="268" y="273"/>
                </a:cubicBezTo>
                <a:cubicBezTo>
                  <a:pt x="276" y="271"/>
                  <a:pt x="282" y="262"/>
                  <a:pt x="279" y="254"/>
                </a:cubicBezTo>
                <a:cubicBezTo>
                  <a:pt x="249" y="142"/>
                  <a:pt x="249" y="142"/>
                  <a:pt x="249" y="142"/>
                </a:cubicBezTo>
                <a:cubicBezTo>
                  <a:pt x="368" y="174"/>
                  <a:pt x="368" y="174"/>
                  <a:pt x="368" y="174"/>
                </a:cubicBezTo>
                <a:lnTo>
                  <a:pt x="315" y="37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文本框 26">
            <a:extLst>
              <a:ext uri="{FF2B5EF4-FFF2-40B4-BE49-F238E27FC236}">
                <a16:creationId xmlns="" xmlns:a16="http://schemas.microsoft.com/office/drawing/2014/main" id="{D16A9E58-9535-49D1-9986-0DAE965558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3701" y="4446589"/>
            <a:ext cx="100171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</p:txBody>
      </p:sp>
      <p:sp>
        <p:nvSpPr>
          <p:cNvPr id="15" name="任意多边形 27">
            <a:extLst>
              <a:ext uri="{FF2B5EF4-FFF2-40B4-BE49-F238E27FC236}">
                <a16:creationId xmlns="" xmlns:a16="http://schemas.microsoft.com/office/drawing/2014/main" id="{AE6FCE41-BE0F-490D-A90C-B36616575E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9026" y="4908550"/>
            <a:ext cx="2132013" cy="852488"/>
          </a:xfrm>
          <a:custGeom>
            <a:avLst/>
            <a:gdLst>
              <a:gd name="T0" fmla="*/ 0 w 2132065"/>
              <a:gd name="T1" fmla="*/ 0 h 852826"/>
              <a:gd name="T2" fmla="*/ 1705652 w 2132065"/>
              <a:gd name="T3" fmla="*/ 0 h 852826"/>
              <a:gd name="T4" fmla="*/ 2132065 w 2132065"/>
              <a:gd name="T5" fmla="*/ 426413 h 852826"/>
              <a:gd name="T6" fmla="*/ 1705652 w 2132065"/>
              <a:gd name="T7" fmla="*/ 852826 h 852826"/>
              <a:gd name="T8" fmla="*/ 0 w 2132065"/>
              <a:gd name="T9" fmla="*/ 852826 h 852826"/>
              <a:gd name="T10" fmla="*/ 426413 w 2132065"/>
              <a:gd name="T11" fmla="*/ 426413 h 852826"/>
              <a:gd name="T12" fmla="*/ 0 w 2132065"/>
              <a:gd name="T13" fmla="*/ 0 h 85282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132065"/>
              <a:gd name="T22" fmla="*/ 0 h 852826"/>
              <a:gd name="T23" fmla="*/ 2132065 w 2132065"/>
              <a:gd name="T24" fmla="*/ 852826 h 85282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32065" h="852826">
                <a:moveTo>
                  <a:pt x="0" y="0"/>
                </a:moveTo>
                <a:lnTo>
                  <a:pt x="1705652" y="0"/>
                </a:lnTo>
                <a:lnTo>
                  <a:pt x="2132065" y="426413"/>
                </a:lnTo>
                <a:lnTo>
                  <a:pt x="1705652" y="852826"/>
                </a:lnTo>
                <a:lnTo>
                  <a:pt x="0" y="852826"/>
                </a:lnTo>
                <a:lnTo>
                  <a:pt x="426413" y="426413"/>
                </a:lnTo>
                <a:lnTo>
                  <a:pt x="0" y="0"/>
                </a:lnTo>
                <a:close/>
              </a:path>
            </a:pathLst>
          </a:custGeom>
          <a:solidFill>
            <a:srgbClr val="A472A8"/>
          </a:solidFill>
          <a:ln>
            <a:noFill/>
          </a:ln>
          <a:extLst/>
        </p:spPr>
        <p:txBody>
          <a:bodyPr lIns="436573" tIns="5080" rIns="426413" bIns="5080" anchor="ctr"/>
          <a:lstStyle>
            <a:lvl1pPr defTabSz="355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355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355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355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355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355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355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355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355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</a:pPr>
            <a:endParaRPr lang="en-US" altLang="zh-CN" sz="800" b="1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  <a:p>
            <a:pPr algn="ctr" eaLnBrk="1" hangingPunct="1">
              <a:lnSpc>
                <a:spcPct val="90000"/>
              </a:lnSpc>
              <a:spcAft>
                <a:spcPct val="35000"/>
              </a:spcAft>
            </a:pPr>
            <a:endParaRPr lang="en-US" altLang="zh-CN" sz="800" b="1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6" name="Freeform 26">
            <a:extLst>
              <a:ext uri="{FF2B5EF4-FFF2-40B4-BE49-F238E27FC236}">
                <a16:creationId xmlns="" xmlns:a16="http://schemas.microsoft.com/office/drawing/2014/main" id="{5AB1CC18-0E3D-4192-AF8C-F93585236233}"/>
              </a:ext>
            </a:extLst>
          </p:cNvPr>
          <p:cNvSpPr>
            <a:spLocks/>
          </p:cNvSpPr>
          <p:nvPr/>
        </p:nvSpPr>
        <p:spPr bwMode="auto">
          <a:xfrm>
            <a:off x="2016126" y="5094290"/>
            <a:ext cx="288925" cy="300037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文本框 29">
            <a:extLst>
              <a:ext uri="{FF2B5EF4-FFF2-40B4-BE49-F238E27FC236}">
                <a16:creationId xmlns="" xmlns:a16="http://schemas.microsoft.com/office/drawing/2014/main" id="{953D7124-C443-4189-9057-2437C10073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3701" y="5410201"/>
            <a:ext cx="100171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956768D3-46CC-4321-8853-8E18AE184463}"/>
              </a:ext>
            </a:extLst>
          </p:cNvPr>
          <p:cNvSpPr txBox="1"/>
          <p:nvPr/>
        </p:nvSpPr>
        <p:spPr>
          <a:xfrm>
            <a:off x="4392054" y="2057401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A472A8"/>
                </a:solidFill>
                <a:cs typeface="+mn-ea"/>
                <a:sym typeface="+mn-lt"/>
              </a:rPr>
              <a:t>01</a:t>
            </a:r>
            <a:endParaRPr lang="zh-CN" altLang="en-US" sz="3600" dirty="0">
              <a:solidFill>
                <a:srgbClr val="A472A8"/>
              </a:solidFill>
              <a:cs typeface="+mn-ea"/>
              <a:sym typeface="+mn-lt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4A204BD7-FB57-4ECB-90EA-441D878AF0E7}"/>
              </a:ext>
            </a:extLst>
          </p:cNvPr>
          <p:cNvSpPr txBox="1"/>
          <p:nvPr/>
        </p:nvSpPr>
        <p:spPr>
          <a:xfrm>
            <a:off x="5118535" y="2166699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8DE81121-3147-4AAE-8DCB-F11553BDDC70}"/>
              </a:ext>
            </a:extLst>
          </p:cNvPr>
          <p:cNvSpPr txBox="1"/>
          <p:nvPr/>
        </p:nvSpPr>
        <p:spPr>
          <a:xfrm>
            <a:off x="4392054" y="2584259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A472A8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2F7A7BAC-EB47-45C9-AFD2-291CFF28F432}"/>
              </a:ext>
            </a:extLst>
          </p:cNvPr>
          <p:cNvSpPr txBox="1"/>
          <p:nvPr/>
        </p:nvSpPr>
        <p:spPr>
          <a:xfrm>
            <a:off x="7919666" y="2092700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383262"/>
                </a:solidFill>
                <a:cs typeface="+mn-ea"/>
                <a:sym typeface="+mn-lt"/>
              </a:rPr>
              <a:t>02</a:t>
            </a:r>
            <a:endParaRPr lang="zh-CN" altLang="en-US" sz="3600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6621426C-7736-4D54-82B9-0E28DC92E346}"/>
              </a:ext>
            </a:extLst>
          </p:cNvPr>
          <p:cNvSpPr txBox="1"/>
          <p:nvPr/>
        </p:nvSpPr>
        <p:spPr>
          <a:xfrm>
            <a:off x="8646147" y="220199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FBE07BFF-DF52-489B-BBA2-B3519336FDD3}"/>
              </a:ext>
            </a:extLst>
          </p:cNvPr>
          <p:cNvSpPr txBox="1"/>
          <p:nvPr/>
        </p:nvSpPr>
        <p:spPr>
          <a:xfrm>
            <a:off x="7919666" y="2619557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383262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CF191B7D-AEF2-485F-88C4-82EAD9D7259A}"/>
              </a:ext>
            </a:extLst>
          </p:cNvPr>
          <p:cNvSpPr txBox="1"/>
          <p:nvPr/>
        </p:nvSpPr>
        <p:spPr>
          <a:xfrm>
            <a:off x="4399512" y="3940368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383262"/>
                </a:solidFill>
                <a:cs typeface="+mn-ea"/>
                <a:sym typeface="+mn-lt"/>
              </a:rPr>
              <a:t>03</a:t>
            </a:r>
            <a:endParaRPr lang="zh-CN" altLang="en-US" sz="3600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25BC3CBB-7C3A-4531-89FA-BE64BBEA9878}"/>
              </a:ext>
            </a:extLst>
          </p:cNvPr>
          <p:cNvSpPr txBox="1"/>
          <p:nvPr/>
        </p:nvSpPr>
        <p:spPr>
          <a:xfrm>
            <a:off x="5125991" y="404966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AD977BEE-3354-4711-A442-4450B7F47A3C}"/>
              </a:ext>
            </a:extLst>
          </p:cNvPr>
          <p:cNvSpPr txBox="1"/>
          <p:nvPr/>
        </p:nvSpPr>
        <p:spPr>
          <a:xfrm>
            <a:off x="4399511" y="4467224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383262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B3A6260B-C71F-4E15-AA1B-E32A432799C9}"/>
              </a:ext>
            </a:extLst>
          </p:cNvPr>
          <p:cNvSpPr txBox="1"/>
          <p:nvPr/>
        </p:nvSpPr>
        <p:spPr>
          <a:xfrm>
            <a:off x="7919666" y="3940368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A472A8"/>
                </a:solidFill>
                <a:cs typeface="+mn-ea"/>
                <a:sym typeface="+mn-lt"/>
              </a:rPr>
              <a:t>04</a:t>
            </a:r>
            <a:endParaRPr lang="zh-CN" altLang="en-US" sz="3600" dirty="0">
              <a:solidFill>
                <a:srgbClr val="A472A8"/>
              </a:solidFill>
              <a:cs typeface="+mn-ea"/>
              <a:sym typeface="+mn-lt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33C7902F-AD42-46AD-A679-28F0E4AEB7A8}"/>
              </a:ext>
            </a:extLst>
          </p:cNvPr>
          <p:cNvSpPr txBox="1"/>
          <p:nvPr/>
        </p:nvSpPr>
        <p:spPr>
          <a:xfrm>
            <a:off x="8646147" y="404966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38E397AA-ED75-411D-86FD-CDAB46AA8093}"/>
              </a:ext>
            </a:extLst>
          </p:cNvPr>
          <p:cNvSpPr txBox="1"/>
          <p:nvPr/>
        </p:nvSpPr>
        <p:spPr>
          <a:xfrm>
            <a:off x="7919666" y="4467224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A472A8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</p:spTree>
    <p:extLst>
      <p:ext uri="{BB962C8B-B14F-4D97-AF65-F5344CB8AC3E}">
        <p14:creationId xmlns:p14="http://schemas.microsoft.com/office/powerpoint/2010/main" val="79335217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 animBg="1"/>
      <p:bldP spid="9" grpId="0" animBg="1"/>
      <p:bldP spid="12" grpId="0" animBg="1"/>
      <p:bldP spid="15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5687F870-3CAC-478E-9EC5-4219D1379110}"/>
              </a:ext>
            </a:extLst>
          </p:cNvPr>
          <p:cNvSpPr txBox="1"/>
          <p:nvPr/>
        </p:nvSpPr>
        <p:spPr>
          <a:xfrm>
            <a:off x="1494971" y="569333"/>
            <a:ext cx="3123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383262"/>
                </a:solidFill>
                <a:cs typeface="+mn-ea"/>
                <a:sym typeface="+mn-lt"/>
              </a:rPr>
              <a:t>PART THREE</a:t>
            </a:r>
            <a:endParaRPr lang="zh-CN" altLang="en-US" sz="2800" b="1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5626AEAF-F428-478A-9541-753F6A978A32}"/>
              </a:ext>
            </a:extLst>
          </p:cNvPr>
          <p:cNvSpPr/>
          <p:nvPr/>
        </p:nvSpPr>
        <p:spPr>
          <a:xfrm>
            <a:off x="-4303" y="1898409"/>
            <a:ext cx="12211051" cy="3764973"/>
          </a:xfrm>
          <a:prstGeom prst="rect">
            <a:avLst/>
          </a:prstGeom>
          <a:solidFill>
            <a:srgbClr val="3832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C521774B-F1EC-4A15-B036-7E6387325C24}"/>
              </a:ext>
            </a:extLst>
          </p:cNvPr>
          <p:cNvSpPr/>
          <p:nvPr/>
        </p:nvSpPr>
        <p:spPr>
          <a:xfrm>
            <a:off x="809958" y="2359201"/>
            <a:ext cx="538111" cy="53811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rgbClr val="1E1C11"/>
                </a:solidFill>
                <a:cs typeface="+mn-ea"/>
                <a:sym typeface="+mn-lt"/>
              </a:rPr>
              <a:t>1</a:t>
            </a:r>
            <a:endParaRPr lang="zh-CN" altLang="en-US" sz="2400" b="1" dirty="0">
              <a:solidFill>
                <a:srgbClr val="1E1C11"/>
              </a:solidFill>
              <a:cs typeface="+mn-ea"/>
              <a:sym typeface="+mn-lt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238B1562-F74E-4C49-9807-9F4DCE9359B5}"/>
              </a:ext>
            </a:extLst>
          </p:cNvPr>
          <p:cNvSpPr/>
          <p:nvPr/>
        </p:nvSpPr>
        <p:spPr>
          <a:xfrm>
            <a:off x="809956" y="4005908"/>
            <a:ext cx="538111" cy="53811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rgbClr val="1E1C11"/>
                </a:solidFill>
                <a:cs typeface="+mn-ea"/>
                <a:sym typeface="+mn-lt"/>
              </a:rPr>
              <a:t>3</a:t>
            </a:r>
            <a:endParaRPr lang="zh-CN" altLang="en-US" sz="2400" b="1" dirty="0">
              <a:solidFill>
                <a:srgbClr val="1E1C11"/>
              </a:solidFill>
              <a:cs typeface="+mn-ea"/>
              <a:sym typeface="+mn-lt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AE71B2BF-428E-4A13-BDA6-5AC9EFAD751B}"/>
              </a:ext>
            </a:extLst>
          </p:cNvPr>
          <p:cNvSpPr/>
          <p:nvPr/>
        </p:nvSpPr>
        <p:spPr>
          <a:xfrm>
            <a:off x="4243706" y="2383495"/>
            <a:ext cx="538111" cy="53811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rgbClr val="1E1C11"/>
                </a:solidFill>
                <a:cs typeface="+mn-ea"/>
                <a:sym typeface="+mn-lt"/>
              </a:rPr>
              <a:t>2</a:t>
            </a:r>
            <a:endParaRPr lang="zh-CN" altLang="en-US" sz="2400" b="1" dirty="0">
              <a:solidFill>
                <a:srgbClr val="1E1C11"/>
              </a:solidFill>
              <a:cs typeface="+mn-ea"/>
              <a:sym typeface="+mn-lt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="" xmlns:a16="http://schemas.microsoft.com/office/drawing/2014/main" id="{F1B59019-DCFD-4C85-BBF3-955C0B6D1B67}"/>
              </a:ext>
            </a:extLst>
          </p:cNvPr>
          <p:cNvSpPr/>
          <p:nvPr/>
        </p:nvSpPr>
        <p:spPr>
          <a:xfrm>
            <a:off x="4243706" y="3971071"/>
            <a:ext cx="538111" cy="53811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rgbClr val="1E1C11"/>
                </a:solidFill>
                <a:cs typeface="+mn-ea"/>
                <a:sym typeface="+mn-lt"/>
              </a:rPr>
              <a:t>4</a:t>
            </a:r>
            <a:endParaRPr lang="zh-CN" altLang="en-US" sz="2400" b="1" dirty="0">
              <a:solidFill>
                <a:srgbClr val="1E1C11"/>
              </a:solidFill>
              <a:cs typeface="+mn-ea"/>
              <a:sym typeface="+mn-lt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029C3758-BC75-4CE4-A469-D9AA3B330717}"/>
              </a:ext>
            </a:extLst>
          </p:cNvPr>
          <p:cNvSpPr txBox="1"/>
          <p:nvPr/>
        </p:nvSpPr>
        <p:spPr>
          <a:xfrm>
            <a:off x="1898525" y="2350625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F4282F96-6A23-4CAE-9B5F-5C0186DFE24B}"/>
              </a:ext>
            </a:extLst>
          </p:cNvPr>
          <p:cNvSpPr txBox="1"/>
          <p:nvPr/>
        </p:nvSpPr>
        <p:spPr>
          <a:xfrm>
            <a:off x="1573147" y="2886548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FB8D113A-6B75-4AB2-B4DF-1DA8B4C2C459}"/>
              </a:ext>
            </a:extLst>
          </p:cNvPr>
          <p:cNvSpPr txBox="1"/>
          <p:nvPr/>
        </p:nvSpPr>
        <p:spPr>
          <a:xfrm>
            <a:off x="5579833" y="233792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0A97F7DA-33FF-4999-915F-7E609DC4EA19}"/>
              </a:ext>
            </a:extLst>
          </p:cNvPr>
          <p:cNvSpPr txBox="1"/>
          <p:nvPr/>
        </p:nvSpPr>
        <p:spPr>
          <a:xfrm>
            <a:off x="5254455" y="2873847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825ED48F-47DE-4A7C-80F3-13FE77069280}"/>
              </a:ext>
            </a:extLst>
          </p:cNvPr>
          <p:cNvSpPr txBox="1"/>
          <p:nvPr/>
        </p:nvSpPr>
        <p:spPr>
          <a:xfrm>
            <a:off x="1898525" y="4028330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16A89949-627A-4C94-AC7D-B82EAEB460C3}"/>
              </a:ext>
            </a:extLst>
          </p:cNvPr>
          <p:cNvSpPr txBox="1"/>
          <p:nvPr/>
        </p:nvSpPr>
        <p:spPr>
          <a:xfrm>
            <a:off x="1573147" y="4564253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E390D9F5-CA85-49B7-ADEA-7349F8521605}"/>
              </a:ext>
            </a:extLst>
          </p:cNvPr>
          <p:cNvSpPr txBox="1"/>
          <p:nvPr/>
        </p:nvSpPr>
        <p:spPr>
          <a:xfrm>
            <a:off x="5702817" y="3899501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B2D7A3C1-4F3D-4D3A-AC36-ADDF25650B48}"/>
              </a:ext>
            </a:extLst>
          </p:cNvPr>
          <p:cNvSpPr txBox="1"/>
          <p:nvPr/>
        </p:nvSpPr>
        <p:spPr>
          <a:xfrm>
            <a:off x="5377439" y="4435424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pic>
        <p:nvPicPr>
          <p:cNvPr id="19" name="图片 18">
            <a:extLst>
              <a:ext uri="{FF2B5EF4-FFF2-40B4-BE49-F238E27FC236}">
                <a16:creationId xmlns="" xmlns:a16="http://schemas.microsoft.com/office/drawing/2014/main" id="{8EE3C418-9C09-4467-98D0-1CE713C1E44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60744" y="2759344"/>
            <a:ext cx="3156247" cy="2423454"/>
          </a:xfrm>
          <a:custGeom>
            <a:avLst/>
            <a:gdLst>
              <a:gd name="connsiteX0" fmla="*/ 3333734 w 3796894"/>
              <a:gd name="connsiteY0" fmla="*/ 158827 h 2914704"/>
              <a:gd name="connsiteX1" fmla="*/ 3333734 w 3796894"/>
              <a:gd name="connsiteY1" fmla="*/ 159782 h 2914704"/>
              <a:gd name="connsiteX2" fmla="*/ 154601 w 3796894"/>
              <a:gd name="connsiteY2" fmla="*/ 159782 h 2914704"/>
              <a:gd name="connsiteX3" fmla="*/ 154601 w 3796894"/>
              <a:gd name="connsiteY3" fmla="*/ 2128067 h 2914704"/>
              <a:gd name="connsiteX4" fmla="*/ 3626221 w 3796894"/>
              <a:gd name="connsiteY4" fmla="*/ 2128067 h 2914704"/>
              <a:gd name="connsiteX5" fmla="*/ 3626221 w 3796894"/>
              <a:gd name="connsiteY5" fmla="*/ 2118575 h 2914704"/>
              <a:gd name="connsiteX6" fmla="*/ 3640861 w 3796894"/>
              <a:gd name="connsiteY6" fmla="*/ 2118575 h 2914704"/>
              <a:gd name="connsiteX7" fmla="*/ 3640861 w 3796894"/>
              <a:gd name="connsiteY7" fmla="*/ 158827 h 2914704"/>
              <a:gd name="connsiteX8" fmla="*/ 0 w 3796894"/>
              <a:gd name="connsiteY8" fmla="*/ 0 h 2914704"/>
              <a:gd name="connsiteX9" fmla="*/ 3796894 w 3796894"/>
              <a:gd name="connsiteY9" fmla="*/ 0 h 2914704"/>
              <a:gd name="connsiteX10" fmla="*/ 3796894 w 3796894"/>
              <a:gd name="connsiteY10" fmla="*/ 2914704 h 2914704"/>
              <a:gd name="connsiteX11" fmla="*/ 0 w 3796894"/>
              <a:gd name="connsiteY11" fmla="*/ 2914704 h 2914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796894" h="2914704">
                <a:moveTo>
                  <a:pt x="3333734" y="158827"/>
                </a:moveTo>
                <a:lnTo>
                  <a:pt x="3333734" y="159782"/>
                </a:lnTo>
                <a:lnTo>
                  <a:pt x="154601" y="159782"/>
                </a:lnTo>
                <a:lnTo>
                  <a:pt x="154601" y="2128067"/>
                </a:lnTo>
                <a:lnTo>
                  <a:pt x="3626221" y="2128067"/>
                </a:lnTo>
                <a:lnTo>
                  <a:pt x="3626221" y="2118575"/>
                </a:lnTo>
                <a:lnTo>
                  <a:pt x="3640861" y="2118575"/>
                </a:lnTo>
                <a:lnTo>
                  <a:pt x="3640861" y="158827"/>
                </a:lnTo>
                <a:close/>
                <a:moveTo>
                  <a:pt x="0" y="0"/>
                </a:moveTo>
                <a:lnTo>
                  <a:pt x="3796894" y="0"/>
                </a:lnTo>
                <a:lnTo>
                  <a:pt x="3796894" y="2914704"/>
                </a:lnTo>
                <a:lnTo>
                  <a:pt x="0" y="2914704"/>
                </a:lnTo>
                <a:close/>
              </a:path>
            </a:pathLst>
          </a:custGeom>
        </p:spPr>
      </p:pic>
      <p:pic>
        <p:nvPicPr>
          <p:cNvPr id="20" name="图片 19">
            <a:extLst>
              <a:ext uri="{FF2B5EF4-FFF2-40B4-BE49-F238E27FC236}">
                <a16:creationId xmlns="" xmlns:a16="http://schemas.microsoft.com/office/drawing/2014/main" id="{0ECB125B-B289-4D73-8918-F64386D7E10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83729" y="2910612"/>
            <a:ext cx="2898315" cy="1627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082645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20A70248-947F-4281-AE04-EB257D334701}"/>
              </a:ext>
            </a:extLst>
          </p:cNvPr>
          <p:cNvSpPr/>
          <p:nvPr/>
        </p:nvSpPr>
        <p:spPr>
          <a:xfrm>
            <a:off x="3352801" y="1872343"/>
            <a:ext cx="6357257" cy="3657600"/>
          </a:xfrm>
          <a:prstGeom prst="rect">
            <a:avLst/>
          </a:prstGeom>
          <a:noFill/>
          <a:ln w="76200">
            <a:solidFill>
              <a:srgbClr val="3832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19CF2B8C-0E95-400A-873B-10FB073AD7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177" y="134259"/>
            <a:ext cx="4923247" cy="6154057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9B2B34F4-6A45-4B38-B9EB-B2FE4AEA45C6}"/>
              </a:ext>
            </a:extLst>
          </p:cNvPr>
          <p:cNvSpPr txBox="1"/>
          <p:nvPr/>
        </p:nvSpPr>
        <p:spPr>
          <a:xfrm>
            <a:off x="5408021" y="1912203"/>
            <a:ext cx="31234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 dirty="0">
                <a:solidFill>
                  <a:srgbClr val="383262"/>
                </a:solidFill>
                <a:cs typeface="+mn-ea"/>
                <a:sym typeface="+mn-lt"/>
              </a:rPr>
              <a:t>PART FOUR</a:t>
            </a:r>
            <a:endParaRPr lang="zh-CN" altLang="en-US" sz="4800" b="1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="" xmlns:a16="http://schemas.microsoft.com/office/drawing/2014/main" id="{AFA3DA18-47AC-4DD7-828B-030D1187ECEA}"/>
              </a:ext>
            </a:extLst>
          </p:cNvPr>
          <p:cNvCxnSpPr/>
          <p:nvPr/>
        </p:nvCxnSpPr>
        <p:spPr>
          <a:xfrm>
            <a:off x="6096002" y="3458028"/>
            <a:ext cx="1753327" cy="0"/>
          </a:xfrm>
          <a:prstGeom prst="line">
            <a:avLst/>
          </a:prstGeom>
          <a:ln w="38100">
            <a:solidFill>
              <a:srgbClr val="38326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37514C54-8117-4323-88CB-B5322B7AFCAC}"/>
              </a:ext>
            </a:extLst>
          </p:cNvPr>
          <p:cNvSpPr txBox="1"/>
          <p:nvPr/>
        </p:nvSpPr>
        <p:spPr>
          <a:xfrm>
            <a:off x="5188857" y="3527646"/>
            <a:ext cx="356180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600" dirty="0">
                <a:cs typeface="+mn-ea"/>
                <a:sym typeface="+mn-lt"/>
              </a:rPr>
              <a:t>Click here to add words Click here to add words Click here to add words Click here to add words</a:t>
            </a:r>
            <a:endParaRPr lang="zh-CN" altLang="en-US" sz="1600" dirty="0">
              <a:cs typeface="+mn-ea"/>
              <a:sym typeface="+mn-lt"/>
            </a:endParaRPr>
          </a:p>
          <a:p>
            <a:endParaRPr lang="zh-CN" altLang="en-US" dirty="0">
              <a:cs typeface="+mn-ea"/>
              <a:sym typeface="+mn-lt"/>
            </a:endParaRPr>
          </a:p>
          <a:p>
            <a:endParaRPr lang="zh-CN" altLang="en-US" dirty="0">
              <a:cs typeface="+mn-ea"/>
              <a:sym typeface="+mn-lt"/>
            </a:endParaRPr>
          </a:p>
          <a:p>
            <a:endParaRPr lang="zh-CN" altLang="en-US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75109125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5687F870-3CAC-478E-9EC5-4219D1379110}"/>
              </a:ext>
            </a:extLst>
          </p:cNvPr>
          <p:cNvSpPr txBox="1"/>
          <p:nvPr/>
        </p:nvSpPr>
        <p:spPr>
          <a:xfrm>
            <a:off x="1494971" y="569332"/>
            <a:ext cx="3123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383262"/>
                </a:solidFill>
                <a:cs typeface="+mn-ea"/>
                <a:sym typeface="+mn-lt"/>
              </a:rPr>
              <a:t>PART FOUR</a:t>
            </a:r>
            <a:endParaRPr lang="zh-CN" altLang="en-US" sz="2800" b="1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4" name="Freeform 239">
            <a:extLst>
              <a:ext uri="{FF2B5EF4-FFF2-40B4-BE49-F238E27FC236}">
                <a16:creationId xmlns="" xmlns:a16="http://schemas.microsoft.com/office/drawing/2014/main" id="{6131A15D-8BD1-496C-970A-EE4FEEE6F5CE}"/>
              </a:ext>
            </a:extLst>
          </p:cNvPr>
          <p:cNvSpPr>
            <a:spLocks noEditPoints="1"/>
          </p:cNvSpPr>
          <p:nvPr/>
        </p:nvSpPr>
        <p:spPr bwMode="auto">
          <a:xfrm>
            <a:off x="9043515" y="2861330"/>
            <a:ext cx="2000251" cy="2000868"/>
          </a:xfrm>
          <a:custGeom>
            <a:avLst/>
            <a:gdLst>
              <a:gd name="T0" fmla="*/ 2116 w 2116"/>
              <a:gd name="T1" fmla="*/ 1052 h 2116"/>
              <a:gd name="T2" fmla="*/ 1925 w 2116"/>
              <a:gd name="T3" fmla="*/ 883 h 2116"/>
              <a:gd name="T4" fmla="*/ 2038 w 2116"/>
              <a:gd name="T5" fmla="*/ 652 h 2116"/>
              <a:gd name="T6" fmla="*/ 1795 w 2116"/>
              <a:gd name="T7" fmla="*/ 570 h 2116"/>
              <a:gd name="T8" fmla="*/ 1802 w 2116"/>
              <a:gd name="T9" fmla="*/ 305 h 2116"/>
              <a:gd name="T10" fmla="*/ 1548 w 2116"/>
              <a:gd name="T11" fmla="*/ 321 h 2116"/>
              <a:gd name="T12" fmla="*/ 1464 w 2116"/>
              <a:gd name="T13" fmla="*/ 80 h 2116"/>
              <a:gd name="T14" fmla="*/ 1234 w 2116"/>
              <a:gd name="T15" fmla="*/ 191 h 2116"/>
              <a:gd name="T16" fmla="*/ 1052 w 2116"/>
              <a:gd name="T17" fmla="*/ 0 h 2116"/>
              <a:gd name="T18" fmla="*/ 884 w 2116"/>
              <a:gd name="T19" fmla="*/ 191 h 2116"/>
              <a:gd name="T20" fmla="*/ 653 w 2116"/>
              <a:gd name="T21" fmla="*/ 78 h 2116"/>
              <a:gd name="T22" fmla="*/ 570 w 2116"/>
              <a:gd name="T23" fmla="*/ 321 h 2116"/>
              <a:gd name="T24" fmla="*/ 305 w 2116"/>
              <a:gd name="T25" fmla="*/ 314 h 2116"/>
              <a:gd name="T26" fmla="*/ 322 w 2116"/>
              <a:gd name="T27" fmla="*/ 568 h 2116"/>
              <a:gd name="T28" fmla="*/ 81 w 2116"/>
              <a:gd name="T29" fmla="*/ 652 h 2116"/>
              <a:gd name="T30" fmla="*/ 192 w 2116"/>
              <a:gd name="T31" fmla="*/ 882 h 2116"/>
              <a:gd name="T32" fmla="*/ 0 w 2116"/>
              <a:gd name="T33" fmla="*/ 1064 h 2116"/>
              <a:gd name="T34" fmla="*/ 191 w 2116"/>
              <a:gd name="T35" fmla="*/ 1233 h 2116"/>
              <a:gd name="T36" fmla="*/ 78 w 2116"/>
              <a:gd name="T37" fmla="*/ 1463 h 2116"/>
              <a:gd name="T38" fmla="*/ 321 w 2116"/>
              <a:gd name="T39" fmla="*/ 1546 h 2116"/>
              <a:gd name="T40" fmla="*/ 314 w 2116"/>
              <a:gd name="T41" fmla="*/ 1811 h 2116"/>
              <a:gd name="T42" fmla="*/ 569 w 2116"/>
              <a:gd name="T43" fmla="*/ 1794 h 2116"/>
              <a:gd name="T44" fmla="*/ 653 w 2116"/>
              <a:gd name="T45" fmla="*/ 2035 h 2116"/>
              <a:gd name="T46" fmla="*/ 882 w 2116"/>
              <a:gd name="T47" fmla="*/ 1925 h 2116"/>
              <a:gd name="T48" fmla="*/ 1064 w 2116"/>
              <a:gd name="T49" fmla="*/ 2116 h 2116"/>
              <a:gd name="T50" fmla="*/ 1233 w 2116"/>
              <a:gd name="T51" fmla="*/ 1925 h 2116"/>
              <a:gd name="T52" fmla="*/ 1464 w 2116"/>
              <a:gd name="T53" fmla="*/ 2038 h 2116"/>
              <a:gd name="T54" fmla="*/ 1546 w 2116"/>
              <a:gd name="T55" fmla="*/ 1795 h 2116"/>
              <a:gd name="T56" fmla="*/ 1811 w 2116"/>
              <a:gd name="T57" fmla="*/ 1802 h 2116"/>
              <a:gd name="T58" fmla="*/ 1795 w 2116"/>
              <a:gd name="T59" fmla="*/ 1547 h 2116"/>
              <a:gd name="T60" fmla="*/ 2036 w 2116"/>
              <a:gd name="T61" fmla="*/ 1463 h 2116"/>
              <a:gd name="T62" fmla="*/ 1925 w 2116"/>
              <a:gd name="T63" fmla="*/ 1234 h 2116"/>
              <a:gd name="T64" fmla="*/ 1358 w 2116"/>
              <a:gd name="T65" fmla="*/ 1669 h 2116"/>
              <a:gd name="T66" fmla="*/ 759 w 2116"/>
              <a:gd name="T67" fmla="*/ 447 h 2116"/>
              <a:gd name="T68" fmla="*/ 1358 w 2116"/>
              <a:gd name="T69" fmla="*/ 1669 h 2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116" h="2116">
                <a:moveTo>
                  <a:pt x="1941" y="1111"/>
                </a:moveTo>
                <a:cubicBezTo>
                  <a:pt x="2116" y="1052"/>
                  <a:pt x="2116" y="1052"/>
                  <a:pt x="2116" y="1052"/>
                </a:cubicBezTo>
                <a:cubicBezTo>
                  <a:pt x="2107" y="917"/>
                  <a:pt x="2107" y="917"/>
                  <a:pt x="2107" y="917"/>
                </a:cubicBezTo>
                <a:cubicBezTo>
                  <a:pt x="1925" y="883"/>
                  <a:pt x="1925" y="883"/>
                  <a:pt x="1925" y="883"/>
                </a:cubicBezTo>
                <a:cubicBezTo>
                  <a:pt x="1918" y="847"/>
                  <a:pt x="1908" y="810"/>
                  <a:pt x="1896" y="774"/>
                </a:cubicBezTo>
                <a:cubicBezTo>
                  <a:pt x="2038" y="652"/>
                  <a:pt x="2038" y="652"/>
                  <a:pt x="2038" y="652"/>
                </a:cubicBezTo>
                <a:cubicBezTo>
                  <a:pt x="1979" y="532"/>
                  <a:pt x="1979" y="532"/>
                  <a:pt x="1979" y="532"/>
                </a:cubicBezTo>
                <a:cubicBezTo>
                  <a:pt x="1795" y="570"/>
                  <a:pt x="1795" y="570"/>
                  <a:pt x="1795" y="570"/>
                </a:cubicBezTo>
                <a:cubicBezTo>
                  <a:pt x="1772" y="535"/>
                  <a:pt x="1747" y="502"/>
                  <a:pt x="1720" y="471"/>
                </a:cubicBezTo>
                <a:cubicBezTo>
                  <a:pt x="1802" y="305"/>
                  <a:pt x="1802" y="305"/>
                  <a:pt x="1802" y="305"/>
                </a:cubicBezTo>
                <a:cubicBezTo>
                  <a:pt x="1700" y="217"/>
                  <a:pt x="1700" y="217"/>
                  <a:pt x="1700" y="217"/>
                </a:cubicBezTo>
                <a:cubicBezTo>
                  <a:pt x="1548" y="321"/>
                  <a:pt x="1548" y="321"/>
                  <a:pt x="1548" y="321"/>
                </a:cubicBezTo>
                <a:cubicBezTo>
                  <a:pt x="1516" y="301"/>
                  <a:pt x="1483" y="282"/>
                  <a:pt x="1450" y="265"/>
                </a:cubicBezTo>
                <a:cubicBezTo>
                  <a:pt x="1464" y="80"/>
                  <a:pt x="1464" y="80"/>
                  <a:pt x="1464" y="80"/>
                </a:cubicBezTo>
                <a:cubicBezTo>
                  <a:pt x="1336" y="37"/>
                  <a:pt x="1336" y="37"/>
                  <a:pt x="1336" y="37"/>
                </a:cubicBezTo>
                <a:cubicBezTo>
                  <a:pt x="1234" y="191"/>
                  <a:pt x="1234" y="191"/>
                  <a:pt x="1234" y="191"/>
                </a:cubicBezTo>
                <a:cubicBezTo>
                  <a:pt x="1194" y="183"/>
                  <a:pt x="1152" y="178"/>
                  <a:pt x="1111" y="175"/>
                </a:cubicBezTo>
                <a:cubicBezTo>
                  <a:pt x="1052" y="0"/>
                  <a:pt x="1052" y="0"/>
                  <a:pt x="1052" y="0"/>
                </a:cubicBezTo>
                <a:cubicBezTo>
                  <a:pt x="918" y="9"/>
                  <a:pt x="918" y="9"/>
                  <a:pt x="918" y="9"/>
                </a:cubicBezTo>
                <a:cubicBezTo>
                  <a:pt x="884" y="191"/>
                  <a:pt x="884" y="191"/>
                  <a:pt x="884" y="191"/>
                </a:cubicBezTo>
                <a:cubicBezTo>
                  <a:pt x="847" y="198"/>
                  <a:pt x="810" y="208"/>
                  <a:pt x="774" y="220"/>
                </a:cubicBezTo>
                <a:cubicBezTo>
                  <a:pt x="653" y="78"/>
                  <a:pt x="653" y="78"/>
                  <a:pt x="653" y="78"/>
                </a:cubicBezTo>
                <a:cubicBezTo>
                  <a:pt x="532" y="137"/>
                  <a:pt x="532" y="137"/>
                  <a:pt x="532" y="137"/>
                </a:cubicBezTo>
                <a:cubicBezTo>
                  <a:pt x="570" y="321"/>
                  <a:pt x="570" y="321"/>
                  <a:pt x="570" y="321"/>
                </a:cubicBezTo>
                <a:cubicBezTo>
                  <a:pt x="535" y="344"/>
                  <a:pt x="502" y="369"/>
                  <a:pt x="471" y="396"/>
                </a:cubicBezTo>
                <a:cubicBezTo>
                  <a:pt x="305" y="314"/>
                  <a:pt x="305" y="314"/>
                  <a:pt x="305" y="314"/>
                </a:cubicBezTo>
                <a:cubicBezTo>
                  <a:pt x="217" y="416"/>
                  <a:pt x="217" y="416"/>
                  <a:pt x="217" y="416"/>
                </a:cubicBezTo>
                <a:cubicBezTo>
                  <a:pt x="322" y="568"/>
                  <a:pt x="322" y="568"/>
                  <a:pt x="322" y="568"/>
                </a:cubicBezTo>
                <a:cubicBezTo>
                  <a:pt x="301" y="600"/>
                  <a:pt x="282" y="633"/>
                  <a:pt x="265" y="666"/>
                </a:cubicBezTo>
                <a:cubicBezTo>
                  <a:pt x="81" y="652"/>
                  <a:pt x="81" y="652"/>
                  <a:pt x="81" y="652"/>
                </a:cubicBezTo>
                <a:cubicBezTo>
                  <a:pt x="37" y="780"/>
                  <a:pt x="37" y="780"/>
                  <a:pt x="37" y="780"/>
                </a:cubicBezTo>
                <a:cubicBezTo>
                  <a:pt x="192" y="882"/>
                  <a:pt x="192" y="882"/>
                  <a:pt x="192" y="882"/>
                </a:cubicBezTo>
                <a:cubicBezTo>
                  <a:pt x="183" y="923"/>
                  <a:pt x="178" y="964"/>
                  <a:pt x="175" y="1005"/>
                </a:cubicBezTo>
                <a:cubicBezTo>
                  <a:pt x="0" y="1064"/>
                  <a:pt x="0" y="1064"/>
                  <a:pt x="0" y="1064"/>
                </a:cubicBezTo>
                <a:cubicBezTo>
                  <a:pt x="9" y="1198"/>
                  <a:pt x="9" y="1198"/>
                  <a:pt x="9" y="1198"/>
                </a:cubicBezTo>
                <a:cubicBezTo>
                  <a:pt x="191" y="1233"/>
                  <a:pt x="191" y="1233"/>
                  <a:pt x="191" y="1233"/>
                </a:cubicBezTo>
                <a:cubicBezTo>
                  <a:pt x="199" y="1269"/>
                  <a:pt x="208" y="1306"/>
                  <a:pt x="221" y="1342"/>
                </a:cubicBezTo>
                <a:cubicBezTo>
                  <a:pt x="78" y="1463"/>
                  <a:pt x="78" y="1463"/>
                  <a:pt x="78" y="1463"/>
                </a:cubicBezTo>
                <a:cubicBezTo>
                  <a:pt x="138" y="1584"/>
                  <a:pt x="138" y="1584"/>
                  <a:pt x="138" y="1584"/>
                </a:cubicBezTo>
                <a:cubicBezTo>
                  <a:pt x="321" y="1546"/>
                  <a:pt x="321" y="1546"/>
                  <a:pt x="321" y="1546"/>
                </a:cubicBezTo>
                <a:cubicBezTo>
                  <a:pt x="344" y="1581"/>
                  <a:pt x="369" y="1614"/>
                  <a:pt x="397" y="1645"/>
                </a:cubicBezTo>
                <a:cubicBezTo>
                  <a:pt x="314" y="1811"/>
                  <a:pt x="314" y="1811"/>
                  <a:pt x="314" y="1811"/>
                </a:cubicBezTo>
                <a:cubicBezTo>
                  <a:pt x="416" y="1899"/>
                  <a:pt x="416" y="1899"/>
                  <a:pt x="416" y="1899"/>
                </a:cubicBezTo>
                <a:cubicBezTo>
                  <a:pt x="569" y="1794"/>
                  <a:pt x="569" y="1794"/>
                  <a:pt x="569" y="1794"/>
                </a:cubicBezTo>
                <a:cubicBezTo>
                  <a:pt x="600" y="1815"/>
                  <a:pt x="633" y="1834"/>
                  <a:pt x="667" y="1851"/>
                </a:cubicBezTo>
                <a:cubicBezTo>
                  <a:pt x="653" y="2035"/>
                  <a:pt x="653" y="2035"/>
                  <a:pt x="653" y="2035"/>
                </a:cubicBezTo>
                <a:cubicBezTo>
                  <a:pt x="780" y="2079"/>
                  <a:pt x="780" y="2079"/>
                  <a:pt x="780" y="2079"/>
                </a:cubicBezTo>
                <a:cubicBezTo>
                  <a:pt x="882" y="1925"/>
                  <a:pt x="882" y="1925"/>
                  <a:pt x="882" y="1925"/>
                </a:cubicBezTo>
                <a:cubicBezTo>
                  <a:pt x="923" y="1933"/>
                  <a:pt x="964" y="1938"/>
                  <a:pt x="1005" y="1941"/>
                </a:cubicBezTo>
                <a:cubicBezTo>
                  <a:pt x="1064" y="2116"/>
                  <a:pt x="1064" y="2116"/>
                  <a:pt x="1064" y="2116"/>
                </a:cubicBezTo>
                <a:cubicBezTo>
                  <a:pt x="1199" y="2107"/>
                  <a:pt x="1199" y="2107"/>
                  <a:pt x="1199" y="2107"/>
                </a:cubicBezTo>
                <a:cubicBezTo>
                  <a:pt x="1233" y="1925"/>
                  <a:pt x="1233" y="1925"/>
                  <a:pt x="1233" y="1925"/>
                </a:cubicBezTo>
                <a:cubicBezTo>
                  <a:pt x="1269" y="1918"/>
                  <a:pt x="1306" y="1908"/>
                  <a:pt x="1342" y="1896"/>
                </a:cubicBezTo>
                <a:cubicBezTo>
                  <a:pt x="1464" y="2038"/>
                  <a:pt x="1464" y="2038"/>
                  <a:pt x="1464" y="2038"/>
                </a:cubicBezTo>
                <a:cubicBezTo>
                  <a:pt x="1584" y="1979"/>
                  <a:pt x="1584" y="1979"/>
                  <a:pt x="1584" y="1979"/>
                </a:cubicBezTo>
                <a:cubicBezTo>
                  <a:pt x="1546" y="1795"/>
                  <a:pt x="1546" y="1795"/>
                  <a:pt x="1546" y="1795"/>
                </a:cubicBezTo>
                <a:cubicBezTo>
                  <a:pt x="1581" y="1772"/>
                  <a:pt x="1614" y="1747"/>
                  <a:pt x="1645" y="1719"/>
                </a:cubicBezTo>
                <a:cubicBezTo>
                  <a:pt x="1811" y="1802"/>
                  <a:pt x="1811" y="1802"/>
                  <a:pt x="1811" y="1802"/>
                </a:cubicBezTo>
                <a:cubicBezTo>
                  <a:pt x="1899" y="1700"/>
                  <a:pt x="1899" y="1700"/>
                  <a:pt x="1899" y="1700"/>
                </a:cubicBezTo>
                <a:cubicBezTo>
                  <a:pt x="1795" y="1547"/>
                  <a:pt x="1795" y="1547"/>
                  <a:pt x="1795" y="1547"/>
                </a:cubicBezTo>
                <a:cubicBezTo>
                  <a:pt x="1816" y="1516"/>
                  <a:pt x="1834" y="1483"/>
                  <a:pt x="1851" y="1450"/>
                </a:cubicBezTo>
                <a:cubicBezTo>
                  <a:pt x="2036" y="1463"/>
                  <a:pt x="2036" y="1463"/>
                  <a:pt x="2036" y="1463"/>
                </a:cubicBezTo>
                <a:cubicBezTo>
                  <a:pt x="2079" y="1336"/>
                  <a:pt x="2079" y="1336"/>
                  <a:pt x="2079" y="1336"/>
                </a:cubicBezTo>
                <a:cubicBezTo>
                  <a:pt x="1925" y="1234"/>
                  <a:pt x="1925" y="1234"/>
                  <a:pt x="1925" y="1234"/>
                </a:cubicBezTo>
                <a:cubicBezTo>
                  <a:pt x="1933" y="1193"/>
                  <a:pt x="1938" y="1152"/>
                  <a:pt x="1941" y="1111"/>
                </a:cubicBezTo>
                <a:close/>
                <a:moveTo>
                  <a:pt x="1358" y="1669"/>
                </a:moveTo>
                <a:cubicBezTo>
                  <a:pt x="1020" y="1834"/>
                  <a:pt x="613" y="1695"/>
                  <a:pt x="447" y="1357"/>
                </a:cubicBezTo>
                <a:cubicBezTo>
                  <a:pt x="282" y="1020"/>
                  <a:pt x="421" y="613"/>
                  <a:pt x="759" y="447"/>
                </a:cubicBezTo>
                <a:cubicBezTo>
                  <a:pt x="1096" y="282"/>
                  <a:pt x="1504" y="421"/>
                  <a:pt x="1669" y="759"/>
                </a:cubicBezTo>
                <a:cubicBezTo>
                  <a:pt x="1834" y="1096"/>
                  <a:pt x="1695" y="1503"/>
                  <a:pt x="1358" y="1669"/>
                </a:cubicBezTo>
                <a:close/>
              </a:path>
            </a:pathLst>
          </a:custGeom>
          <a:solidFill>
            <a:srgbClr val="A472A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7" name="Freeform 240">
            <a:extLst>
              <a:ext uri="{FF2B5EF4-FFF2-40B4-BE49-F238E27FC236}">
                <a16:creationId xmlns="" xmlns:a16="http://schemas.microsoft.com/office/drawing/2014/main" id="{557806F8-7354-4821-8B4B-08E4A9CD5A45}"/>
              </a:ext>
            </a:extLst>
          </p:cNvPr>
          <p:cNvSpPr>
            <a:spLocks noEditPoints="1"/>
          </p:cNvSpPr>
          <p:nvPr/>
        </p:nvSpPr>
        <p:spPr bwMode="auto">
          <a:xfrm>
            <a:off x="7633815" y="2121724"/>
            <a:ext cx="1739504" cy="1740040"/>
          </a:xfrm>
          <a:custGeom>
            <a:avLst/>
            <a:gdLst>
              <a:gd name="T0" fmla="*/ 1840 w 1840"/>
              <a:gd name="T1" fmla="*/ 964 h 1840"/>
              <a:gd name="T2" fmla="*/ 1682 w 1840"/>
              <a:gd name="T3" fmla="*/ 808 h 1840"/>
              <a:gd name="T4" fmla="*/ 1791 w 1840"/>
              <a:gd name="T5" fmla="*/ 614 h 1840"/>
              <a:gd name="T6" fmla="*/ 1578 w 1840"/>
              <a:gd name="T7" fmla="*/ 521 h 1840"/>
              <a:gd name="T8" fmla="*/ 1602 w 1840"/>
              <a:gd name="T9" fmla="*/ 301 h 1840"/>
              <a:gd name="T10" fmla="*/ 1379 w 1840"/>
              <a:gd name="T11" fmla="*/ 303 h 1840"/>
              <a:gd name="T12" fmla="*/ 1318 w 1840"/>
              <a:gd name="T13" fmla="*/ 90 h 1840"/>
              <a:gd name="T14" fmla="*/ 1103 w 1840"/>
              <a:gd name="T15" fmla="*/ 173 h 1840"/>
              <a:gd name="T16" fmla="*/ 964 w 1840"/>
              <a:gd name="T17" fmla="*/ 0 h 1840"/>
              <a:gd name="T18" fmla="*/ 808 w 1840"/>
              <a:gd name="T19" fmla="*/ 159 h 1840"/>
              <a:gd name="T20" fmla="*/ 613 w 1840"/>
              <a:gd name="T21" fmla="*/ 49 h 1840"/>
              <a:gd name="T22" fmla="*/ 521 w 1840"/>
              <a:gd name="T23" fmla="*/ 262 h 1840"/>
              <a:gd name="T24" fmla="*/ 301 w 1840"/>
              <a:gd name="T25" fmla="*/ 239 h 1840"/>
              <a:gd name="T26" fmla="*/ 303 w 1840"/>
              <a:gd name="T27" fmla="*/ 461 h 1840"/>
              <a:gd name="T28" fmla="*/ 89 w 1840"/>
              <a:gd name="T29" fmla="*/ 522 h 1840"/>
              <a:gd name="T30" fmla="*/ 173 w 1840"/>
              <a:gd name="T31" fmla="*/ 737 h 1840"/>
              <a:gd name="T32" fmla="*/ 0 w 1840"/>
              <a:gd name="T33" fmla="*/ 877 h 1840"/>
              <a:gd name="T34" fmla="*/ 159 w 1840"/>
              <a:gd name="T35" fmla="*/ 1032 h 1840"/>
              <a:gd name="T36" fmla="*/ 49 w 1840"/>
              <a:gd name="T37" fmla="*/ 1227 h 1840"/>
              <a:gd name="T38" fmla="*/ 262 w 1840"/>
              <a:gd name="T39" fmla="*/ 1320 h 1840"/>
              <a:gd name="T40" fmla="*/ 239 w 1840"/>
              <a:gd name="T41" fmla="*/ 1540 h 1840"/>
              <a:gd name="T42" fmla="*/ 461 w 1840"/>
              <a:gd name="T43" fmla="*/ 1538 h 1840"/>
              <a:gd name="T44" fmla="*/ 522 w 1840"/>
              <a:gd name="T45" fmla="*/ 1751 h 1840"/>
              <a:gd name="T46" fmla="*/ 737 w 1840"/>
              <a:gd name="T47" fmla="*/ 1668 h 1840"/>
              <a:gd name="T48" fmla="*/ 876 w 1840"/>
              <a:gd name="T49" fmla="*/ 1840 h 1840"/>
              <a:gd name="T50" fmla="*/ 1032 w 1840"/>
              <a:gd name="T51" fmla="*/ 1682 h 1840"/>
              <a:gd name="T52" fmla="*/ 1227 w 1840"/>
              <a:gd name="T53" fmla="*/ 1791 h 1840"/>
              <a:gd name="T54" fmla="*/ 1319 w 1840"/>
              <a:gd name="T55" fmla="*/ 1579 h 1840"/>
              <a:gd name="T56" fmla="*/ 1540 w 1840"/>
              <a:gd name="T57" fmla="*/ 1602 h 1840"/>
              <a:gd name="T58" fmla="*/ 1538 w 1840"/>
              <a:gd name="T59" fmla="*/ 1380 h 1840"/>
              <a:gd name="T60" fmla="*/ 1751 w 1840"/>
              <a:gd name="T61" fmla="*/ 1318 h 1840"/>
              <a:gd name="T62" fmla="*/ 1668 w 1840"/>
              <a:gd name="T63" fmla="*/ 1104 h 1840"/>
              <a:gd name="T64" fmla="*/ 1081 w 1840"/>
              <a:gd name="T65" fmla="*/ 1490 h 1840"/>
              <a:gd name="T66" fmla="*/ 759 w 1840"/>
              <a:gd name="T67" fmla="*/ 351 h 1840"/>
              <a:gd name="T68" fmla="*/ 1081 w 1840"/>
              <a:gd name="T69" fmla="*/ 1490 h 18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840" h="1840">
                <a:moveTo>
                  <a:pt x="1827" y="1080"/>
                </a:moveTo>
                <a:cubicBezTo>
                  <a:pt x="1840" y="964"/>
                  <a:pt x="1840" y="964"/>
                  <a:pt x="1840" y="964"/>
                </a:cubicBezTo>
                <a:cubicBezTo>
                  <a:pt x="1690" y="906"/>
                  <a:pt x="1690" y="906"/>
                  <a:pt x="1690" y="906"/>
                </a:cubicBezTo>
                <a:cubicBezTo>
                  <a:pt x="1689" y="874"/>
                  <a:pt x="1687" y="841"/>
                  <a:pt x="1682" y="808"/>
                </a:cubicBezTo>
                <a:cubicBezTo>
                  <a:pt x="1823" y="726"/>
                  <a:pt x="1823" y="726"/>
                  <a:pt x="1823" y="726"/>
                </a:cubicBezTo>
                <a:cubicBezTo>
                  <a:pt x="1791" y="614"/>
                  <a:pt x="1791" y="614"/>
                  <a:pt x="1791" y="614"/>
                </a:cubicBezTo>
                <a:cubicBezTo>
                  <a:pt x="1628" y="618"/>
                  <a:pt x="1628" y="618"/>
                  <a:pt x="1628" y="618"/>
                </a:cubicBezTo>
                <a:cubicBezTo>
                  <a:pt x="1614" y="584"/>
                  <a:pt x="1597" y="552"/>
                  <a:pt x="1578" y="521"/>
                </a:cubicBezTo>
                <a:cubicBezTo>
                  <a:pt x="1675" y="392"/>
                  <a:pt x="1675" y="392"/>
                  <a:pt x="1675" y="392"/>
                </a:cubicBezTo>
                <a:cubicBezTo>
                  <a:pt x="1602" y="301"/>
                  <a:pt x="1602" y="301"/>
                  <a:pt x="1602" y="301"/>
                </a:cubicBezTo>
                <a:cubicBezTo>
                  <a:pt x="1455" y="366"/>
                  <a:pt x="1455" y="366"/>
                  <a:pt x="1455" y="366"/>
                </a:cubicBezTo>
                <a:cubicBezTo>
                  <a:pt x="1431" y="344"/>
                  <a:pt x="1406" y="322"/>
                  <a:pt x="1379" y="303"/>
                </a:cubicBezTo>
                <a:cubicBezTo>
                  <a:pt x="1420" y="147"/>
                  <a:pt x="1420" y="147"/>
                  <a:pt x="1420" y="147"/>
                </a:cubicBezTo>
                <a:cubicBezTo>
                  <a:pt x="1318" y="90"/>
                  <a:pt x="1318" y="90"/>
                  <a:pt x="1318" y="90"/>
                </a:cubicBezTo>
                <a:cubicBezTo>
                  <a:pt x="1206" y="206"/>
                  <a:pt x="1206" y="206"/>
                  <a:pt x="1206" y="206"/>
                </a:cubicBezTo>
                <a:cubicBezTo>
                  <a:pt x="1173" y="193"/>
                  <a:pt x="1139" y="181"/>
                  <a:pt x="1103" y="173"/>
                </a:cubicBezTo>
                <a:cubicBezTo>
                  <a:pt x="1080" y="13"/>
                  <a:pt x="1080" y="13"/>
                  <a:pt x="1080" y="13"/>
                </a:cubicBezTo>
                <a:cubicBezTo>
                  <a:pt x="964" y="0"/>
                  <a:pt x="964" y="0"/>
                  <a:pt x="964" y="0"/>
                </a:cubicBezTo>
                <a:cubicBezTo>
                  <a:pt x="906" y="151"/>
                  <a:pt x="906" y="151"/>
                  <a:pt x="906" y="151"/>
                </a:cubicBezTo>
                <a:cubicBezTo>
                  <a:pt x="874" y="151"/>
                  <a:pt x="841" y="154"/>
                  <a:pt x="808" y="159"/>
                </a:cubicBezTo>
                <a:cubicBezTo>
                  <a:pt x="726" y="17"/>
                  <a:pt x="726" y="17"/>
                  <a:pt x="726" y="17"/>
                </a:cubicBezTo>
                <a:cubicBezTo>
                  <a:pt x="613" y="49"/>
                  <a:pt x="613" y="49"/>
                  <a:pt x="613" y="49"/>
                </a:cubicBezTo>
                <a:cubicBezTo>
                  <a:pt x="617" y="213"/>
                  <a:pt x="617" y="213"/>
                  <a:pt x="617" y="213"/>
                </a:cubicBezTo>
                <a:cubicBezTo>
                  <a:pt x="584" y="227"/>
                  <a:pt x="552" y="244"/>
                  <a:pt x="521" y="262"/>
                </a:cubicBezTo>
                <a:cubicBezTo>
                  <a:pt x="392" y="166"/>
                  <a:pt x="392" y="166"/>
                  <a:pt x="392" y="166"/>
                </a:cubicBezTo>
                <a:cubicBezTo>
                  <a:pt x="301" y="239"/>
                  <a:pt x="301" y="239"/>
                  <a:pt x="301" y="239"/>
                </a:cubicBezTo>
                <a:cubicBezTo>
                  <a:pt x="366" y="386"/>
                  <a:pt x="366" y="386"/>
                  <a:pt x="366" y="386"/>
                </a:cubicBezTo>
                <a:cubicBezTo>
                  <a:pt x="343" y="410"/>
                  <a:pt x="322" y="435"/>
                  <a:pt x="303" y="461"/>
                </a:cubicBezTo>
                <a:cubicBezTo>
                  <a:pt x="147" y="420"/>
                  <a:pt x="147" y="420"/>
                  <a:pt x="147" y="420"/>
                </a:cubicBezTo>
                <a:cubicBezTo>
                  <a:pt x="89" y="522"/>
                  <a:pt x="89" y="522"/>
                  <a:pt x="89" y="522"/>
                </a:cubicBezTo>
                <a:cubicBezTo>
                  <a:pt x="206" y="634"/>
                  <a:pt x="206" y="634"/>
                  <a:pt x="206" y="634"/>
                </a:cubicBezTo>
                <a:cubicBezTo>
                  <a:pt x="192" y="668"/>
                  <a:pt x="181" y="702"/>
                  <a:pt x="173" y="737"/>
                </a:cubicBezTo>
                <a:cubicBezTo>
                  <a:pt x="13" y="760"/>
                  <a:pt x="13" y="760"/>
                  <a:pt x="13" y="760"/>
                </a:cubicBezTo>
                <a:cubicBezTo>
                  <a:pt x="0" y="877"/>
                  <a:pt x="0" y="877"/>
                  <a:pt x="0" y="877"/>
                </a:cubicBezTo>
                <a:cubicBezTo>
                  <a:pt x="151" y="934"/>
                  <a:pt x="151" y="934"/>
                  <a:pt x="151" y="934"/>
                </a:cubicBezTo>
                <a:cubicBezTo>
                  <a:pt x="151" y="967"/>
                  <a:pt x="154" y="1000"/>
                  <a:pt x="159" y="1032"/>
                </a:cubicBezTo>
                <a:cubicBezTo>
                  <a:pt x="17" y="1115"/>
                  <a:pt x="17" y="1115"/>
                  <a:pt x="17" y="1115"/>
                </a:cubicBezTo>
                <a:cubicBezTo>
                  <a:pt x="49" y="1227"/>
                  <a:pt x="49" y="1227"/>
                  <a:pt x="49" y="1227"/>
                </a:cubicBezTo>
                <a:cubicBezTo>
                  <a:pt x="212" y="1223"/>
                  <a:pt x="212" y="1223"/>
                  <a:pt x="212" y="1223"/>
                </a:cubicBezTo>
                <a:cubicBezTo>
                  <a:pt x="227" y="1257"/>
                  <a:pt x="243" y="1289"/>
                  <a:pt x="262" y="1320"/>
                </a:cubicBezTo>
                <a:cubicBezTo>
                  <a:pt x="166" y="1449"/>
                  <a:pt x="166" y="1449"/>
                  <a:pt x="166" y="1449"/>
                </a:cubicBezTo>
                <a:cubicBezTo>
                  <a:pt x="239" y="1540"/>
                  <a:pt x="239" y="1540"/>
                  <a:pt x="239" y="1540"/>
                </a:cubicBezTo>
                <a:cubicBezTo>
                  <a:pt x="386" y="1474"/>
                  <a:pt x="386" y="1474"/>
                  <a:pt x="386" y="1474"/>
                </a:cubicBezTo>
                <a:cubicBezTo>
                  <a:pt x="410" y="1497"/>
                  <a:pt x="435" y="1518"/>
                  <a:pt x="461" y="1538"/>
                </a:cubicBezTo>
                <a:cubicBezTo>
                  <a:pt x="420" y="1694"/>
                  <a:pt x="420" y="1694"/>
                  <a:pt x="420" y="1694"/>
                </a:cubicBezTo>
                <a:cubicBezTo>
                  <a:pt x="522" y="1751"/>
                  <a:pt x="522" y="1751"/>
                  <a:pt x="522" y="1751"/>
                </a:cubicBezTo>
                <a:cubicBezTo>
                  <a:pt x="634" y="1635"/>
                  <a:pt x="634" y="1635"/>
                  <a:pt x="634" y="1635"/>
                </a:cubicBezTo>
                <a:cubicBezTo>
                  <a:pt x="667" y="1648"/>
                  <a:pt x="702" y="1659"/>
                  <a:pt x="737" y="1668"/>
                </a:cubicBezTo>
                <a:cubicBezTo>
                  <a:pt x="760" y="1827"/>
                  <a:pt x="760" y="1827"/>
                  <a:pt x="760" y="1827"/>
                </a:cubicBezTo>
                <a:cubicBezTo>
                  <a:pt x="876" y="1840"/>
                  <a:pt x="876" y="1840"/>
                  <a:pt x="876" y="1840"/>
                </a:cubicBezTo>
                <a:cubicBezTo>
                  <a:pt x="934" y="1690"/>
                  <a:pt x="934" y="1690"/>
                  <a:pt x="934" y="1690"/>
                </a:cubicBezTo>
                <a:cubicBezTo>
                  <a:pt x="967" y="1689"/>
                  <a:pt x="1000" y="1687"/>
                  <a:pt x="1032" y="1682"/>
                </a:cubicBezTo>
                <a:cubicBezTo>
                  <a:pt x="1114" y="1823"/>
                  <a:pt x="1114" y="1823"/>
                  <a:pt x="1114" y="1823"/>
                </a:cubicBezTo>
                <a:cubicBezTo>
                  <a:pt x="1227" y="1791"/>
                  <a:pt x="1227" y="1791"/>
                  <a:pt x="1227" y="1791"/>
                </a:cubicBezTo>
                <a:cubicBezTo>
                  <a:pt x="1223" y="1628"/>
                  <a:pt x="1223" y="1628"/>
                  <a:pt x="1223" y="1628"/>
                </a:cubicBezTo>
                <a:cubicBezTo>
                  <a:pt x="1256" y="1614"/>
                  <a:pt x="1289" y="1597"/>
                  <a:pt x="1319" y="1579"/>
                </a:cubicBezTo>
                <a:cubicBezTo>
                  <a:pt x="1448" y="1675"/>
                  <a:pt x="1448" y="1675"/>
                  <a:pt x="1448" y="1675"/>
                </a:cubicBezTo>
                <a:cubicBezTo>
                  <a:pt x="1540" y="1602"/>
                  <a:pt x="1540" y="1602"/>
                  <a:pt x="1540" y="1602"/>
                </a:cubicBezTo>
                <a:cubicBezTo>
                  <a:pt x="1474" y="1455"/>
                  <a:pt x="1474" y="1455"/>
                  <a:pt x="1474" y="1455"/>
                </a:cubicBezTo>
                <a:cubicBezTo>
                  <a:pt x="1497" y="1431"/>
                  <a:pt x="1518" y="1406"/>
                  <a:pt x="1538" y="1380"/>
                </a:cubicBezTo>
                <a:cubicBezTo>
                  <a:pt x="1694" y="1420"/>
                  <a:pt x="1694" y="1420"/>
                  <a:pt x="1694" y="1420"/>
                </a:cubicBezTo>
                <a:cubicBezTo>
                  <a:pt x="1751" y="1318"/>
                  <a:pt x="1751" y="1318"/>
                  <a:pt x="1751" y="1318"/>
                </a:cubicBezTo>
                <a:cubicBezTo>
                  <a:pt x="1635" y="1207"/>
                  <a:pt x="1635" y="1207"/>
                  <a:pt x="1635" y="1207"/>
                </a:cubicBezTo>
                <a:cubicBezTo>
                  <a:pt x="1648" y="1173"/>
                  <a:pt x="1659" y="1139"/>
                  <a:pt x="1668" y="1104"/>
                </a:cubicBezTo>
                <a:lnTo>
                  <a:pt x="1827" y="1080"/>
                </a:lnTo>
                <a:close/>
                <a:moveTo>
                  <a:pt x="1081" y="1490"/>
                </a:moveTo>
                <a:cubicBezTo>
                  <a:pt x="766" y="1579"/>
                  <a:pt x="439" y="1396"/>
                  <a:pt x="350" y="1081"/>
                </a:cubicBezTo>
                <a:cubicBezTo>
                  <a:pt x="262" y="767"/>
                  <a:pt x="445" y="439"/>
                  <a:pt x="759" y="351"/>
                </a:cubicBezTo>
                <a:cubicBezTo>
                  <a:pt x="1074" y="262"/>
                  <a:pt x="1401" y="445"/>
                  <a:pt x="1490" y="760"/>
                </a:cubicBezTo>
                <a:cubicBezTo>
                  <a:pt x="1579" y="1074"/>
                  <a:pt x="1396" y="1401"/>
                  <a:pt x="1081" y="1490"/>
                </a:cubicBezTo>
                <a:close/>
              </a:path>
            </a:pathLst>
          </a:custGeom>
          <a:solidFill>
            <a:srgbClr val="A472A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8" name="Freeform 241">
            <a:extLst>
              <a:ext uri="{FF2B5EF4-FFF2-40B4-BE49-F238E27FC236}">
                <a16:creationId xmlns="" xmlns:a16="http://schemas.microsoft.com/office/drawing/2014/main" id="{179731AA-D88B-4FE9-B183-DD1BCC9A5EBF}"/>
              </a:ext>
            </a:extLst>
          </p:cNvPr>
          <p:cNvSpPr>
            <a:spLocks noEditPoints="1"/>
          </p:cNvSpPr>
          <p:nvPr/>
        </p:nvSpPr>
        <p:spPr bwMode="auto">
          <a:xfrm>
            <a:off x="9081615" y="1550048"/>
            <a:ext cx="1262063" cy="1262452"/>
          </a:xfrm>
          <a:custGeom>
            <a:avLst/>
            <a:gdLst>
              <a:gd name="T0" fmla="*/ 1335 w 1335"/>
              <a:gd name="T1" fmla="*/ 699 h 1335"/>
              <a:gd name="T2" fmla="*/ 1220 w 1335"/>
              <a:gd name="T3" fmla="*/ 586 h 1335"/>
              <a:gd name="T4" fmla="*/ 1300 w 1335"/>
              <a:gd name="T5" fmla="*/ 445 h 1335"/>
              <a:gd name="T6" fmla="*/ 1145 w 1335"/>
              <a:gd name="T7" fmla="*/ 378 h 1335"/>
              <a:gd name="T8" fmla="*/ 1162 w 1335"/>
              <a:gd name="T9" fmla="*/ 218 h 1335"/>
              <a:gd name="T10" fmla="*/ 1001 w 1335"/>
              <a:gd name="T11" fmla="*/ 219 h 1335"/>
              <a:gd name="T12" fmla="*/ 956 w 1335"/>
              <a:gd name="T13" fmla="*/ 65 h 1335"/>
              <a:gd name="T14" fmla="*/ 801 w 1335"/>
              <a:gd name="T15" fmla="*/ 125 h 1335"/>
              <a:gd name="T16" fmla="*/ 699 w 1335"/>
              <a:gd name="T17" fmla="*/ 0 h 1335"/>
              <a:gd name="T18" fmla="*/ 586 w 1335"/>
              <a:gd name="T19" fmla="*/ 115 h 1335"/>
              <a:gd name="T20" fmla="*/ 445 w 1335"/>
              <a:gd name="T21" fmla="*/ 35 h 1335"/>
              <a:gd name="T22" fmla="*/ 378 w 1335"/>
              <a:gd name="T23" fmla="*/ 190 h 1335"/>
              <a:gd name="T24" fmla="*/ 218 w 1335"/>
              <a:gd name="T25" fmla="*/ 173 h 1335"/>
              <a:gd name="T26" fmla="*/ 220 w 1335"/>
              <a:gd name="T27" fmla="*/ 334 h 1335"/>
              <a:gd name="T28" fmla="*/ 65 w 1335"/>
              <a:gd name="T29" fmla="*/ 379 h 1335"/>
              <a:gd name="T30" fmla="*/ 125 w 1335"/>
              <a:gd name="T31" fmla="*/ 535 h 1335"/>
              <a:gd name="T32" fmla="*/ 0 w 1335"/>
              <a:gd name="T33" fmla="*/ 636 h 1335"/>
              <a:gd name="T34" fmla="*/ 115 w 1335"/>
              <a:gd name="T35" fmla="*/ 749 h 1335"/>
              <a:gd name="T36" fmla="*/ 35 w 1335"/>
              <a:gd name="T37" fmla="*/ 890 h 1335"/>
              <a:gd name="T38" fmla="*/ 190 w 1335"/>
              <a:gd name="T39" fmla="*/ 957 h 1335"/>
              <a:gd name="T40" fmla="*/ 173 w 1335"/>
              <a:gd name="T41" fmla="*/ 1117 h 1335"/>
              <a:gd name="T42" fmla="*/ 334 w 1335"/>
              <a:gd name="T43" fmla="*/ 1116 h 1335"/>
              <a:gd name="T44" fmla="*/ 379 w 1335"/>
              <a:gd name="T45" fmla="*/ 1270 h 1335"/>
              <a:gd name="T46" fmla="*/ 535 w 1335"/>
              <a:gd name="T47" fmla="*/ 1210 h 1335"/>
              <a:gd name="T48" fmla="*/ 636 w 1335"/>
              <a:gd name="T49" fmla="*/ 1335 h 1335"/>
              <a:gd name="T50" fmla="*/ 749 w 1335"/>
              <a:gd name="T51" fmla="*/ 1220 h 1335"/>
              <a:gd name="T52" fmla="*/ 890 w 1335"/>
              <a:gd name="T53" fmla="*/ 1299 h 1335"/>
              <a:gd name="T54" fmla="*/ 957 w 1335"/>
              <a:gd name="T55" fmla="*/ 1145 h 1335"/>
              <a:gd name="T56" fmla="*/ 1117 w 1335"/>
              <a:gd name="T57" fmla="*/ 1162 h 1335"/>
              <a:gd name="T58" fmla="*/ 1116 w 1335"/>
              <a:gd name="T59" fmla="*/ 1001 h 1335"/>
              <a:gd name="T60" fmla="*/ 1271 w 1335"/>
              <a:gd name="T61" fmla="*/ 956 h 1335"/>
              <a:gd name="T62" fmla="*/ 1210 w 1335"/>
              <a:gd name="T63" fmla="*/ 801 h 1335"/>
              <a:gd name="T64" fmla="*/ 776 w 1335"/>
              <a:gd name="T65" fmla="*/ 1050 h 1335"/>
              <a:gd name="T66" fmla="*/ 560 w 1335"/>
              <a:gd name="T67" fmla="*/ 286 h 1335"/>
              <a:gd name="T68" fmla="*/ 776 w 1335"/>
              <a:gd name="T69" fmla="*/ 1050 h 13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335" h="1335">
                <a:moveTo>
                  <a:pt x="1326" y="784"/>
                </a:moveTo>
                <a:cubicBezTo>
                  <a:pt x="1335" y="699"/>
                  <a:pt x="1335" y="699"/>
                  <a:pt x="1335" y="699"/>
                </a:cubicBezTo>
                <a:cubicBezTo>
                  <a:pt x="1226" y="658"/>
                  <a:pt x="1226" y="658"/>
                  <a:pt x="1226" y="658"/>
                </a:cubicBezTo>
                <a:cubicBezTo>
                  <a:pt x="1226" y="634"/>
                  <a:pt x="1224" y="610"/>
                  <a:pt x="1220" y="586"/>
                </a:cubicBezTo>
                <a:cubicBezTo>
                  <a:pt x="1323" y="527"/>
                  <a:pt x="1323" y="527"/>
                  <a:pt x="1323" y="527"/>
                </a:cubicBezTo>
                <a:cubicBezTo>
                  <a:pt x="1300" y="445"/>
                  <a:pt x="1300" y="445"/>
                  <a:pt x="1300" y="445"/>
                </a:cubicBezTo>
                <a:cubicBezTo>
                  <a:pt x="1181" y="448"/>
                  <a:pt x="1181" y="448"/>
                  <a:pt x="1181" y="448"/>
                </a:cubicBezTo>
                <a:cubicBezTo>
                  <a:pt x="1171" y="424"/>
                  <a:pt x="1159" y="400"/>
                  <a:pt x="1145" y="378"/>
                </a:cubicBezTo>
                <a:cubicBezTo>
                  <a:pt x="1215" y="284"/>
                  <a:pt x="1215" y="284"/>
                  <a:pt x="1215" y="284"/>
                </a:cubicBezTo>
                <a:cubicBezTo>
                  <a:pt x="1162" y="218"/>
                  <a:pt x="1162" y="218"/>
                  <a:pt x="1162" y="218"/>
                </a:cubicBezTo>
                <a:cubicBezTo>
                  <a:pt x="1055" y="266"/>
                  <a:pt x="1055" y="266"/>
                  <a:pt x="1055" y="266"/>
                </a:cubicBezTo>
                <a:cubicBezTo>
                  <a:pt x="1038" y="249"/>
                  <a:pt x="1020" y="234"/>
                  <a:pt x="1001" y="219"/>
                </a:cubicBezTo>
                <a:cubicBezTo>
                  <a:pt x="1031" y="106"/>
                  <a:pt x="1031" y="106"/>
                  <a:pt x="1031" y="106"/>
                </a:cubicBezTo>
                <a:cubicBezTo>
                  <a:pt x="956" y="65"/>
                  <a:pt x="956" y="65"/>
                  <a:pt x="956" y="65"/>
                </a:cubicBezTo>
                <a:cubicBezTo>
                  <a:pt x="875" y="149"/>
                  <a:pt x="875" y="149"/>
                  <a:pt x="875" y="149"/>
                </a:cubicBezTo>
                <a:cubicBezTo>
                  <a:pt x="851" y="139"/>
                  <a:pt x="826" y="131"/>
                  <a:pt x="801" y="125"/>
                </a:cubicBezTo>
                <a:cubicBezTo>
                  <a:pt x="784" y="9"/>
                  <a:pt x="784" y="9"/>
                  <a:pt x="784" y="9"/>
                </a:cubicBezTo>
                <a:cubicBezTo>
                  <a:pt x="699" y="0"/>
                  <a:pt x="699" y="0"/>
                  <a:pt x="699" y="0"/>
                </a:cubicBezTo>
                <a:cubicBezTo>
                  <a:pt x="658" y="109"/>
                  <a:pt x="658" y="109"/>
                  <a:pt x="658" y="109"/>
                </a:cubicBezTo>
                <a:cubicBezTo>
                  <a:pt x="634" y="109"/>
                  <a:pt x="610" y="111"/>
                  <a:pt x="586" y="115"/>
                </a:cubicBezTo>
                <a:cubicBezTo>
                  <a:pt x="527" y="12"/>
                  <a:pt x="527" y="12"/>
                  <a:pt x="527" y="12"/>
                </a:cubicBezTo>
                <a:cubicBezTo>
                  <a:pt x="445" y="35"/>
                  <a:pt x="445" y="35"/>
                  <a:pt x="445" y="35"/>
                </a:cubicBezTo>
                <a:cubicBezTo>
                  <a:pt x="448" y="154"/>
                  <a:pt x="448" y="154"/>
                  <a:pt x="448" y="154"/>
                </a:cubicBezTo>
                <a:cubicBezTo>
                  <a:pt x="424" y="164"/>
                  <a:pt x="400" y="176"/>
                  <a:pt x="378" y="190"/>
                </a:cubicBezTo>
                <a:cubicBezTo>
                  <a:pt x="284" y="120"/>
                  <a:pt x="284" y="120"/>
                  <a:pt x="284" y="120"/>
                </a:cubicBezTo>
                <a:cubicBezTo>
                  <a:pt x="218" y="173"/>
                  <a:pt x="218" y="173"/>
                  <a:pt x="218" y="173"/>
                </a:cubicBezTo>
                <a:cubicBezTo>
                  <a:pt x="266" y="280"/>
                  <a:pt x="266" y="280"/>
                  <a:pt x="266" y="280"/>
                </a:cubicBezTo>
                <a:cubicBezTo>
                  <a:pt x="249" y="297"/>
                  <a:pt x="234" y="315"/>
                  <a:pt x="220" y="334"/>
                </a:cubicBezTo>
                <a:cubicBezTo>
                  <a:pt x="106" y="305"/>
                  <a:pt x="106" y="305"/>
                  <a:pt x="106" y="305"/>
                </a:cubicBezTo>
                <a:cubicBezTo>
                  <a:pt x="65" y="379"/>
                  <a:pt x="65" y="379"/>
                  <a:pt x="65" y="379"/>
                </a:cubicBezTo>
                <a:cubicBezTo>
                  <a:pt x="149" y="460"/>
                  <a:pt x="149" y="460"/>
                  <a:pt x="149" y="460"/>
                </a:cubicBezTo>
                <a:cubicBezTo>
                  <a:pt x="139" y="484"/>
                  <a:pt x="131" y="509"/>
                  <a:pt x="125" y="535"/>
                </a:cubicBezTo>
                <a:cubicBezTo>
                  <a:pt x="9" y="551"/>
                  <a:pt x="9" y="551"/>
                  <a:pt x="9" y="551"/>
                </a:cubicBezTo>
                <a:cubicBezTo>
                  <a:pt x="0" y="636"/>
                  <a:pt x="0" y="636"/>
                  <a:pt x="0" y="636"/>
                </a:cubicBezTo>
                <a:cubicBezTo>
                  <a:pt x="109" y="678"/>
                  <a:pt x="109" y="678"/>
                  <a:pt x="109" y="678"/>
                </a:cubicBezTo>
                <a:cubicBezTo>
                  <a:pt x="110" y="701"/>
                  <a:pt x="111" y="725"/>
                  <a:pt x="115" y="749"/>
                </a:cubicBezTo>
                <a:cubicBezTo>
                  <a:pt x="12" y="809"/>
                  <a:pt x="12" y="809"/>
                  <a:pt x="12" y="809"/>
                </a:cubicBezTo>
                <a:cubicBezTo>
                  <a:pt x="35" y="890"/>
                  <a:pt x="35" y="890"/>
                  <a:pt x="35" y="890"/>
                </a:cubicBezTo>
                <a:cubicBezTo>
                  <a:pt x="154" y="887"/>
                  <a:pt x="154" y="887"/>
                  <a:pt x="154" y="887"/>
                </a:cubicBezTo>
                <a:cubicBezTo>
                  <a:pt x="164" y="912"/>
                  <a:pt x="177" y="935"/>
                  <a:pt x="190" y="957"/>
                </a:cubicBezTo>
                <a:cubicBezTo>
                  <a:pt x="120" y="1051"/>
                  <a:pt x="120" y="1051"/>
                  <a:pt x="120" y="1051"/>
                </a:cubicBezTo>
                <a:cubicBezTo>
                  <a:pt x="173" y="1117"/>
                  <a:pt x="173" y="1117"/>
                  <a:pt x="173" y="1117"/>
                </a:cubicBezTo>
                <a:cubicBezTo>
                  <a:pt x="280" y="1070"/>
                  <a:pt x="280" y="1070"/>
                  <a:pt x="280" y="1070"/>
                </a:cubicBezTo>
                <a:cubicBezTo>
                  <a:pt x="297" y="1086"/>
                  <a:pt x="315" y="1102"/>
                  <a:pt x="334" y="1116"/>
                </a:cubicBezTo>
                <a:cubicBezTo>
                  <a:pt x="305" y="1229"/>
                  <a:pt x="305" y="1229"/>
                  <a:pt x="305" y="1229"/>
                </a:cubicBezTo>
                <a:cubicBezTo>
                  <a:pt x="379" y="1270"/>
                  <a:pt x="379" y="1270"/>
                  <a:pt x="379" y="1270"/>
                </a:cubicBezTo>
                <a:cubicBezTo>
                  <a:pt x="460" y="1186"/>
                  <a:pt x="460" y="1186"/>
                  <a:pt x="460" y="1186"/>
                </a:cubicBezTo>
                <a:cubicBezTo>
                  <a:pt x="484" y="1196"/>
                  <a:pt x="509" y="1204"/>
                  <a:pt x="535" y="1210"/>
                </a:cubicBezTo>
                <a:cubicBezTo>
                  <a:pt x="551" y="1326"/>
                  <a:pt x="551" y="1326"/>
                  <a:pt x="551" y="1326"/>
                </a:cubicBezTo>
                <a:cubicBezTo>
                  <a:pt x="636" y="1335"/>
                  <a:pt x="636" y="1335"/>
                  <a:pt x="636" y="1335"/>
                </a:cubicBezTo>
                <a:cubicBezTo>
                  <a:pt x="678" y="1226"/>
                  <a:pt x="678" y="1226"/>
                  <a:pt x="678" y="1226"/>
                </a:cubicBezTo>
                <a:cubicBezTo>
                  <a:pt x="701" y="1226"/>
                  <a:pt x="725" y="1224"/>
                  <a:pt x="749" y="1220"/>
                </a:cubicBezTo>
                <a:cubicBezTo>
                  <a:pt x="808" y="1323"/>
                  <a:pt x="808" y="1323"/>
                  <a:pt x="808" y="1323"/>
                </a:cubicBezTo>
                <a:cubicBezTo>
                  <a:pt x="890" y="1299"/>
                  <a:pt x="890" y="1299"/>
                  <a:pt x="890" y="1299"/>
                </a:cubicBezTo>
                <a:cubicBezTo>
                  <a:pt x="887" y="1181"/>
                  <a:pt x="887" y="1181"/>
                  <a:pt x="887" y="1181"/>
                </a:cubicBezTo>
                <a:cubicBezTo>
                  <a:pt x="912" y="1171"/>
                  <a:pt x="935" y="1159"/>
                  <a:pt x="957" y="1145"/>
                </a:cubicBezTo>
                <a:cubicBezTo>
                  <a:pt x="1051" y="1215"/>
                  <a:pt x="1051" y="1215"/>
                  <a:pt x="1051" y="1215"/>
                </a:cubicBezTo>
                <a:cubicBezTo>
                  <a:pt x="1117" y="1162"/>
                  <a:pt x="1117" y="1162"/>
                  <a:pt x="1117" y="1162"/>
                </a:cubicBezTo>
                <a:cubicBezTo>
                  <a:pt x="1070" y="1055"/>
                  <a:pt x="1070" y="1055"/>
                  <a:pt x="1070" y="1055"/>
                </a:cubicBezTo>
                <a:cubicBezTo>
                  <a:pt x="1086" y="1038"/>
                  <a:pt x="1102" y="1020"/>
                  <a:pt x="1116" y="1001"/>
                </a:cubicBezTo>
                <a:cubicBezTo>
                  <a:pt x="1229" y="1031"/>
                  <a:pt x="1229" y="1031"/>
                  <a:pt x="1229" y="1031"/>
                </a:cubicBezTo>
                <a:cubicBezTo>
                  <a:pt x="1271" y="956"/>
                  <a:pt x="1271" y="956"/>
                  <a:pt x="1271" y="956"/>
                </a:cubicBezTo>
                <a:cubicBezTo>
                  <a:pt x="1186" y="875"/>
                  <a:pt x="1186" y="875"/>
                  <a:pt x="1186" y="875"/>
                </a:cubicBezTo>
                <a:cubicBezTo>
                  <a:pt x="1196" y="851"/>
                  <a:pt x="1204" y="826"/>
                  <a:pt x="1210" y="801"/>
                </a:cubicBezTo>
                <a:lnTo>
                  <a:pt x="1326" y="784"/>
                </a:lnTo>
                <a:close/>
                <a:moveTo>
                  <a:pt x="776" y="1050"/>
                </a:moveTo>
                <a:cubicBezTo>
                  <a:pt x="565" y="1109"/>
                  <a:pt x="345" y="986"/>
                  <a:pt x="286" y="775"/>
                </a:cubicBezTo>
                <a:cubicBezTo>
                  <a:pt x="226" y="564"/>
                  <a:pt x="349" y="345"/>
                  <a:pt x="560" y="286"/>
                </a:cubicBezTo>
                <a:cubicBezTo>
                  <a:pt x="771" y="226"/>
                  <a:pt x="990" y="349"/>
                  <a:pt x="1050" y="560"/>
                </a:cubicBezTo>
                <a:cubicBezTo>
                  <a:pt x="1109" y="771"/>
                  <a:pt x="987" y="990"/>
                  <a:pt x="776" y="1050"/>
                </a:cubicBezTo>
                <a:close/>
              </a:path>
            </a:pathLst>
          </a:custGeom>
          <a:solidFill>
            <a:srgbClr val="383262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9" name="Freeform 242">
            <a:extLst>
              <a:ext uri="{FF2B5EF4-FFF2-40B4-BE49-F238E27FC236}">
                <a16:creationId xmlns="" xmlns:a16="http://schemas.microsoft.com/office/drawing/2014/main" id="{5E283F8F-03E9-433E-9DFB-CD43F5737E7D}"/>
              </a:ext>
            </a:extLst>
          </p:cNvPr>
          <p:cNvSpPr>
            <a:spLocks noEditPoints="1"/>
          </p:cNvSpPr>
          <p:nvPr/>
        </p:nvSpPr>
        <p:spPr bwMode="auto">
          <a:xfrm>
            <a:off x="8217053" y="4074448"/>
            <a:ext cx="1072755" cy="1071893"/>
          </a:xfrm>
          <a:custGeom>
            <a:avLst/>
            <a:gdLst>
              <a:gd name="T0" fmla="*/ 1013 w 1135"/>
              <a:gd name="T1" fmla="*/ 544 h 1134"/>
              <a:gd name="T2" fmla="*/ 1135 w 1135"/>
              <a:gd name="T3" fmla="*/ 472 h 1134"/>
              <a:gd name="T4" fmla="*/ 1107 w 1135"/>
              <a:gd name="T5" fmla="*/ 367 h 1134"/>
              <a:gd name="T6" fmla="*/ 965 w 1135"/>
              <a:gd name="T7" fmla="*/ 366 h 1134"/>
              <a:gd name="T8" fmla="*/ 866 w 1135"/>
              <a:gd name="T9" fmla="*/ 237 h 1134"/>
              <a:gd name="T10" fmla="*/ 901 w 1135"/>
              <a:gd name="T11" fmla="*/ 99 h 1134"/>
              <a:gd name="T12" fmla="*/ 808 w 1135"/>
              <a:gd name="T13" fmla="*/ 45 h 1134"/>
              <a:gd name="T14" fmla="*/ 706 w 1135"/>
              <a:gd name="T15" fmla="*/ 144 h 1134"/>
              <a:gd name="T16" fmla="*/ 544 w 1135"/>
              <a:gd name="T17" fmla="*/ 123 h 1134"/>
              <a:gd name="T18" fmla="*/ 472 w 1135"/>
              <a:gd name="T19" fmla="*/ 0 h 1134"/>
              <a:gd name="T20" fmla="*/ 367 w 1135"/>
              <a:gd name="T21" fmla="*/ 28 h 1134"/>
              <a:gd name="T22" fmla="*/ 365 w 1135"/>
              <a:gd name="T23" fmla="*/ 170 h 1134"/>
              <a:gd name="T24" fmla="*/ 237 w 1135"/>
              <a:gd name="T25" fmla="*/ 269 h 1134"/>
              <a:gd name="T26" fmla="*/ 99 w 1135"/>
              <a:gd name="T27" fmla="*/ 234 h 1134"/>
              <a:gd name="T28" fmla="*/ 45 w 1135"/>
              <a:gd name="T29" fmla="*/ 327 h 1134"/>
              <a:gd name="T30" fmla="*/ 144 w 1135"/>
              <a:gd name="T31" fmla="*/ 429 h 1134"/>
              <a:gd name="T32" fmla="*/ 123 w 1135"/>
              <a:gd name="T33" fmla="*/ 590 h 1134"/>
              <a:gd name="T34" fmla="*/ 0 w 1135"/>
              <a:gd name="T35" fmla="*/ 663 h 1134"/>
              <a:gd name="T36" fmla="*/ 28 w 1135"/>
              <a:gd name="T37" fmla="*/ 767 h 1134"/>
              <a:gd name="T38" fmla="*/ 171 w 1135"/>
              <a:gd name="T39" fmla="*/ 769 h 1134"/>
              <a:gd name="T40" fmla="*/ 269 w 1135"/>
              <a:gd name="T41" fmla="*/ 898 h 1134"/>
              <a:gd name="T42" fmla="*/ 234 w 1135"/>
              <a:gd name="T43" fmla="*/ 1036 h 1134"/>
              <a:gd name="T44" fmla="*/ 328 w 1135"/>
              <a:gd name="T45" fmla="*/ 1090 h 1134"/>
              <a:gd name="T46" fmla="*/ 429 w 1135"/>
              <a:gd name="T47" fmla="*/ 991 h 1134"/>
              <a:gd name="T48" fmla="*/ 591 w 1135"/>
              <a:gd name="T49" fmla="*/ 1012 h 1134"/>
              <a:gd name="T50" fmla="*/ 664 w 1135"/>
              <a:gd name="T51" fmla="*/ 1134 h 1134"/>
              <a:gd name="T52" fmla="*/ 768 w 1135"/>
              <a:gd name="T53" fmla="*/ 1106 h 1134"/>
              <a:gd name="T54" fmla="*/ 770 w 1135"/>
              <a:gd name="T55" fmla="*/ 964 h 1134"/>
              <a:gd name="T56" fmla="*/ 899 w 1135"/>
              <a:gd name="T57" fmla="*/ 865 h 1134"/>
              <a:gd name="T58" fmla="*/ 1036 w 1135"/>
              <a:gd name="T59" fmla="*/ 900 h 1134"/>
              <a:gd name="T60" fmla="*/ 1090 w 1135"/>
              <a:gd name="T61" fmla="*/ 807 h 1134"/>
              <a:gd name="T62" fmla="*/ 992 w 1135"/>
              <a:gd name="T63" fmla="*/ 705 h 1134"/>
              <a:gd name="T64" fmla="*/ 1013 w 1135"/>
              <a:gd name="T65" fmla="*/ 544 h 1134"/>
              <a:gd name="T66" fmla="*/ 593 w 1135"/>
              <a:gd name="T67" fmla="*/ 879 h 1134"/>
              <a:gd name="T68" fmla="*/ 256 w 1135"/>
              <a:gd name="T69" fmla="*/ 593 h 1134"/>
              <a:gd name="T70" fmla="*/ 543 w 1135"/>
              <a:gd name="T71" fmla="*/ 256 h 1134"/>
              <a:gd name="T72" fmla="*/ 879 w 1135"/>
              <a:gd name="T73" fmla="*/ 542 h 1134"/>
              <a:gd name="T74" fmla="*/ 593 w 1135"/>
              <a:gd name="T75" fmla="*/ 879 h 1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135" h="1134">
                <a:moveTo>
                  <a:pt x="1013" y="544"/>
                </a:moveTo>
                <a:cubicBezTo>
                  <a:pt x="1135" y="472"/>
                  <a:pt x="1135" y="472"/>
                  <a:pt x="1135" y="472"/>
                </a:cubicBezTo>
                <a:cubicBezTo>
                  <a:pt x="1107" y="367"/>
                  <a:pt x="1107" y="367"/>
                  <a:pt x="1107" y="367"/>
                </a:cubicBezTo>
                <a:cubicBezTo>
                  <a:pt x="965" y="366"/>
                  <a:pt x="965" y="366"/>
                  <a:pt x="965" y="366"/>
                </a:cubicBezTo>
                <a:cubicBezTo>
                  <a:pt x="940" y="317"/>
                  <a:pt x="906" y="273"/>
                  <a:pt x="866" y="237"/>
                </a:cubicBezTo>
                <a:cubicBezTo>
                  <a:pt x="901" y="99"/>
                  <a:pt x="901" y="99"/>
                  <a:pt x="901" y="99"/>
                </a:cubicBezTo>
                <a:cubicBezTo>
                  <a:pt x="808" y="45"/>
                  <a:pt x="808" y="45"/>
                  <a:pt x="808" y="45"/>
                </a:cubicBezTo>
                <a:cubicBezTo>
                  <a:pt x="706" y="144"/>
                  <a:pt x="706" y="144"/>
                  <a:pt x="706" y="144"/>
                </a:cubicBezTo>
                <a:cubicBezTo>
                  <a:pt x="655" y="127"/>
                  <a:pt x="601" y="120"/>
                  <a:pt x="544" y="123"/>
                </a:cubicBezTo>
                <a:cubicBezTo>
                  <a:pt x="472" y="0"/>
                  <a:pt x="472" y="0"/>
                  <a:pt x="472" y="0"/>
                </a:cubicBezTo>
                <a:cubicBezTo>
                  <a:pt x="367" y="28"/>
                  <a:pt x="367" y="28"/>
                  <a:pt x="367" y="28"/>
                </a:cubicBezTo>
                <a:cubicBezTo>
                  <a:pt x="365" y="170"/>
                  <a:pt x="365" y="170"/>
                  <a:pt x="365" y="170"/>
                </a:cubicBezTo>
                <a:cubicBezTo>
                  <a:pt x="317" y="195"/>
                  <a:pt x="273" y="229"/>
                  <a:pt x="237" y="269"/>
                </a:cubicBezTo>
                <a:cubicBezTo>
                  <a:pt x="99" y="234"/>
                  <a:pt x="99" y="234"/>
                  <a:pt x="99" y="234"/>
                </a:cubicBezTo>
                <a:cubicBezTo>
                  <a:pt x="45" y="327"/>
                  <a:pt x="45" y="327"/>
                  <a:pt x="45" y="327"/>
                </a:cubicBezTo>
                <a:cubicBezTo>
                  <a:pt x="144" y="429"/>
                  <a:pt x="144" y="429"/>
                  <a:pt x="144" y="429"/>
                </a:cubicBezTo>
                <a:cubicBezTo>
                  <a:pt x="128" y="480"/>
                  <a:pt x="120" y="534"/>
                  <a:pt x="123" y="590"/>
                </a:cubicBezTo>
                <a:cubicBezTo>
                  <a:pt x="0" y="663"/>
                  <a:pt x="0" y="663"/>
                  <a:pt x="0" y="663"/>
                </a:cubicBezTo>
                <a:cubicBezTo>
                  <a:pt x="28" y="767"/>
                  <a:pt x="28" y="767"/>
                  <a:pt x="28" y="767"/>
                </a:cubicBezTo>
                <a:cubicBezTo>
                  <a:pt x="171" y="769"/>
                  <a:pt x="171" y="769"/>
                  <a:pt x="171" y="769"/>
                </a:cubicBezTo>
                <a:cubicBezTo>
                  <a:pt x="195" y="818"/>
                  <a:pt x="229" y="862"/>
                  <a:pt x="269" y="898"/>
                </a:cubicBezTo>
                <a:cubicBezTo>
                  <a:pt x="234" y="1036"/>
                  <a:pt x="234" y="1036"/>
                  <a:pt x="234" y="1036"/>
                </a:cubicBezTo>
                <a:cubicBezTo>
                  <a:pt x="328" y="1090"/>
                  <a:pt x="328" y="1090"/>
                  <a:pt x="328" y="1090"/>
                </a:cubicBezTo>
                <a:cubicBezTo>
                  <a:pt x="429" y="991"/>
                  <a:pt x="429" y="991"/>
                  <a:pt x="429" y="991"/>
                </a:cubicBezTo>
                <a:cubicBezTo>
                  <a:pt x="480" y="1008"/>
                  <a:pt x="535" y="1015"/>
                  <a:pt x="591" y="1012"/>
                </a:cubicBezTo>
                <a:cubicBezTo>
                  <a:pt x="664" y="1134"/>
                  <a:pt x="664" y="1134"/>
                  <a:pt x="664" y="1134"/>
                </a:cubicBezTo>
                <a:cubicBezTo>
                  <a:pt x="768" y="1106"/>
                  <a:pt x="768" y="1106"/>
                  <a:pt x="768" y="1106"/>
                </a:cubicBezTo>
                <a:cubicBezTo>
                  <a:pt x="770" y="964"/>
                  <a:pt x="770" y="964"/>
                  <a:pt x="770" y="964"/>
                </a:cubicBezTo>
                <a:cubicBezTo>
                  <a:pt x="819" y="939"/>
                  <a:pt x="863" y="906"/>
                  <a:pt x="899" y="865"/>
                </a:cubicBezTo>
                <a:cubicBezTo>
                  <a:pt x="1036" y="900"/>
                  <a:pt x="1036" y="900"/>
                  <a:pt x="1036" y="900"/>
                </a:cubicBezTo>
                <a:cubicBezTo>
                  <a:pt x="1090" y="807"/>
                  <a:pt x="1090" y="807"/>
                  <a:pt x="1090" y="807"/>
                </a:cubicBezTo>
                <a:cubicBezTo>
                  <a:pt x="992" y="705"/>
                  <a:pt x="992" y="705"/>
                  <a:pt x="992" y="705"/>
                </a:cubicBezTo>
                <a:cubicBezTo>
                  <a:pt x="1008" y="654"/>
                  <a:pt x="1015" y="600"/>
                  <a:pt x="1013" y="544"/>
                </a:cubicBezTo>
                <a:close/>
                <a:moveTo>
                  <a:pt x="593" y="879"/>
                </a:moveTo>
                <a:cubicBezTo>
                  <a:pt x="421" y="893"/>
                  <a:pt x="270" y="764"/>
                  <a:pt x="256" y="593"/>
                </a:cubicBezTo>
                <a:cubicBezTo>
                  <a:pt x="243" y="421"/>
                  <a:pt x="371" y="270"/>
                  <a:pt x="543" y="256"/>
                </a:cubicBezTo>
                <a:cubicBezTo>
                  <a:pt x="714" y="242"/>
                  <a:pt x="865" y="370"/>
                  <a:pt x="879" y="542"/>
                </a:cubicBezTo>
                <a:cubicBezTo>
                  <a:pt x="893" y="714"/>
                  <a:pt x="765" y="865"/>
                  <a:pt x="593" y="879"/>
                </a:cubicBezTo>
                <a:close/>
              </a:path>
            </a:pathLst>
          </a:custGeom>
          <a:solidFill>
            <a:srgbClr val="383262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10" name="Freeform 243">
            <a:extLst>
              <a:ext uri="{FF2B5EF4-FFF2-40B4-BE49-F238E27FC236}">
                <a16:creationId xmlns="" xmlns:a16="http://schemas.microsoft.com/office/drawing/2014/main" id="{1B601A11-8B78-46F5-B422-FCB0F037FDF8}"/>
              </a:ext>
            </a:extLst>
          </p:cNvPr>
          <p:cNvSpPr>
            <a:spLocks/>
          </p:cNvSpPr>
          <p:nvPr/>
        </p:nvSpPr>
        <p:spPr bwMode="auto">
          <a:xfrm>
            <a:off x="9154077" y="5148723"/>
            <a:ext cx="190500" cy="177458"/>
          </a:xfrm>
          <a:custGeom>
            <a:avLst/>
            <a:gdLst>
              <a:gd name="T0" fmla="*/ 127 w 202"/>
              <a:gd name="T1" fmla="*/ 3 h 188"/>
              <a:gd name="T2" fmla="*/ 104 w 202"/>
              <a:gd name="T3" fmla="*/ 0 h 188"/>
              <a:gd name="T4" fmla="*/ 12 w 202"/>
              <a:gd name="T5" fmla="*/ 72 h 188"/>
              <a:gd name="T6" fmla="*/ 81 w 202"/>
              <a:gd name="T7" fmla="*/ 186 h 188"/>
              <a:gd name="T8" fmla="*/ 104 w 202"/>
              <a:gd name="T9" fmla="*/ 188 h 188"/>
              <a:gd name="T10" fmla="*/ 104 w 202"/>
              <a:gd name="T11" fmla="*/ 188 h 188"/>
              <a:gd name="T12" fmla="*/ 196 w 202"/>
              <a:gd name="T13" fmla="*/ 117 h 188"/>
              <a:gd name="T14" fmla="*/ 185 w 202"/>
              <a:gd name="T15" fmla="*/ 46 h 188"/>
              <a:gd name="T16" fmla="*/ 127 w 202"/>
              <a:gd name="T17" fmla="*/ 3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02" h="188">
                <a:moveTo>
                  <a:pt x="127" y="3"/>
                </a:moveTo>
                <a:cubicBezTo>
                  <a:pt x="119" y="1"/>
                  <a:pt x="112" y="0"/>
                  <a:pt x="104" y="0"/>
                </a:cubicBezTo>
                <a:cubicBezTo>
                  <a:pt x="60" y="0"/>
                  <a:pt x="23" y="30"/>
                  <a:pt x="12" y="72"/>
                </a:cubicBezTo>
                <a:cubicBezTo>
                  <a:pt x="0" y="122"/>
                  <a:pt x="30" y="173"/>
                  <a:pt x="81" y="186"/>
                </a:cubicBezTo>
                <a:cubicBezTo>
                  <a:pt x="89" y="188"/>
                  <a:pt x="96" y="188"/>
                  <a:pt x="104" y="188"/>
                </a:cubicBezTo>
                <a:cubicBezTo>
                  <a:pt x="104" y="188"/>
                  <a:pt x="104" y="188"/>
                  <a:pt x="104" y="188"/>
                </a:cubicBezTo>
                <a:cubicBezTo>
                  <a:pt x="147" y="188"/>
                  <a:pt x="185" y="159"/>
                  <a:pt x="196" y="117"/>
                </a:cubicBezTo>
                <a:cubicBezTo>
                  <a:pt x="202" y="93"/>
                  <a:pt x="198" y="68"/>
                  <a:pt x="185" y="46"/>
                </a:cubicBezTo>
                <a:cubicBezTo>
                  <a:pt x="172" y="24"/>
                  <a:pt x="151" y="9"/>
                  <a:pt x="127" y="3"/>
                </a:cubicBezTo>
                <a:close/>
              </a:path>
            </a:pathLst>
          </a:custGeom>
          <a:solidFill>
            <a:srgbClr val="A472A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11" name="Freeform 244">
            <a:extLst>
              <a:ext uri="{FF2B5EF4-FFF2-40B4-BE49-F238E27FC236}">
                <a16:creationId xmlns="" xmlns:a16="http://schemas.microsoft.com/office/drawing/2014/main" id="{BC890C0F-120D-4992-A7BA-089D52B2C450}"/>
              </a:ext>
            </a:extLst>
          </p:cNvPr>
          <p:cNvSpPr>
            <a:spLocks noEditPoints="1"/>
          </p:cNvSpPr>
          <p:nvPr/>
        </p:nvSpPr>
        <p:spPr bwMode="auto">
          <a:xfrm>
            <a:off x="8902855" y="4890278"/>
            <a:ext cx="697707" cy="697922"/>
          </a:xfrm>
          <a:custGeom>
            <a:avLst/>
            <a:gdLst>
              <a:gd name="T0" fmla="*/ 730 w 738"/>
              <a:gd name="T1" fmla="*/ 444 h 738"/>
              <a:gd name="T2" fmla="*/ 738 w 738"/>
              <a:gd name="T3" fmla="*/ 357 h 738"/>
              <a:gd name="T4" fmla="*/ 646 w 738"/>
              <a:gd name="T5" fmla="*/ 318 h 738"/>
              <a:gd name="T6" fmla="*/ 624 w 738"/>
              <a:gd name="T7" fmla="*/ 249 h 738"/>
              <a:gd name="T8" fmla="*/ 677 w 738"/>
              <a:gd name="T9" fmla="*/ 167 h 738"/>
              <a:gd name="T10" fmla="*/ 621 w 738"/>
              <a:gd name="T11" fmla="*/ 99 h 738"/>
              <a:gd name="T12" fmla="*/ 530 w 738"/>
              <a:gd name="T13" fmla="*/ 137 h 738"/>
              <a:gd name="T14" fmla="*/ 468 w 738"/>
              <a:gd name="T15" fmla="*/ 104 h 738"/>
              <a:gd name="T16" fmla="*/ 447 w 738"/>
              <a:gd name="T17" fmla="*/ 8 h 738"/>
              <a:gd name="T18" fmla="*/ 360 w 738"/>
              <a:gd name="T19" fmla="*/ 0 h 738"/>
              <a:gd name="T20" fmla="*/ 322 w 738"/>
              <a:gd name="T21" fmla="*/ 90 h 738"/>
              <a:gd name="T22" fmla="*/ 252 w 738"/>
              <a:gd name="T23" fmla="*/ 112 h 738"/>
              <a:gd name="T24" fmla="*/ 169 w 738"/>
              <a:gd name="T25" fmla="*/ 58 h 738"/>
              <a:gd name="T26" fmla="*/ 102 w 738"/>
              <a:gd name="T27" fmla="*/ 114 h 738"/>
              <a:gd name="T28" fmla="*/ 139 w 738"/>
              <a:gd name="T29" fmla="*/ 205 h 738"/>
              <a:gd name="T30" fmla="*/ 105 w 738"/>
              <a:gd name="T31" fmla="*/ 270 h 738"/>
              <a:gd name="T32" fmla="*/ 8 w 738"/>
              <a:gd name="T33" fmla="*/ 291 h 738"/>
              <a:gd name="T34" fmla="*/ 0 w 738"/>
              <a:gd name="T35" fmla="*/ 379 h 738"/>
              <a:gd name="T36" fmla="*/ 92 w 738"/>
              <a:gd name="T37" fmla="*/ 417 h 738"/>
              <a:gd name="T38" fmla="*/ 113 w 738"/>
              <a:gd name="T39" fmla="*/ 485 h 738"/>
              <a:gd name="T40" fmla="*/ 59 w 738"/>
              <a:gd name="T41" fmla="*/ 569 h 738"/>
              <a:gd name="T42" fmla="*/ 115 w 738"/>
              <a:gd name="T43" fmla="*/ 637 h 738"/>
              <a:gd name="T44" fmla="*/ 208 w 738"/>
              <a:gd name="T45" fmla="*/ 599 h 738"/>
              <a:gd name="T46" fmla="*/ 269 w 738"/>
              <a:gd name="T47" fmla="*/ 631 h 738"/>
              <a:gd name="T48" fmla="*/ 290 w 738"/>
              <a:gd name="T49" fmla="*/ 729 h 738"/>
              <a:gd name="T50" fmla="*/ 378 w 738"/>
              <a:gd name="T51" fmla="*/ 738 h 738"/>
              <a:gd name="T52" fmla="*/ 417 w 738"/>
              <a:gd name="T53" fmla="*/ 645 h 738"/>
              <a:gd name="T54" fmla="*/ 484 w 738"/>
              <a:gd name="T55" fmla="*/ 625 h 738"/>
              <a:gd name="T56" fmla="*/ 568 w 738"/>
              <a:gd name="T57" fmla="*/ 679 h 738"/>
              <a:gd name="T58" fmla="*/ 636 w 738"/>
              <a:gd name="T59" fmla="*/ 623 h 738"/>
              <a:gd name="T60" fmla="*/ 599 w 738"/>
              <a:gd name="T61" fmla="*/ 531 h 738"/>
              <a:gd name="T62" fmla="*/ 633 w 738"/>
              <a:gd name="T63" fmla="*/ 465 h 738"/>
              <a:gd name="T64" fmla="*/ 730 w 738"/>
              <a:gd name="T65" fmla="*/ 444 h 738"/>
              <a:gd name="T66" fmla="*/ 503 w 738"/>
              <a:gd name="T67" fmla="*/ 401 h 738"/>
              <a:gd name="T68" fmla="*/ 369 w 738"/>
              <a:gd name="T69" fmla="*/ 505 h 738"/>
              <a:gd name="T70" fmla="*/ 369 w 738"/>
              <a:gd name="T71" fmla="*/ 505 h 738"/>
              <a:gd name="T72" fmla="*/ 335 w 738"/>
              <a:gd name="T73" fmla="*/ 502 h 738"/>
              <a:gd name="T74" fmla="*/ 234 w 738"/>
              <a:gd name="T75" fmla="*/ 334 h 738"/>
              <a:gd name="T76" fmla="*/ 369 w 738"/>
              <a:gd name="T77" fmla="*/ 229 h 738"/>
              <a:gd name="T78" fmla="*/ 403 w 738"/>
              <a:gd name="T79" fmla="*/ 233 h 738"/>
              <a:gd name="T80" fmla="*/ 488 w 738"/>
              <a:gd name="T81" fmla="*/ 297 h 738"/>
              <a:gd name="T82" fmla="*/ 503 w 738"/>
              <a:gd name="T83" fmla="*/ 401 h 7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738" h="738">
                <a:moveTo>
                  <a:pt x="730" y="444"/>
                </a:moveTo>
                <a:cubicBezTo>
                  <a:pt x="738" y="357"/>
                  <a:pt x="738" y="357"/>
                  <a:pt x="738" y="357"/>
                </a:cubicBezTo>
                <a:cubicBezTo>
                  <a:pt x="646" y="318"/>
                  <a:pt x="646" y="318"/>
                  <a:pt x="646" y="318"/>
                </a:cubicBezTo>
                <a:cubicBezTo>
                  <a:pt x="642" y="294"/>
                  <a:pt x="635" y="271"/>
                  <a:pt x="624" y="249"/>
                </a:cubicBezTo>
                <a:cubicBezTo>
                  <a:pt x="677" y="167"/>
                  <a:pt x="677" y="167"/>
                  <a:pt x="677" y="167"/>
                </a:cubicBezTo>
                <a:cubicBezTo>
                  <a:pt x="621" y="99"/>
                  <a:pt x="621" y="99"/>
                  <a:pt x="621" y="99"/>
                </a:cubicBezTo>
                <a:cubicBezTo>
                  <a:pt x="530" y="137"/>
                  <a:pt x="530" y="137"/>
                  <a:pt x="530" y="137"/>
                </a:cubicBezTo>
                <a:cubicBezTo>
                  <a:pt x="511" y="124"/>
                  <a:pt x="490" y="113"/>
                  <a:pt x="468" y="104"/>
                </a:cubicBezTo>
                <a:cubicBezTo>
                  <a:pt x="447" y="8"/>
                  <a:pt x="447" y="8"/>
                  <a:pt x="447" y="8"/>
                </a:cubicBezTo>
                <a:cubicBezTo>
                  <a:pt x="360" y="0"/>
                  <a:pt x="360" y="0"/>
                  <a:pt x="360" y="0"/>
                </a:cubicBezTo>
                <a:cubicBezTo>
                  <a:pt x="322" y="90"/>
                  <a:pt x="322" y="90"/>
                  <a:pt x="322" y="90"/>
                </a:cubicBezTo>
                <a:cubicBezTo>
                  <a:pt x="298" y="94"/>
                  <a:pt x="274" y="102"/>
                  <a:pt x="252" y="112"/>
                </a:cubicBezTo>
                <a:cubicBezTo>
                  <a:pt x="169" y="58"/>
                  <a:pt x="169" y="58"/>
                  <a:pt x="169" y="58"/>
                </a:cubicBezTo>
                <a:cubicBezTo>
                  <a:pt x="102" y="114"/>
                  <a:pt x="102" y="114"/>
                  <a:pt x="102" y="114"/>
                </a:cubicBezTo>
                <a:cubicBezTo>
                  <a:pt x="139" y="205"/>
                  <a:pt x="139" y="205"/>
                  <a:pt x="139" y="205"/>
                </a:cubicBezTo>
                <a:cubicBezTo>
                  <a:pt x="125" y="225"/>
                  <a:pt x="113" y="247"/>
                  <a:pt x="105" y="270"/>
                </a:cubicBezTo>
                <a:cubicBezTo>
                  <a:pt x="8" y="291"/>
                  <a:pt x="8" y="291"/>
                  <a:pt x="8" y="291"/>
                </a:cubicBezTo>
                <a:cubicBezTo>
                  <a:pt x="0" y="379"/>
                  <a:pt x="0" y="379"/>
                  <a:pt x="0" y="379"/>
                </a:cubicBezTo>
                <a:cubicBezTo>
                  <a:pt x="92" y="417"/>
                  <a:pt x="92" y="417"/>
                  <a:pt x="92" y="417"/>
                </a:cubicBezTo>
                <a:cubicBezTo>
                  <a:pt x="96" y="441"/>
                  <a:pt x="103" y="464"/>
                  <a:pt x="113" y="485"/>
                </a:cubicBezTo>
                <a:cubicBezTo>
                  <a:pt x="59" y="569"/>
                  <a:pt x="59" y="569"/>
                  <a:pt x="59" y="569"/>
                </a:cubicBezTo>
                <a:cubicBezTo>
                  <a:pt x="115" y="637"/>
                  <a:pt x="115" y="637"/>
                  <a:pt x="115" y="637"/>
                </a:cubicBezTo>
                <a:cubicBezTo>
                  <a:pt x="208" y="599"/>
                  <a:pt x="208" y="599"/>
                  <a:pt x="208" y="599"/>
                </a:cubicBezTo>
                <a:cubicBezTo>
                  <a:pt x="226" y="612"/>
                  <a:pt x="247" y="623"/>
                  <a:pt x="269" y="631"/>
                </a:cubicBezTo>
                <a:cubicBezTo>
                  <a:pt x="290" y="729"/>
                  <a:pt x="290" y="729"/>
                  <a:pt x="290" y="729"/>
                </a:cubicBezTo>
                <a:cubicBezTo>
                  <a:pt x="378" y="738"/>
                  <a:pt x="378" y="738"/>
                  <a:pt x="378" y="738"/>
                </a:cubicBezTo>
                <a:cubicBezTo>
                  <a:pt x="417" y="645"/>
                  <a:pt x="417" y="645"/>
                  <a:pt x="417" y="645"/>
                </a:cubicBezTo>
                <a:cubicBezTo>
                  <a:pt x="440" y="641"/>
                  <a:pt x="463" y="634"/>
                  <a:pt x="484" y="625"/>
                </a:cubicBezTo>
                <a:cubicBezTo>
                  <a:pt x="568" y="679"/>
                  <a:pt x="568" y="679"/>
                  <a:pt x="568" y="679"/>
                </a:cubicBezTo>
                <a:cubicBezTo>
                  <a:pt x="636" y="623"/>
                  <a:pt x="636" y="623"/>
                  <a:pt x="636" y="623"/>
                </a:cubicBezTo>
                <a:cubicBezTo>
                  <a:pt x="599" y="531"/>
                  <a:pt x="599" y="531"/>
                  <a:pt x="599" y="531"/>
                </a:cubicBezTo>
                <a:cubicBezTo>
                  <a:pt x="613" y="511"/>
                  <a:pt x="624" y="489"/>
                  <a:pt x="633" y="465"/>
                </a:cubicBezTo>
                <a:lnTo>
                  <a:pt x="730" y="444"/>
                </a:lnTo>
                <a:close/>
                <a:moveTo>
                  <a:pt x="503" y="401"/>
                </a:moveTo>
                <a:cubicBezTo>
                  <a:pt x="488" y="463"/>
                  <a:pt x="433" y="505"/>
                  <a:pt x="369" y="505"/>
                </a:cubicBezTo>
                <a:cubicBezTo>
                  <a:pt x="369" y="505"/>
                  <a:pt x="369" y="505"/>
                  <a:pt x="369" y="505"/>
                </a:cubicBezTo>
                <a:cubicBezTo>
                  <a:pt x="358" y="505"/>
                  <a:pt x="346" y="504"/>
                  <a:pt x="335" y="502"/>
                </a:cubicBezTo>
                <a:cubicBezTo>
                  <a:pt x="261" y="483"/>
                  <a:pt x="216" y="408"/>
                  <a:pt x="234" y="334"/>
                </a:cubicBezTo>
                <a:cubicBezTo>
                  <a:pt x="250" y="272"/>
                  <a:pt x="305" y="229"/>
                  <a:pt x="369" y="229"/>
                </a:cubicBezTo>
                <a:cubicBezTo>
                  <a:pt x="380" y="229"/>
                  <a:pt x="392" y="231"/>
                  <a:pt x="403" y="233"/>
                </a:cubicBezTo>
                <a:cubicBezTo>
                  <a:pt x="439" y="242"/>
                  <a:pt x="469" y="265"/>
                  <a:pt x="488" y="297"/>
                </a:cubicBezTo>
                <a:cubicBezTo>
                  <a:pt x="507" y="328"/>
                  <a:pt x="512" y="365"/>
                  <a:pt x="503" y="401"/>
                </a:cubicBezTo>
                <a:close/>
              </a:path>
            </a:pathLst>
          </a:custGeom>
          <a:solidFill>
            <a:srgbClr val="A472A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12" name="Freeform 245">
            <a:extLst>
              <a:ext uri="{FF2B5EF4-FFF2-40B4-BE49-F238E27FC236}">
                <a16:creationId xmlns="" xmlns:a16="http://schemas.microsoft.com/office/drawing/2014/main" id="{42A14DD4-7402-4E22-A2F3-27B0783371E6}"/>
              </a:ext>
            </a:extLst>
          </p:cNvPr>
          <p:cNvSpPr>
            <a:spLocks/>
          </p:cNvSpPr>
          <p:nvPr/>
        </p:nvSpPr>
        <p:spPr bwMode="auto">
          <a:xfrm>
            <a:off x="10424641" y="2543337"/>
            <a:ext cx="190500" cy="178649"/>
          </a:xfrm>
          <a:custGeom>
            <a:avLst/>
            <a:gdLst>
              <a:gd name="T0" fmla="*/ 128 w 202"/>
              <a:gd name="T1" fmla="*/ 3 h 189"/>
              <a:gd name="T2" fmla="*/ 104 w 202"/>
              <a:gd name="T3" fmla="*/ 0 h 189"/>
              <a:gd name="T4" fmla="*/ 13 w 202"/>
              <a:gd name="T5" fmla="*/ 71 h 189"/>
              <a:gd name="T6" fmla="*/ 82 w 202"/>
              <a:gd name="T7" fmla="*/ 186 h 189"/>
              <a:gd name="T8" fmla="*/ 105 w 202"/>
              <a:gd name="T9" fmla="*/ 189 h 189"/>
              <a:gd name="T10" fmla="*/ 196 w 202"/>
              <a:gd name="T11" fmla="*/ 117 h 189"/>
              <a:gd name="T12" fmla="*/ 186 w 202"/>
              <a:gd name="T13" fmla="*/ 46 h 189"/>
              <a:gd name="T14" fmla="*/ 128 w 202"/>
              <a:gd name="T15" fmla="*/ 3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2" h="189">
                <a:moveTo>
                  <a:pt x="128" y="3"/>
                </a:moveTo>
                <a:cubicBezTo>
                  <a:pt x="120" y="1"/>
                  <a:pt x="112" y="0"/>
                  <a:pt x="104" y="0"/>
                </a:cubicBezTo>
                <a:cubicBezTo>
                  <a:pt x="61" y="0"/>
                  <a:pt x="23" y="29"/>
                  <a:pt x="13" y="71"/>
                </a:cubicBezTo>
                <a:cubicBezTo>
                  <a:pt x="0" y="122"/>
                  <a:pt x="31" y="173"/>
                  <a:pt x="82" y="186"/>
                </a:cubicBezTo>
                <a:cubicBezTo>
                  <a:pt x="89" y="188"/>
                  <a:pt x="97" y="189"/>
                  <a:pt x="105" y="189"/>
                </a:cubicBezTo>
                <a:cubicBezTo>
                  <a:pt x="148" y="189"/>
                  <a:pt x="186" y="160"/>
                  <a:pt x="196" y="117"/>
                </a:cubicBezTo>
                <a:cubicBezTo>
                  <a:pt x="202" y="93"/>
                  <a:pt x="199" y="67"/>
                  <a:pt x="186" y="46"/>
                </a:cubicBezTo>
                <a:cubicBezTo>
                  <a:pt x="173" y="24"/>
                  <a:pt x="152" y="9"/>
                  <a:pt x="128" y="3"/>
                </a:cubicBezTo>
                <a:close/>
              </a:path>
            </a:pathLst>
          </a:custGeom>
          <a:solidFill>
            <a:srgbClr val="383262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13" name="Freeform 246">
            <a:extLst>
              <a:ext uri="{FF2B5EF4-FFF2-40B4-BE49-F238E27FC236}">
                <a16:creationId xmlns="" xmlns:a16="http://schemas.microsoft.com/office/drawing/2014/main" id="{49436AF4-1010-4620-A34D-7F52C50B678B}"/>
              </a:ext>
            </a:extLst>
          </p:cNvPr>
          <p:cNvSpPr>
            <a:spLocks noEditPoints="1"/>
          </p:cNvSpPr>
          <p:nvPr/>
        </p:nvSpPr>
        <p:spPr bwMode="auto">
          <a:xfrm>
            <a:off x="10173419" y="2283698"/>
            <a:ext cx="697707" cy="697922"/>
          </a:xfrm>
          <a:custGeom>
            <a:avLst/>
            <a:gdLst>
              <a:gd name="T0" fmla="*/ 730 w 738"/>
              <a:gd name="T1" fmla="*/ 445 h 738"/>
              <a:gd name="T2" fmla="*/ 738 w 738"/>
              <a:gd name="T3" fmla="*/ 357 h 738"/>
              <a:gd name="T4" fmla="*/ 647 w 738"/>
              <a:gd name="T5" fmla="*/ 319 h 738"/>
              <a:gd name="T6" fmla="*/ 625 w 738"/>
              <a:gd name="T7" fmla="*/ 250 h 738"/>
              <a:gd name="T8" fmla="*/ 678 w 738"/>
              <a:gd name="T9" fmla="*/ 168 h 738"/>
              <a:gd name="T10" fmla="*/ 622 w 738"/>
              <a:gd name="T11" fmla="*/ 100 h 738"/>
              <a:gd name="T12" fmla="*/ 530 w 738"/>
              <a:gd name="T13" fmla="*/ 137 h 738"/>
              <a:gd name="T14" fmla="*/ 469 w 738"/>
              <a:gd name="T15" fmla="*/ 105 h 738"/>
              <a:gd name="T16" fmla="*/ 448 w 738"/>
              <a:gd name="T17" fmla="*/ 9 h 738"/>
              <a:gd name="T18" fmla="*/ 360 w 738"/>
              <a:gd name="T19" fmla="*/ 0 h 738"/>
              <a:gd name="T20" fmla="*/ 322 w 738"/>
              <a:gd name="T21" fmla="*/ 91 h 738"/>
              <a:gd name="T22" fmla="*/ 253 w 738"/>
              <a:gd name="T23" fmla="*/ 112 h 738"/>
              <a:gd name="T24" fmla="*/ 170 w 738"/>
              <a:gd name="T25" fmla="*/ 59 h 738"/>
              <a:gd name="T26" fmla="*/ 102 w 738"/>
              <a:gd name="T27" fmla="*/ 115 h 738"/>
              <a:gd name="T28" fmla="*/ 139 w 738"/>
              <a:gd name="T29" fmla="*/ 206 h 738"/>
              <a:gd name="T30" fmla="*/ 105 w 738"/>
              <a:gd name="T31" fmla="*/ 271 h 738"/>
              <a:gd name="T32" fmla="*/ 8 w 738"/>
              <a:gd name="T33" fmla="*/ 292 h 738"/>
              <a:gd name="T34" fmla="*/ 0 w 738"/>
              <a:gd name="T35" fmla="*/ 379 h 738"/>
              <a:gd name="T36" fmla="*/ 92 w 738"/>
              <a:gd name="T37" fmla="*/ 418 h 738"/>
              <a:gd name="T38" fmla="*/ 113 w 738"/>
              <a:gd name="T39" fmla="*/ 486 h 738"/>
              <a:gd name="T40" fmla="*/ 59 w 738"/>
              <a:gd name="T41" fmla="*/ 570 h 738"/>
              <a:gd name="T42" fmla="*/ 116 w 738"/>
              <a:gd name="T43" fmla="*/ 637 h 738"/>
              <a:gd name="T44" fmla="*/ 208 w 738"/>
              <a:gd name="T45" fmla="*/ 599 h 738"/>
              <a:gd name="T46" fmla="*/ 270 w 738"/>
              <a:gd name="T47" fmla="*/ 632 h 738"/>
              <a:gd name="T48" fmla="*/ 291 w 738"/>
              <a:gd name="T49" fmla="*/ 730 h 738"/>
              <a:gd name="T50" fmla="*/ 379 w 738"/>
              <a:gd name="T51" fmla="*/ 738 h 738"/>
              <a:gd name="T52" fmla="*/ 417 w 738"/>
              <a:gd name="T53" fmla="*/ 646 h 738"/>
              <a:gd name="T54" fmla="*/ 485 w 738"/>
              <a:gd name="T55" fmla="*/ 625 h 738"/>
              <a:gd name="T56" fmla="*/ 569 w 738"/>
              <a:gd name="T57" fmla="*/ 680 h 738"/>
              <a:gd name="T58" fmla="*/ 637 w 738"/>
              <a:gd name="T59" fmla="*/ 623 h 738"/>
              <a:gd name="T60" fmla="*/ 599 w 738"/>
              <a:gd name="T61" fmla="*/ 532 h 738"/>
              <a:gd name="T62" fmla="*/ 634 w 738"/>
              <a:gd name="T63" fmla="*/ 466 h 738"/>
              <a:gd name="T64" fmla="*/ 730 w 738"/>
              <a:gd name="T65" fmla="*/ 445 h 738"/>
              <a:gd name="T66" fmla="*/ 504 w 738"/>
              <a:gd name="T67" fmla="*/ 402 h 738"/>
              <a:gd name="T68" fmla="*/ 370 w 738"/>
              <a:gd name="T69" fmla="*/ 507 h 738"/>
              <a:gd name="T70" fmla="*/ 336 w 738"/>
              <a:gd name="T71" fmla="*/ 503 h 738"/>
              <a:gd name="T72" fmla="*/ 235 w 738"/>
              <a:gd name="T73" fmla="*/ 335 h 738"/>
              <a:gd name="T74" fmla="*/ 369 w 738"/>
              <a:gd name="T75" fmla="*/ 230 h 738"/>
              <a:gd name="T76" fmla="*/ 403 w 738"/>
              <a:gd name="T77" fmla="*/ 234 h 738"/>
              <a:gd name="T78" fmla="*/ 488 w 738"/>
              <a:gd name="T79" fmla="*/ 297 h 738"/>
              <a:gd name="T80" fmla="*/ 504 w 738"/>
              <a:gd name="T81" fmla="*/ 402 h 7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38" h="738">
                <a:moveTo>
                  <a:pt x="730" y="445"/>
                </a:moveTo>
                <a:cubicBezTo>
                  <a:pt x="738" y="357"/>
                  <a:pt x="738" y="357"/>
                  <a:pt x="738" y="357"/>
                </a:cubicBezTo>
                <a:cubicBezTo>
                  <a:pt x="647" y="319"/>
                  <a:pt x="647" y="319"/>
                  <a:pt x="647" y="319"/>
                </a:cubicBezTo>
                <a:cubicBezTo>
                  <a:pt x="643" y="295"/>
                  <a:pt x="635" y="272"/>
                  <a:pt x="625" y="250"/>
                </a:cubicBezTo>
                <a:cubicBezTo>
                  <a:pt x="678" y="168"/>
                  <a:pt x="678" y="168"/>
                  <a:pt x="678" y="168"/>
                </a:cubicBezTo>
                <a:cubicBezTo>
                  <a:pt x="622" y="100"/>
                  <a:pt x="622" y="100"/>
                  <a:pt x="622" y="100"/>
                </a:cubicBezTo>
                <a:cubicBezTo>
                  <a:pt x="530" y="137"/>
                  <a:pt x="530" y="137"/>
                  <a:pt x="530" y="137"/>
                </a:cubicBezTo>
                <a:cubicBezTo>
                  <a:pt x="512" y="124"/>
                  <a:pt x="491" y="113"/>
                  <a:pt x="469" y="105"/>
                </a:cubicBezTo>
                <a:cubicBezTo>
                  <a:pt x="448" y="9"/>
                  <a:pt x="448" y="9"/>
                  <a:pt x="448" y="9"/>
                </a:cubicBezTo>
                <a:cubicBezTo>
                  <a:pt x="360" y="0"/>
                  <a:pt x="360" y="0"/>
                  <a:pt x="360" y="0"/>
                </a:cubicBezTo>
                <a:cubicBezTo>
                  <a:pt x="322" y="91"/>
                  <a:pt x="322" y="91"/>
                  <a:pt x="322" y="91"/>
                </a:cubicBezTo>
                <a:cubicBezTo>
                  <a:pt x="298" y="95"/>
                  <a:pt x="275" y="102"/>
                  <a:pt x="253" y="112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02" y="115"/>
                  <a:pt x="102" y="115"/>
                  <a:pt x="102" y="115"/>
                </a:cubicBezTo>
                <a:cubicBezTo>
                  <a:pt x="139" y="206"/>
                  <a:pt x="139" y="206"/>
                  <a:pt x="139" y="206"/>
                </a:cubicBezTo>
                <a:cubicBezTo>
                  <a:pt x="125" y="226"/>
                  <a:pt x="114" y="247"/>
                  <a:pt x="105" y="271"/>
                </a:cubicBezTo>
                <a:cubicBezTo>
                  <a:pt x="8" y="292"/>
                  <a:pt x="8" y="292"/>
                  <a:pt x="8" y="292"/>
                </a:cubicBezTo>
                <a:cubicBezTo>
                  <a:pt x="0" y="379"/>
                  <a:pt x="0" y="379"/>
                  <a:pt x="0" y="379"/>
                </a:cubicBezTo>
                <a:cubicBezTo>
                  <a:pt x="92" y="418"/>
                  <a:pt x="92" y="418"/>
                  <a:pt x="92" y="418"/>
                </a:cubicBezTo>
                <a:cubicBezTo>
                  <a:pt x="97" y="441"/>
                  <a:pt x="104" y="464"/>
                  <a:pt x="113" y="486"/>
                </a:cubicBezTo>
                <a:cubicBezTo>
                  <a:pt x="59" y="570"/>
                  <a:pt x="59" y="570"/>
                  <a:pt x="59" y="570"/>
                </a:cubicBezTo>
                <a:cubicBezTo>
                  <a:pt x="116" y="637"/>
                  <a:pt x="116" y="637"/>
                  <a:pt x="116" y="637"/>
                </a:cubicBezTo>
                <a:cubicBezTo>
                  <a:pt x="208" y="599"/>
                  <a:pt x="208" y="599"/>
                  <a:pt x="208" y="599"/>
                </a:cubicBezTo>
                <a:cubicBezTo>
                  <a:pt x="227" y="612"/>
                  <a:pt x="248" y="623"/>
                  <a:pt x="270" y="632"/>
                </a:cubicBezTo>
                <a:cubicBezTo>
                  <a:pt x="291" y="730"/>
                  <a:pt x="291" y="730"/>
                  <a:pt x="291" y="730"/>
                </a:cubicBezTo>
                <a:cubicBezTo>
                  <a:pt x="379" y="738"/>
                  <a:pt x="379" y="738"/>
                  <a:pt x="379" y="738"/>
                </a:cubicBezTo>
                <a:cubicBezTo>
                  <a:pt x="417" y="646"/>
                  <a:pt x="417" y="646"/>
                  <a:pt x="417" y="646"/>
                </a:cubicBezTo>
                <a:cubicBezTo>
                  <a:pt x="441" y="642"/>
                  <a:pt x="463" y="635"/>
                  <a:pt x="485" y="625"/>
                </a:cubicBezTo>
                <a:cubicBezTo>
                  <a:pt x="569" y="680"/>
                  <a:pt x="569" y="680"/>
                  <a:pt x="569" y="680"/>
                </a:cubicBezTo>
                <a:cubicBezTo>
                  <a:pt x="637" y="623"/>
                  <a:pt x="637" y="623"/>
                  <a:pt x="637" y="623"/>
                </a:cubicBezTo>
                <a:cubicBezTo>
                  <a:pt x="599" y="532"/>
                  <a:pt x="599" y="532"/>
                  <a:pt x="599" y="532"/>
                </a:cubicBezTo>
                <a:cubicBezTo>
                  <a:pt x="613" y="512"/>
                  <a:pt x="625" y="490"/>
                  <a:pt x="634" y="466"/>
                </a:cubicBezTo>
                <a:lnTo>
                  <a:pt x="730" y="445"/>
                </a:lnTo>
                <a:close/>
                <a:moveTo>
                  <a:pt x="504" y="402"/>
                </a:moveTo>
                <a:cubicBezTo>
                  <a:pt x="489" y="464"/>
                  <a:pt x="433" y="507"/>
                  <a:pt x="370" y="507"/>
                </a:cubicBezTo>
                <a:cubicBezTo>
                  <a:pt x="358" y="507"/>
                  <a:pt x="347" y="506"/>
                  <a:pt x="336" y="503"/>
                </a:cubicBezTo>
                <a:cubicBezTo>
                  <a:pt x="262" y="484"/>
                  <a:pt x="217" y="409"/>
                  <a:pt x="235" y="335"/>
                </a:cubicBezTo>
                <a:cubicBezTo>
                  <a:pt x="251" y="273"/>
                  <a:pt x="306" y="230"/>
                  <a:pt x="369" y="230"/>
                </a:cubicBezTo>
                <a:cubicBezTo>
                  <a:pt x="381" y="230"/>
                  <a:pt x="392" y="231"/>
                  <a:pt x="403" y="234"/>
                </a:cubicBezTo>
                <a:cubicBezTo>
                  <a:pt x="439" y="243"/>
                  <a:pt x="469" y="265"/>
                  <a:pt x="488" y="297"/>
                </a:cubicBezTo>
                <a:cubicBezTo>
                  <a:pt x="508" y="329"/>
                  <a:pt x="513" y="366"/>
                  <a:pt x="504" y="402"/>
                </a:cubicBezTo>
                <a:close/>
              </a:path>
            </a:pathLst>
          </a:custGeom>
          <a:solidFill>
            <a:srgbClr val="383262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14" name="Freeform 247">
            <a:extLst>
              <a:ext uri="{FF2B5EF4-FFF2-40B4-BE49-F238E27FC236}">
                <a16:creationId xmlns="" xmlns:a16="http://schemas.microsoft.com/office/drawing/2014/main" id="{F8B9C08E-70F0-4CA1-A0F1-38AA08E46AA4}"/>
              </a:ext>
            </a:extLst>
          </p:cNvPr>
          <p:cNvSpPr>
            <a:spLocks noEditPoints="1"/>
          </p:cNvSpPr>
          <p:nvPr/>
        </p:nvSpPr>
        <p:spPr bwMode="auto">
          <a:xfrm>
            <a:off x="8267229" y="2756525"/>
            <a:ext cx="472679" cy="471633"/>
          </a:xfrm>
          <a:custGeom>
            <a:avLst/>
            <a:gdLst>
              <a:gd name="T0" fmla="*/ 250 w 500"/>
              <a:gd name="T1" fmla="*/ 499 h 499"/>
              <a:gd name="T2" fmla="*/ 0 w 500"/>
              <a:gd name="T3" fmla="*/ 249 h 499"/>
              <a:gd name="T4" fmla="*/ 250 w 500"/>
              <a:gd name="T5" fmla="*/ 0 h 499"/>
              <a:gd name="T6" fmla="*/ 500 w 500"/>
              <a:gd name="T7" fmla="*/ 249 h 499"/>
              <a:gd name="T8" fmla="*/ 250 w 500"/>
              <a:gd name="T9" fmla="*/ 499 h 499"/>
              <a:gd name="T10" fmla="*/ 250 w 500"/>
              <a:gd name="T11" fmla="*/ 140 h 499"/>
              <a:gd name="T12" fmla="*/ 140 w 500"/>
              <a:gd name="T13" fmla="*/ 249 h 499"/>
              <a:gd name="T14" fmla="*/ 250 w 500"/>
              <a:gd name="T15" fmla="*/ 359 h 499"/>
              <a:gd name="T16" fmla="*/ 360 w 500"/>
              <a:gd name="T17" fmla="*/ 249 h 499"/>
              <a:gd name="T18" fmla="*/ 250 w 500"/>
              <a:gd name="T19" fmla="*/ 140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00" h="499">
                <a:moveTo>
                  <a:pt x="250" y="499"/>
                </a:moveTo>
                <a:cubicBezTo>
                  <a:pt x="112" y="499"/>
                  <a:pt x="0" y="387"/>
                  <a:pt x="0" y="249"/>
                </a:cubicBezTo>
                <a:cubicBezTo>
                  <a:pt x="0" y="112"/>
                  <a:pt x="112" y="0"/>
                  <a:pt x="250" y="0"/>
                </a:cubicBezTo>
                <a:cubicBezTo>
                  <a:pt x="388" y="0"/>
                  <a:pt x="500" y="112"/>
                  <a:pt x="500" y="249"/>
                </a:cubicBezTo>
                <a:cubicBezTo>
                  <a:pt x="500" y="387"/>
                  <a:pt x="388" y="499"/>
                  <a:pt x="250" y="499"/>
                </a:cubicBezTo>
                <a:close/>
                <a:moveTo>
                  <a:pt x="250" y="140"/>
                </a:moveTo>
                <a:cubicBezTo>
                  <a:pt x="190" y="140"/>
                  <a:pt x="140" y="189"/>
                  <a:pt x="140" y="249"/>
                </a:cubicBezTo>
                <a:cubicBezTo>
                  <a:pt x="140" y="310"/>
                  <a:pt x="190" y="359"/>
                  <a:pt x="250" y="359"/>
                </a:cubicBezTo>
                <a:cubicBezTo>
                  <a:pt x="311" y="359"/>
                  <a:pt x="360" y="310"/>
                  <a:pt x="360" y="249"/>
                </a:cubicBezTo>
                <a:cubicBezTo>
                  <a:pt x="360" y="189"/>
                  <a:pt x="311" y="140"/>
                  <a:pt x="250" y="140"/>
                </a:cubicBezTo>
                <a:close/>
              </a:path>
            </a:pathLst>
          </a:custGeom>
          <a:solidFill>
            <a:srgbClr val="A472A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15" name="Freeform 248">
            <a:extLst>
              <a:ext uri="{FF2B5EF4-FFF2-40B4-BE49-F238E27FC236}">
                <a16:creationId xmlns="" xmlns:a16="http://schemas.microsoft.com/office/drawing/2014/main" id="{77875A0C-03F2-45E8-948D-5B7591AA0305}"/>
              </a:ext>
            </a:extLst>
          </p:cNvPr>
          <p:cNvSpPr>
            <a:spLocks noEditPoints="1"/>
          </p:cNvSpPr>
          <p:nvPr/>
        </p:nvSpPr>
        <p:spPr bwMode="auto">
          <a:xfrm>
            <a:off x="9782894" y="3590219"/>
            <a:ext cx="541735" cy="544283"/>
          </a:xfrm>
          <a:custGeom>
            <a:avLst/>
            <a:gdLst>
              <a:gd name="T0" fmla="*/ 287 w 574"/>
              <a:gd name="T1" fmla="*/ 575 h 575"/>
              <a:gd name="T2" fmla="*/ 0 w 574"/>
              <a:gd name="T3" fmla="*/ 287 h 575"/>
              <a:gd name="T4" fmla="*/ 287 w 574"/>
              <a:gd name="T5" fmla="*/ 0 h 575"/>
              <a:gd name="T6" fmla="*/ 574 w 574"/>
              <a:gd name="T7" fmla="*/ 287 h 575"/>
              <a:gd name="T8" fmla="*/ 287 w 574"/>
              <a:gd name="T9" fmla="*/ 575 h 575"/>
              <a:gd name="T10" fmla="*/ 287 w 574"/>
              <a:gd name="T11" fmla="*/ 160 h 575"/>
              <a:gd name="T12" fmla="*/ 160 w 574"/>
              <a:gd name="T13" fmla="*/ 287 h 575"/>
              <a:gd name="T14" fmla="*/ 287 w 574"/>
              <a:gd name="T15" fmla="*/ 415 h 575"/>
              <a:gd name="T16" fmla="*/ 414 w 574"/>
              <a:gd name="T17" fmla="*/ 287 h 575"/>
              <a:gd name="T18" fmla="*/ 287 w 574"/>
              <a:gd name="T19" fmla="*/ 160 h 5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74" h="575">
                <a:moveTo>
                  <a:pt x="287" y="575"/>
                </a:moveTo>
                <a:cubicBezTo>
                  <a:pt x="129" y="575"/>
                  <a:pt x="0" y="446"/>
                  <a:pt x="0" y="287"/>
                </a:cubicBezTo>
                <a:cubicBezTo>
                  <a:pt x="0" y="129"/>
                  <a:pt x="129" y="0"/>
                  <a:pt x="287" y="0"/>
                </a:cubicBezTo>
                <a:cubicBezTo>
                  <a:pt x="446" y="0"/>
                  <a:pt x="574" y="129"/>
                  <a:pt x="574" y="287"/>
                </a:cubicBezTo>
                <a:cubicBezTo>
                  <a:pt x="574" y="446"/>
                  <a:pt x="446" y="575"/>
                  <a:pt x="287" y="575"/>
                </a:cubicBezTo>
                <a:close/>
                <a:moveTo>
                  <a:pt x="287" y="160"/>
                </a:moveTo>
                <a:cubicBezTo>
                  <a:pt x="217" y="160"/>
                  <a:pt x="160" y="217"/>
                  <a:pt x="160" y="287"/>
                </a:cubicBezTo>
                <a:cubicBezTo>
                  <a:pt x="160" y="358"/>
                  <a:pt x="217" y="415"/>
                  <a:pt x="287" y="415"/>
                </a:cubicBezTo>
                <a:cubicBezTo>
                  <a:pt x="357" y="415"/>
                  <a:pt x="414" y="358"/>
                  <a:pt x="414" y="287"/>
                </a:cubicBezTo>
                <a:cubicBezTo>
                  <a:pt x="414" y="217"/>
                  <a:pt x="357" y="160"/>
                  <a:pt x="287" y="160"/>
                </a:cubicBezTo>
                <a:close/>
              </a:path>
            </a:pathLst>
          </a:custGeom>
          <a:solidFill>
            <a:srgbClr val="A472A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16" name="Freeform 249">
            <a:extLst>
              <a:ext uri="{FF2B5EF4-FFF2-40B4-BE49-F238E27FC236}">
                <a16:creationId xmlns="" xmlns:a16="http://schemas.microsoft.com/office/drawing/2014/main" id="{81AD0BE2-1168-40F4-8EC5-749B60AC776A}"/>
              </a:ext>
            </a:extLst>
          </p:cNvPr>
          <p:cNvSpPr>
            <a:spLocks noEditPoints="1"/>
          </p:cNvSpPr>
          <p:nvPr/>
        </p:nvSpPr>
        <p:spPr bwMode="auto">
          <a:xfrm>
            <a:off x="9542387" y="2012152"/>
            <a:ext cx="342900" cy="343006"/>
          </a:xfrm>
          <a:custGeom>
            <a:avLst/>
            <a:gdLst>
              <a:gd name="T0" fmla="*/ 181 w 363"/>
              <a:gd name="T1" fmla="*/ 363 h 363"/>
              <a:gd name="T2" fmla="*/ 0 w 363"/>
              <a:gd name="T3" fmla="*/ 181 h 363"/>
              <a:gd name="T4" fmla="*/ 181 w 363"/>
              <a:gd name="T5" fmla="*/ 0 h 363"/>
              <a:gd name="T6" fmla="*/ 363 w 363"/>
              <a:gd name="T7" fmla="*/ 181 h 363"/>
              <a:gd name="T8" fmla="*/ 181 w 363"/>
              <a:gd name="T9" fmla="*/ 363 h 363"/>
              <a:gd name="T10" fmla="*/ 181 w 363"/>
              <a:gd name="T11" fmla="*/ 120 h 363"/>
              <a:gd name="T12" fmla="*/ 120 w 363"/>
              <a:gd name="T13" fmla="*/ 181 h 363"/>
              <a:gd name="T14" fmla="*/ 181 w 363"/>
              <a:gd name="T15" fmla="*/ 243 h 363"/>
              <a:gd name="T16" fmla="*/ 243 w 363"/>
              <a:gd name="T17" fmla="*/ 181 h 363"/>
              <a:gd name="T18" fmla="*/ 181 w 363"/>
              <a:gd name="T19" fmla="*/ 120 h 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63" h="363">
                <a:moveTo>
                  <a:pt x="181" y="363"/>
                </a:moveTo>
                <a:cubicBezTo>
                  <a:pt x="81" y="363"/>
                  <a:pt x="0" y="282"/>
                  <a:pt x="0" y="181"/>
                </a:cubicBezTo>
                <a:cubicBezTo>
                  <a:pt x="0" y="81"/>
                  <a:pt x="81" y="0"/>
                  <a:pt x="181" y="0"/>
                </a:cubicBezTo>
                <a:cubicBezTo>
                  <a:pt x="281" y="0"/>
                  <a:pt x="363" y="81"/>
                  <a:pt x="363" y="181"/>
                </a:cubicBezTo>
                <a:cubicBezTo>
                  <a:pt x="363" y="282"/>
                  <a:pt x="281" y="363"/>
                  <a:pt x="181" y="363"/>
                </a:cubicBezTo>
                <a:close/>
                <a:moveTo>
                  <a:pt x="181" y="120"/>
                </a:moveTo>
                <a:cubicBezTo>
                  <a:pt x="147" y="120"/>
                  <a:pt x="120" y="147"/>
                  <a:pt x="120" y="181"/>
                </a:cubicBezTo>
                <a:cubicBezTo>
                  <a:pt x="120" y="215"/>
                  <a:pt x="147" y="243"/>
                  <a:pt x="181" y="243"/>
                </a:cubicBezTo>
                <a:cubicBezTo>
                  <a:pt x="215" y="243"/>
                  <a:pt x="243" y="215"/>
                  <a:pt x="243" y="181"/>
                </a:cubicBezTo>
                <a:cubicBezTo>
                  <a:pt x="243" y="147"/>
                  <a:pt x="215" y="120"/>
                  <a:pt x="181" y="120"/>
                </a:cubicBezTo>
                <a:close/>
              </a:path>
            </a:pathLst>
          </a:custGeom>
          <a:solidFill>
            <a:srgbClr val="383262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17" name="Freeform 250">
            <a:extLst>
              <a:ext uri="{FF2B5EF4-FFF2-40B4-BE49-F238E27FC236}">
                <a16:creationId xmlns="" xmlns:a16="http://schemas.microsoft.com/office/drawing/2014/main" id="{2EA6454C-A4FD-4053-B858-69BA733F1500}"/>
              </a:ext>
            </a:extLst>
          </p:cNvPr>
          <p:cNvSpPr>
            <a:spLocks noEditPoints="1"/>
          </p:cNvSpPr>
          <p:nvPr/>
        </p:nvSpPr>
        <p:spPr bwMode="auto">
          <a:xfrm>
            <a:off x="8590911" y="4449613"/>
            <a:ext cx="323851" cy="325141"/>
          </a:xfrm>
          <a:custGeom>
            <a:avLst/>
            <a:gdLst>
              <a:gd name="T0" fmla="*/ 171 w 343"/>
              <a:gd name="T1" fmla="*/ 343 h 343"/>
              <a:gd name="T2" fmla="*/ 0 w 343"/>
              <a:gd name="T3" fmla="*/ 171 h 343"/>
              <a:gd name="T4" fmla="*/ 171 w 343"/>
              <a:gd name="T5" fmla="*/ 0 h 343"/>
              <a:gd name="T6" fmla="*/ 343 w 343"/>
              <a:gd name="T7" fmla="*/ 171 h 343"/>
              <a:gd name="T8" fmla="*/ 171 w 343"/>
              <a:gd name="T9" fmla="*/ 343 h 343"/>
              <a:gd name="T10" fmla="*/ 171 w 343"/>
              <a:gd name="T11" fmla="*/ 100 h 343"/>
              <a:gd name="T12" fmla="*/ 100 w 343"/>
              <a:gd name="T13" fmla="*/ 171 h 343"/>
              <a:gd name="T14" fmla="*/ 171 w 343"/>
              <a:gd name="T15" fmla="*/ 243 h 343"/>
              <a:gd name="T16" fmla="*/ 243 w 343"/>
              <a:gd name="T17" fmla="*/ 171 h 343"/>
              <a:gd name="T18" fmla="*/ 171 w 343"/>
              <a:gd name="T19" fmla="*/ 100 h 3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43" h="343">
                <a:moveTo>
                  <a:pt x="171" y="343"/>
                </a:moveTo>
                <a:cubicBezTo>
                  <a:pt x="77" y="343"/>
                  <a:pt x="0" y="266"/>
                  <a:pt x="0" y="171"/>
                </a:cubicBezTo>
                <a:cubicBezTo>
                  <a:pt x="0" y="77"/>
                  <a:pt x="77" y="0"/>
                  <a:pt x="171" y="0"/>
                </a:cubicBezTo>
                <a:cubicBezTo>
                  <a:pt x="266" y="0"/>
                  <a:pt x="343" y="77"/>
                  <a:pt x="343" y="171"/>
                </a:cubicBezTo>
                <a:cubicBezTo>
                  <a:pt x="343" y="266"/>
                  <a:pt x="266" y="343"/>
                  <a:pt x="171" y="343"/>
                </a:cubicBezTo>
                <a:close/>
                <a:moveTo>
                  <a:pt x="171" y="100"/>
                </a:moveTo>
                <a:cubicBezTo>
                  <a:pt x="132" y="100"/>
                  <a:pt x="100" y="132"/>
                  <a:pt x="100" y="171"/>
                </a:cubicBezTo>
                <a:cubicBezTo>
                  <a:pt x="100" y="211"/>
                  <a:pt x="132" y="243"/>
                  <a:pt x="171" y="243"/>
                </a:cubicBezTo>
                <a:cubicBezTo>
                  <a:pt x="211" y="243"/>
                  <a:pt x="243" y="211"/>
                  <a:pt x="243" y="171"/>
                </a:cubicBezTo>
                <a:cubicBezTo>
                  <a:pt x="243" y="132"/>
                  <a:pt x="211" y="100"/>
                  <a:pt x="171" y="100"/>
                </a:cubicBezTo>
                <a:close/>
              </a:path>
            </a:pathLst>
          </a:custGeom>
          <a:solidFill>
            <a:srgbClr val="383262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07A2C5E8-72D6-4870-B50E-3B2E48E2D0DB}"/>
              </a:ext>
            </a:extLst>
          </p:cNvPr>
          <p:cNvSpPr txBox="1"/>
          <p:nvPr/>
        </p:nvSpPr>
        <p:spPr>
          <a:xfrm>
            <a:off x="833290" y="2001356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383262"/>
                </a:solidFill>
                <a:cs typeface="+mn-ea"/>
                <a:sym typeface="+mn-lt"/>
              </a:rPr>
              <a:t>01</a:t>
            </a:r>
            <a:endParaRPr lang="zh-CN" altLang="en-US" sz="3600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85597B06-12EA-49DA-82E6-3AE0EE44DDE1}"/>
              </a:ext>
            </a:extLst>
          </p:cNvPr>
          <p:cNvSpPr txBox="1"/>
          <p:nvPr/>
        </p:nvSpPr>
        <p:spPr>
          <a:xfrm>
            <a:off x="1559769" y="211065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7629BB43-1BEA-41D9-ACFE-4072112C6284}"/>
              </a:ext>
            </a:extLst>
          </p:cNvPr>
          <p:cNvSpPr txBox="1"/>
          <p:nvPr/>
        </p:nvSpPr>
        <p:spPr>
          <a:xfrm>
            <a:off x="833290" y="2528212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383262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F55FD9EC-7221-4C7E-8962-2A6FAF64A4C8}"/>
              </a:ext>
            </a:extLst>
          </p:cNvPr>
          <p:cNvSpPr txBox="1"/>
          <p:nvPr/>
        </p:nvSpPr>
        <p:spPr>
          <a:xfrm>
            <a:off x="4250202" y="2001356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A472A8"/>
                </a:solidFill>
                <a:cs typeface="+mn-ea"/>
                <a:sym typeface="+mn-lt"/>
              </a:rPr>
              <a:t>02</a:t>
            </a:r>
            <a:endParaRPr lang="zh-CN" altLang="en-US" sz="3600" dirty="0">
              <a:solidFill>
                <a:srgbClr val="A472A8"/>
              </a:solidFill>
              <a:cs typeface="+mn-ea"/>
              <a:sym typeface="+mn-lt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CD2E52CF-9F31-400D-B4B5-CE1C8E4A3E45}"/>
              </a:ext>
            </a:extLst>
          </p:cNvPr>
          <p:cNvSpPr txBox="1"/>
          <p:nvPr/>
        </p:nvSpPr>
        <p:spPr>
          <a:xfrm>
            <a:off x="4976683" y="211065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018A0BD0-51DE-48A7-8880-2E6D2CCE803A}"/>
              </a:ext>
            </a:extLst>
          </p:cNvPr>
          <p:cNvSpPr txBox="1"/>
          <p:nvPr/>
        </p:nvSpPr>
        <p:spPr>
          <a:xfrm>
            <a:off x="4250202" y="2528212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A472A8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C7799480-292C-4757-BAF7-1B9DA555C8F6}"/>
              </a:ext>
            </a:extLst>
          </p:cNvPr>
          <p:cNvSpPr txBox="1"/>
          <p:nvPr/>
        </p:nvSpPr>
        <p:spPr>
          <a:xfrm>
            <a:off x="833290" y="4107236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A472A8"/>
                </a:solidFill>
                <a:cs typeface="+mn-ea"/>
                <a:sym typeface="+mn-lt"/>
              </a:rPr>
              <a:t>03</a:t>
            </a:r>
            <a:endParaRPr lang="zh-CN" altLang="en-US" sz="3600" dirty="0">
              <a:solidFill>
                <a:srgbClr val="A472A8"/>
              </a:solidFill>
              <a:cs typeface="+mn-ea"/>
              <a:sym typeface="+mn-lt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6A0530B5-B04A-4E3A-AE71-AC130397B657}"/>
              </a:ext>
            </a:extLst>
          </p:cNvPr>
          <p:cNvSpPr txBox="1"/>
          <p:nvPr/>
        </p:nvSpPr>
        <p:spPr>
          <a:xfrm>
            <a:off x="1559769" y="421653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9AB00E98-6CA0-4A5A-99A8-DE60DD85FF9B}"/>
              </a:ext>
            </a:extLst>
          </p:cNvPr>
          <p:cNvSpPr txBox="1"/>
          <p:nvPr/>
        </p:nvSpPr>
        <p:spPr>
          <a:xfrm>
            <a:off x="833290" y="4634094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A472A8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ADDA84EA-743B-47A0-AD94-6BA786620A6E}"/>
              </a:ext>
            </a:extLst>
          </p:cNvPr>
          <p:cNvSpPr txBox="1"/>
          <p:nvPr/>
        </p:nvSpPr>
        <p:spPr>
          <a:xfrm>
            <a:off x="4279806" y="4059011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383262"/>
                </a:solidFill>
                <a:cs typeface="+mn-ea"/>
                <a:sym typeface="+mn-lt"/>
              </a:rPr>
              <a:t>04</a:t>
            </a:r>
            <a:endParaRPr lang="zh-CN" altLang="en-US" sz="3600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E2A79332-2D0C-4B85-AC49-50E50AE671E3}"/>
              </a:ext>
            </a:extLst>
          </p:cNvPr>
          <p:cNvSpPr txBox="1"/>
          <p:nvPr/>
        </p:nvSpPr>
        <p:spPr>
          <a:xfrm>
            <a:off x="5006285" y="416830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C8C12B74-2E08-4003-AB02-17B677BD1AA4}"/>
              </a:ext>
            </a:extLst>
          </p:cNvPr>
          <p:cNvSpPr txBox="1"/>
          <p:nvPr/>
        </p:nvSpPr>
        <p:spPr>
          <a:xfrm>
            <a:off x="4279806" y="4585867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383262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</p:spTree>
    <p:extLst>
      <p:ext uri="{BB962C8B-B14F-4D97-AF65-F5344CB8AC3E}">
        <p14:creationId xmlns:p14="http://schemas.microsoft.com/office/powerpoint/2010/main" val="61505868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 animBg="1"/>
      <p:bldP spid="4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1" grpId="0" animBg="1"/>
      <p:bldP spid="11" grpId="1" animBg="1"/>
      <p:bldP spid="12" grpId="0" animBg="1"/>
      <p:bldP spid="13" grpId="0" animBg="1"/>
      <p:bldP spid="13" grpId="1" animBg="1"/>
      <p:bldP spid="14" grpId="0" animBg="1"/>
      <p:bldP spid="15" grpId="0" animBg="1"/>
      <p:bldP spid="16" grpId="0" animBg="1"/>
      <p:bldP spid="17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5687F870-3CAC-478E-9EC5-4219D1379110}"/>
              </a:ext>
            </a:extLst>
          </p:cNvPr>
          <p:cNvSpPr txBox="1"/>
          <p:nvPr/>
        </p:nvSpPr>
        <p:spPr>
          <a:xfrm>
            <a:off x="1494971" y="569332"/>
            <a:ext cx="3123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383262"/>
                </a:solidFill>
                <a:cs typeface="+mn-ea"/>
                <a:sym typeface="+mn-lt"/>
              </a:rPr>
              <a:t>PART FOUR</a:t>
            </a:r>
            <a:endParaRPr lang="zh-CN" altLang="en-US" sz="2800" b="1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grpSp>
        <p:nvGrpSpPr>
          <p:cNvPr id="4" name="Group 126">
            <a:extLst>
              <a:ext uri="{FF2B5EF4-FFF2-40B4-BE49-F238E27FC236}">
                <a16:creationId xmlns="" xmlns:a16="http://schemas.microsoft.com/office/drawing/2014/main" id="{22FCECE8-A5BA-4609-B673-7AD38EABA09C}"/>
              </a:ext>
            </a:extLst>
          </p:cNvPr>
          <p:cNvGrpSpPr/>
          <p:nvPr/>
        </p:nvGrpSpPr>
        <p:grpSpPr>
          <a:xfrm>
            <a:off x="2805815" y="2436741"/>
            <a:ext cx="2160167" cy="294989"/>
            <a:chOff x="1741845" y="2481978"/>
            <a:chExt cx="2880221" cy="393197"/>
          </a:xfrm>
        </p:grpSpPr>
        <p:cxnSp>
          <p:nvCxnSpPr>
            <p:cNvPr id="7" name="Straight Connector 127">
              <a:extLst>
                <a:ext uri="{FF2B5EF4-FFF2-40B4-BE49-F238E27FC236}">
                  <a16:creationId xmlns="" xmlns:a16="http://schemas.microsoft.com/office/drawing/2014/main" id="{63E24CD4-8097-4D4C-8D95-4A5E445ED3B5}"/>
                </a:ext>
              </a:extLst>
            </p:cNvPr>
            <p:cNvCxnSpPr/>
            <p:nvPr/>
          </p:nvCxnSpPr>
          <p:spPr>
            <a:xfrm flipH="1" flipV="1">
              <a:off x="3555062" y="2481978"/>
              <a:ext cx="1067004" cy="393197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28">
              <a:extLst>
                <a:ext uri="{FF2B5EF4-FFF2-40B4-BE49-F238E27FC236}">
                  <a16:creationId xmlns="" xmlns:a16="http://schemas.microsoft.com/office/drawing/2014/main" id="{92679908-6366-4B95-96C1-A7A308D2AE77}"/>
                </a:ext>
              </a:extLst>
            </p:cNvPr>
            <p:cNvCxnSpPr/>
            <p:nvPr/>
          </p:nvCxnSpPr>
          <p:spPr>
            <a:xfrm flipH="1">
              <a:off x="1741845" y="2481978"/>
              <a:ext cx="1813218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129">
            <a:extLst>
              <a:ext uri="{FF2B5EF4-FFF2-40B4-BE49-F238E27FC236}">
                <a16:creationId xmlns="" xmlns:a16="http://schemas.microsoft.com/office/drawing/2014/main" id="{BC80EB7C-AAA5-40B4-A65D-20D04B661B78}"/>
              </a:ext>
            </a:extLst>
          </p:cNvPr>
          <p:cNvGrpSpPr/>
          <p:nvPr/>
        </p:nvGrpSpPr>
        <p:grpSpPr>
          <a:xfrm flipV="1">
            <a:off x="2805815" y="4083668"/>
            <a:ext cx="2160167" cy="294989"/>
            <a:chOff x="1741845" y="2481978"/>
            <a:chExt cx="2880221" cy="393197"/>
          </a:xfrm>
        </p:grpSpPr>
        <p:cxnSp>
          <p:nvCxnSpPr>
            <p:cNvPr id="10" name="Straight Connector 130">
              <a:extLst>
                <a:ext uri="{FF2B5EF4-FFF2-40B4-BE49-F238E27FC236}">
                  <a16:creationId xmlns="" xmlns:a16="http://schemas.microsoft.com/office/drawing/2014/main" id="{BE79F6CD-152A-4979-BDBE-70CB6293FF50}"/>
                </a:ext>
              </a:extLst>
            </p:cNvPr>
            <p:cNvCxnSpPr/>
            <p:nvPr/>
          </p:nvCxnSpPr>
          <p:spPr>
            <a:xfrm flipH="1" flipV="1">
              <a:off x="3555062" y="2481978"/>
              <a:ext cx="1067004" cy="393197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31">
              <a:extLst>
                <a:ext uri="{FF2B5EF4-FFF2-40B4-BE49-F238E27FC236}">
                  <a16:creationId xmlns="" xmlns:a16="http://schemas.microsoft.com/office/drawing/2014/main" id="{017A6572-9489-400C-BB9C-45BD75B71AFF}"/>
                </a:ext>
              </a:extLst>
            </p:cNvPr>
            <p:cNvCxnSpPr/>
            <p:nvPr/>
          </p:nvCxnSpPr>
          <p:spPr>
            <a:xfrm flipH="1">
              <a:off x="1741845" y="2481978"/>
              <a:ext cx="1813218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Group 132">
            <a:extLst>
              <a:ext uri="{FF2B5EF4-FFF2-40B4-BE49-F238E27FC236}">
                <a16:creationId xmlns="" xmlns:a16="http://schemas.microsoft.com/office/drawing/2014/main" id="{FBFD1550-CEFD-463D-9094-E82CE2139C83}"/>
              </a:ext>
            </a:extLst>
          </p:cNvPr>
          <p:cNvGrpSpPr/>
          <p:nvPr/>
        </p:nvGrpSpPr>
        <p:grpSpPr>
          <a:xfrm flipH="1">
            <a:off x="7180010" y="2436741"/>
            <a:ext cx="2160167" cy="294989"/>
            <a:chOff x="1741845" y="2481978"/>
            <a:chExt cx="2880221" cy="393197"/>
          </a:xfrm>
        </p:grpSpPr>
        <p:cxnSp>
          <p:nvCxnSpPr>
            <p:cNvPr id="13" name="Straight Connector 133">
              <a:extLst>
                <a:ext uri="{FF2B5EF4-FFF2-40B4-BE49-F238E27FC236}">
                  <a16:creationId xmlns="" xmlns:a16="http://schemas.microsoft.com/office/drawing/2014/main" id="{128B01E1-1F4A-46D6-8001-500E3042260C}"/>
                </a:ext>
              </a:extLst>
            </p:cNvPr>
            <p:cNvCxnSpPr/>
            <p:nvPr/>
          </p:nvCxnSpPr>
          <p:spPr>
            <a:xfrm flipH="1" flipV="1">
              <a:off x="3555062" y="2481978"/>
              <a:ext cx="1067004" cy="393197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4">
              <a:extLst>
                <a:ext uri="{FF2B5EF4-FFF2-40B4-BE49-F238E27FC236}">
                  <a16:creationId xmlns="" xmlns:a16="http://schemas.microsoft.com/office/drawing/2014/main" id="{4644A012-B83E-447B-9ED0-E5D028DC5756}"/>
                </a:ext>
              </a:extLst>
            </p:cNvPr>
            <p:cNvCxnSpPr/>
            <p:nvPr/>
          </p:nvCxnSpPr>
          <p:spPr>
            <a:xfrm flipH="1">
              <a:off x="1741845" y="2481978"/>
              <a:ext cx="1813218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135">
            <a:extLst>
              <a:ext uri="{FF2B5EF4-FFF2-40B4-BE49-F238E27FC236}">
                <a16:creationId xmlns="" xmlns:a16="http://schemas.microsoft.com/office/drawing/2014/main" id="{11C6C368-B1F2-43E5-BAF0-7BDBDCF93F64}"/>
              </a:ext>
            </a:extLst>
          </p:cNvPr>
          <p:cNvGrpSpPr/>
          <p:nvPr/>
        </p:nvGrpSpPr>
        <p:grpSpPr>
          <a:xfrm flipH="1" flipV="1">
            <a:off x="7180010" y="4083668"/>
            <a:ext cx="2160167" cy="294989"/>
            <a:chOff x="1741845" y="2481978"/>
            <a:chExt cx="2880221" cy="393197"/>
          </a:xfrm>
        </p:grpSpPr>
        <p:cxnSp>
          <p:nvCxnSpPr>
            <p:cNvPr id="16" name="Straight Connector 136">
              <a:extLst>
                <a:ext uri="{FF2B5EF4-FFF2-40B4-BE49-F238E27FC236}">
                  <a16:creationId xmlns="" xmlns:a16="http://schemas.microsoft.com/office/drawing/2014/main" id="{628A05A9-E3DA-4CB1-92E2-9096F0E383EB}"/>
                </a:ext>
              </a:extLst>
            </p:cNvPr>
            <p:cNvCxnSpPr/>
            <p:nvPr/>
          </p:nvCxnSpPr>
          <p:spPr>
            <a:xfrm flipH="1" flipV="1">
              <a:off x="3555062" y="2481978"/>
              <a:ext cx="1067004" cy="393197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37">
              <a:extLst>
                <a:ext uri="{FF2B5EF4-FFF2-40B4-BE49-F238E27FC236}">
                  <a16:creationId xmlns="" xmlns:a16="http://schemas.microsoft.com/office/drawing/2014/main" id="{557C9E34-3CB8-4BC1-97EB-6D0A0B67E949}"/>
                </a:ext>
              </a:extLst>
            </p:cNvPr>
            <p:cNvCxnSpPr/>
            <p:nvPr/>
          </p:nvCxnSpPr>
          <p:spPr>
            <a:xfrm flipH="1">
              <a:off x="1741845" y="2481978"/>
              <a:ext cx="1813218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39">
            <a:extLst>
              <a:ext uri="{FF2B5EF4-FFF2-40B4-BE49-F238E27FC236}">
                <a16:creationId xmlns="" xmlns:a16="http://schemas.microsoft.com/office/drawing/2014/main" id="{C8F1F401-9F1D-438E-A9F3-BDA00AABFB16}"/>
              </a:ext>
            </a:extLst>
          </p:cNvPr>
          <p:cNvGrpSpPr/>
          <p:nvPr/>
        </p:nvGrpSpPr>
        <p:grpSpPr>
          <a:xfrm>
            <a:off x="4801712" y="2406405"/>
            <a:ext cx="1236701" cy="1282122"/>
            <a:chOff x="4403041" y="2441544"/>
            <a:chExt cx="1648934" cy="1708969"/>
          </a:xfrm>
          <a:solidFill>
            <a:srgbClr val="A472A8"/>
          </a:solidFill>
        </p:grpSpPr>
        <p:grpSp>
          <p:nvGrpSpPr>
            <p:cNvPr id="19" name="Group 140">
              <a:extLst>
                <a:ext uri="{FF2B5EF4-FFF2-40B4-BE49-F238E27FC236}">
                  <a16:creationId xmlns="" xmlns:a16="http://schemas.microsoft.com/office/drawing/2014/main" id="{BDC01A48-E7D4-45B4-B382-39A16F171E24}"/>
                </a:ext>
              </a:extLst>
            </p:cNvPr>
            <p:cNvGrpSpPr/>
            <p:nvPr/>
          </p:nvGrpSpPr>
          <p:grpSpPr>
            <a:xfrm>
              <a:off x="4403041" y="2441544"/>
              <a:ext cx="1648934" cy="1708969"/>
              <a:chOff x="1934067" y="2570684"/>
              <a:chExt cx="1941921" cy="2012622"/>
            </a:xfrm>
            <a:grpFill/>
          </p:grpSpPr>
          <p:sp>
            <p:nvSpPr>
              <p:cNvPr id="21" name="Rounded Rectangle 142">
                <a:extLst>
                  <a:ext uri="{FF2B5EF4-FFF2-40B4-BE49-F238E27FC236}">
                    <a16:creationId xmlns="" xmlns:a16="http://schemas.microsoft.com/office/drawing/2014/main" id="{A49C758B-53C2-4A42-B48F-4CFFD6633F84}"/>
                  </a:ext>
                </a:extLst>
              </p:cNvPr>
              <p:cNvSpPr/>
              <p:nvPr/>
            </p:nvSpPr>
            <p:spPr>
              <a:xfrm>
                <a:off x="1934067" y="2641385"/>
                <a:ext cx="1941921" cy="1941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cs typeface="+mn-ea"/>
                  <a:sym typeface="+mn-lt"/>
                </a:endParaRPr>
              </a:p>
            </p:txBody>
          </p:sp>
          <p:sp>
            <p:nvSpPr>
              <p:cNvPr id="22" name="Rounded Rectangle 143">
                <a:extLst>
                  <a:ext uri="{FF2B5EF4-FFF2-40B4-BE49-F238E27FC236}">
                    <a16:creationId xmlns="" xmlns:a16="http://schemas.microsoft.com/office/drawing/2014/main" id="{0409F4B3-902D-4E6B-9E2A-9FECFD8906B8}"/>
                  </a:ext>
                </a:extLst>
              </p:cNvPr>
              <p:cNvSpPr/>
              <p:nvPr/>
            </p:nvSpPr>
            <p:spPr>
              <a:xfrm>
                <a:off x="1934067" y="2570684"/>
                <a:ext cx="1941921" cy="1941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dirty="0">
                  <a:cs typeface="+mn-ea"/>
                  <a:sym typeface="+mn-lt"/>
                </a:endParaRPr>
              </a:p>
            </p:txBody>
          </p:sp>
        </p:grpSp>
        <p:sp>
          <p:nvSpPr>
            <p:cNvPr id="20" name="TextBox 141">
              <a:extLst>
                <a:ext uri="{FF2B5EF4-FFF2-40B4-BE49-F238E27FC236}">
                  <a16:creationId xmlns="" xmlns:a16="http://schemas.microsoft.com/office/drawing/2014/main" id="{B30E92E9-C628-4B54-9DC7-8D1AC1BD8BE6}"/>
                </a:ext>
              </a:extLst>
            </p:cNvPr>
            <p:cNvSpPr txBox="1"/>
            <p:nvPr/>
          </p:nvSpPr>
          <p:spPr>
            <a:xfrm>
              <a:off x="4751849" y="3045075"/>
              <a:ext cx="861774" cy="492291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pPr lvl="0" algn="ctr"/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  <a:endParaRPr lang="en-US" altLang="zh-CN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3" name="Group 144">
            <a:extLst>
              <a:ext uri="{FF2B5EF4-FFF2-40B4-BE49-F238E27FC236}">
                <a16:creationId xmlns="" xmlns:a16="http://schemas.microsoft.com/office/drawing/2014/main" id="{962C0559-1533-43CA-A233-63CA297D20B9}"/>
              </a:ext>
            </a:extLst>
          </p:cNvPr>
          <p:cNvGrpSpPr/>
          <p:nvPr/>
        </p:nvGrpSpPr>
        <p:grpSpPr>
          <a:xfrm>
            <a:off x="6104451" y="2406405"/>
            <a:ext cx="1236701" cy="1282122"/>
            <a:chOff x="6140026" y="2441544"/>
            <a:chExt cx="1648934" cy="1708969"/>
          </a:xfrm>
          <a:solidFill>
            <a:srgbClr val="383262"/>
          </a:solidFill>
        </p:grpSpPr>
        <p:grpSp>
          <p:nvGrpSpPr>
            <p:cNvPr id="24" name="Group 145">
              <a:extLst>
                <a:ext uri="{FF2B5EF4-FFF2-40B4-BE49-F238E27FC236}">
                  <a16:creationId xmlns="" xmlns:a16="http://schemas.microsoft.com/office/drawing/2014/main" id="{6653045B-0D6E-4D47-BF95-854CB8EB7670}"/>
                </a:ext>
              </a:extLst>
            </p:cNvPr>
            <p:cNvGrpSpPr/>
            <p:nvPr/>
          </p:nvGrpSpPr>
          <p:grpSpPr>
            <a:xfrm>
              <a:off x="6140026" y="2441544"/>
              <a:ext cx="1648934" cy="1708969"/>
              <a:chOff x="3979683" y="2570684"/>
              <a:chExt cx="1941921" cy="2012622"/>
            </a:xfrm>
            <a:grpFill/>
          </p:grpSpPr>
          <p:sp>
            <p:nvSpPr>
              <p:cNvPr id="26" name="Rounded Rectangle 147">
                <a:extLst>
                  <a:ext uri="{FF2B5EF4-FFF2-40B4-BE49-F238E27FC236}">
                    <a16:creationId xmlns="" xmlns:a16="http://schemas.microsoft.com/office/drawing/2014/main" id="{77DCB1EF-917A-4D19-BD0D-712B0D4C5F2F}"/>
                  </a:ext>
                </a:extLst>
              </p:cNvPr>
              <p:cNvSpPr/>
              <p:nvPr/>
            </p:nvSpPr>
            <p:spPr>
              <a:xfrm>
                <a:off x="3979683" y="2641385"/>
                <a:ext cx="1941921" cy="1941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cs typeface="+mn-ea"/>
                  <a:sym typeface="+mn-lt"/>
                </a:endParaRPr>
              </a:p>
            </p:txBody>
          </p:sp>
          <p:sp>
            <p:nvSpPr>
              <p:cNvPr id="27" name="Rounded Rectangle 148">
                <a:extLst>
                  <a:ext uri="{FF2B5EF4-FFF2-40B4-BE49-F238E27FC236}">
                    <a16:creationId xmlns="" xmlns:a16="http://schemas.microsoft.com/office/drawing/2014/main" id="{B8C6C96A-0997-4D85-B5B5-F396230862C0}"/>
                  </a:ext>
                </a:extLst>
              </p:cNvPr>
              <p:cNvSpPr/>
              <p:nvPr/>
            </p:nvSpPr>
            <p:spPr>
              <a:xfrm>
                <a:off x="3979683" y="2570684"/>
                <a:ext cx="1941921" cy="1941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cs typeface="+mn-ea"/>
                  <a:sym typeface="+mn-lt"/>
                </a:endParaRPr>
              </a:p>
            </p:txBody>
          </p:sp>
        </p:grpSp>
        <p:sp>
          <p:nvSpPr>
            <p:cNvPr id="25" name="TextBox 146">
              <a:extLst>
                <a:ext uri="{FF2B5EF4-FFF2-40B4-BE49-F238E27FC236}">
                  <a16:creationId xmlns="" xmlns:a16="http://schemas.microsoft.com/office/drawing/2014/main" id="{0020C89B-C88E-496A-946B-858426F50E36}"/>
                </a:ext>
              </a:extLst>
            </p:cNvPr>
            <p:cNvSpPr txBox="1"/>
            <p:nvPr/>
          </p:nvSpPr>
          <p:spPr>
            <a:xfrm>
              <a:off x="6527926" y="2997337"/>
              <a:ext cx="861774" cy="492291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pPr lvl="0" algn="ctr"/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  <a:endParaRPr lang="en-US" altLang="zh-CN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8" name="Group 149">
            <a:extLst>
              <a:ext uri="{FF2B5EF4-FFF2-40B4-BE49-F238E27FC236}">
                <a16:creationId xmlns="" xmlns:a16="http://schemas.microsoft.com/office/drawing/2014/main" id="{80836400-02D7-403F-8F29-F4D567015156}"/>
              </a:ext>
            </a:extLst>
          </p:cNvPr>
          <p:cNvGrpSpPr/>
          <p:nvPr/>
        </p:nvGrpSpPr>
        <p:grpSpPr>
          <a:xfrm>
            <a:off x="4801712" y="3730564"/>
            <a:ext cx="1236701" cy="1282122"/>
            <a:chOff x="4403041" y="4206545"/>
            <a:chExt cx="1648934" cy="1708969"/>
          </a:xfrm>
          <a:solidFill>
            <a:srgbClr val="383262"/>
          </a:solidFill>
        </p:grpSpPr>
        <p:grpSp>
          <p:nvGrpSpPr>
            <p:cNvPr id="29" name="Group 150">
              <a:extLst>
                <a:ext uri="{FF2B5EF4-FFF2-40B4-BE49-F238E27FC236}">
                  <a16:creationId xmlns="" xmlns:a16="http://schemas.microsoft.com/office/drawing/2014/main" id="{B0C0C3B7-E15C-46D7-A96B-13E79156EB38}"/>
                </a:ext>
              </a:extLst>
            </p:cNvPr>
            <p:cNvGrpSpPr/>
            <p:nvPr/>
          </p:nvGrpSpPr>
          <p:grpSpPr>
            <a:xfrm>
              <a:off x="4403041" y="4206545"/>
              <a:ext cx="1648934" cy="1708969"/>
              <a:chOff x="1934067" y="4649295"/>
              <a:chExt cx="1941921" cy="2012622"/>
            </a:xfrm>
            <a:grpFill/>
          </p:grpSpPr>
          <p:sp>
            <p:nvSpPr>
              <p:cNvPr id="31" name="Rounded Rectangle 152">
                <a:extLst>
                  <a:ext uri="{FF2B5EF4-FFF2-40B4-BE49-F238E27FC236}">
                    <a16:creationId xmlns="" xmlns:a16="http://schemas.microsoft.com/office/drawing/2014/main" id="{2354944C-B823-4869-8E32-200F025759AE}"/>
                  </a:ext>
                </a:extLst>
              </p:cNvPr>
              <p:cNvSpPr/>
              <p:nvPr/>
            </p:nvSpPr>
            <p:spPr>
              <a:xfrm>
                <a:off x="1934067" y="4719996"/>
                <a:ext cx="1941921" cy="1941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cs typeface="+mn-ea"/>
                  <a:sym typeface="+mn-lt"/>
                </a:endParaRPr>
              </a:p>
            </p:txBody>
          </p:sp>
          <p:sp>
            <p:nvSpPr>
              <p:cNvPr id="32" name="Rounded Rectangle 153">
                <a:extLst>
                  <a:ext uri="{FF2B5EF4-FFF2-40B4-BE49-F238E27FC236}">
                    <a16:creationId xmlns="" xmlns:a16="http://schemas.microsoft.com/office/drawing/2014/main" id="{D79640C1-D6BF-4E18-8673-464026D4588A}"/>
                  </a:ext>
                </a:extLst>
              </p:cNvPr>
              <p:cNvSpPr/>
              <p:nvPr/>
            </p:nvSpPr>
            <p:spPr>
              <a:xfrm>
                <a:off x="1934067" y="4649295"/>
                <a:ext cx="1941921" cy="1941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dirty="0">
                  <a:cs typeface="+mn-ea"/>
                  <a:sym typeface="+mn-lt"/>
                </a:endParaRPr>
              </a:p>
            </p:txBody>
          </p:sp>
        </p:grpSp>
        <p:sp>
          <p:nvSpPr>
            <p:cNvPr id="30" name="TextBox 151">
              <a:extLst>
                <a:ext uri="{FF2B5EF4-FFF2-40B4-BE49-F238E27FC236}">
                  <a16:creationId xmlns="" xmlns:a16="http://schemas.microsoft.com/office/drawing/2014/main" id="{9CA0F6A1-6272-4B8C-9A21-74B043C07872}"/>
                </a:ext>
              </a:extLst>
            </p:cNvPr>
            <p:cNvSpPr txBox="1"/>
            <p:nvPr/>
          </p:nvSpPr>
          <p:spPr>
            <a:xfrm>
              <a:off x="4812433" y="4856330"/>
              <a:ext cx="861774" cy="492291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pPr lvl="0" algn="ctr"/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  <a:endParaRPr lang="en-US" altLang="zh-CN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3" name="Group 154">
            <a:extLst>
              <a:ext uri="{FF2B5EF4-FFF2-40B4-BE49-F238E27FC236}">
                <a16:creationId xmlns="" xmlns:a16="http://schemas.microsoft.com/office/drawing/2014/main" id="{B3ACFCDF-FEF1-457A-B3A8-1A17C52C772C}"/>
              </a:ext>
            </a:extLst>
          </p:cNvPr>
          <p:cNvGrpSpPr/>
          <p:nvPr/>
        </p:nvGrpSpPr>
        <p:grpSpPr>
          <a:xfrm>
            <a:off x="6104451" y="3730564"/>
            <a:ext cx="1236701" cy="1282122"/>
            <a:chOff x="6140026" y="4206545"/>
            <a:chExt cx="1648934" cy="1708969"/>
          </a:xfrm>
          <a:solidFill>
            <a:srgbClr val="A472A8"/>
          </a:solidFill>
        </p:grpSpPr>
        <p:grpSp>
          <p:nvGrpSpPr>
            <p:cNvPr id="34" name="Group 155">
              <a:extLst>
                <a:ext uri="{FF2B5EF4-FFF2-40B4-BE49-F238E27FC236}">
                  <a16:creationId xmlns="" xmlns:a16="http://schemas.microsoft.com/office/drawing/2014/main" id="{49342E23-6F41-4E73-A1FE-181F4172CF6D}"/>
                </a:ext>
              </a:extLst>
            </p:cNvPr>
            <p:cNvGrpSpPr/>
            <p:nvPr/>
          </p:nvGrpSpPr>
          <p:grpSpPr>
            <a:xfrm>
              <a:off x="6140026" y="4206545"/>
              <a:ext cx="1648934" cy="1708969"/>
              <a:chOff x="3979683" y="4649295"/>
              <a:chExt cx="1941921" cy="2012622"/>
            </a:xfrm>
            <a:grpFill/>
          </p:grpSpPr>
          <p:sp>
            <p:nvSpPr>
              <p:cNvPr id="36" name="Rounded Rectangle 157">
                <a:extLst>
                  <a:ext uri="{FF2B5EF4-FFF2-40B4-BE49-F238E27FC236}">
                    <a16:creationId xmlns="" xmlns:a16="http://schemas.microsoft.com/office/drawing/2014/main" id="{A672E0B0-B28F-4F4D-ACBE-AA74F32A91A6}"/>
                  </a:ext>
                </a:extLst>
              </p:cNvPr>
              <p:cNvSpPr/>
              <p:nvPr/>
            </p:nvSpPr>
            <p:spPr>
              <a:xfrm>
                <a:off x="3979683" y="4719996"/>
                <a:ext cx="1941921" cy="1941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cs typeface="+mn-ea"/>
                  <a:sym typeface="+mn-lt"/>
                </a:endParaRPr>
              </a:p>
            </p:txBody>
          </p:sp>
          <p:sp>
            <p:nvSpPr>
              <p:cNvPr id="37" name="Rounded Rectangle 158">
                <a:extLst>
                  <a:ext uri="{FF2B5EF4-FFF2-40B4-BE49-F238E27FC236}">
                    <a16:creationId xmlns="" xmlns:a16="http://schemas.microsoft.com/office/drawing/2014/main" id="{CD456817-EFEB-4F4C-A839-A4ED3856FFC7}"/>
                  </a:ext>
                </a:extLst>
              </p:cNvPr>
              <p:cNvSpPr/>
              <p:nvPr/>
            </p:nvSpPr>
            <p:spPr>
              <a:xfrm>
                <a:off x="3979683" y="4649295"/>
                <a:ext cx="1941921" cy="1941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cs typeface="+mn-ea"/>
                  <a:sym typeface="+mn-lt"/>
                </a:endParaRPr>
              </a:p>
            </p:txBody>
          </p:sp>
        </p:grpSp>
        <p:sp>
          <p:nvSpPr>
            <p:cNvPr id="35" name="TextBox 156">
              <a:extLst>
                <a:ext uri="{FF2B5EF4-FFF2-40B4-BE49-F238E27FC236}">
                  <a16:creationId xmlns="" xmlns:a16="http://schemas.microsoft.com/office/drawing/2014/main" id="{3DB963D7-F3CB-4F34-B63F-9C223A2213D9}"/>
                </a:ext>
              </a:extLst>
            </p:cNvPr>
            <p:cNvSpPr txBox="1"/>
            <p:nvPr/>
          </p:nvSpPr>
          <p:spPr>
            <a:xfrm>
              <a:off x="6527923" y="4815702"/>
              <a:ext cx="861774" cy="492291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pPr lvl="0" algn="ctr"/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  <a:endParaRPr lang="en-US" altLang="zh-CN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8" name="文本框 37">
            <a:extLst>
              <a:ext uri="{FF2B5EF4-FFF2-40B4-BE49-F238E27FC236}">
                <a16:creationId xmlns="" xmlns:a16="http://schemas.microsoft.com/office/drawing/2014/main" id="{4A02B100-832D-4C5D-A050-159968EC9A47}"/>
              </a:ext>
            </a:extLst>
          </p:cNvPr>
          <p:cNvSpPr txBox="1"/>
          <p:nvPr/>
        </p:nvSpPr>
        <p:spPr>
          <a:xfrm>
            <a:off x="1448048" y="1875818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A472A8"/>
                </a:solidFill>
                <a:cs typeface="+mn-ea"/>
                <a:sym typeface="+mn-lt"/>
              </a:rPr>
              <a:t>01</a:t>
            </a:r>
            <a:endParaRPr lang="zh-CN" altLang="en-US" sz="3600" dirty="0">
              <a:solidFill>
                <a:srgbClr val="A472A8"/>
              </a:solidFill>
              <a:cs typeface="+mn-ea"/>
              <a:sym typeface="+mn-lt"/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41A15668-4D24-4BAD-A741-5AE838700F24}"/>
              </a:ext>
            </a:extLst>
          </p:cNvPr>
          <p:cNvSpPr txBox="1"/>
          <p:nvPr/>
        </p:nvSpPr>
        <p:spPr>
          <a:xfrm>
            <a:off x="2174527" y="198511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40" name="文本框 39">
            <a:extLst>
              <a:ext uri="{FF2B5EF4-FFF2-40B4-BE49-F238E27FC236}">
                <a16:creationId xmlns="" xmlns:a16="http://schemas.microsoft.com/office/drawing/2014/main" id="{97462FFF-8F62-4F22-9B92-D224DF0A9D44}"/>
              </a:ext>
            </a:extLst>
          </p:cNvPr>
          <p:cNvSpPr txBox="1"/>
          <p:nvPr/>
        </p:nvSpPr>
        <p:spPr>
          <a:xfrm>
            <a:off x="1448047" y="2402674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A472A8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41" name="文本框 40">
            <a:extLst>
              <a:ext uri="{FF2B5EF4-FFF2-40B4-BE49-F238E27FC236}">
                <a16:creationId xmlns="" xmlns:a16="http://schemas.microsoft.com/office/drawing/2014/main" id="{19E30C46-CFC4-4AF7-8B43-14082BFBE3CA}"/>
              </a:ext>
            </a:extLst>
          </p:cNvPr>
          <p:cNvSpPr txBox="1"/>
          <p:nvPr/>
        </p:nvSpPr>
        <p:spPr>
          <a:xfrm>
            <a:off x="7981268" y="1827591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383262"/>
                </a:solidFill>
                <a:cs typeface="+mn-ea"/>
                <a:sym typeface="+mn-lt"/>
              </a:rPr>
              <a:t>02</a:t>
            </a:r>
            <a:endParaRPr lang="zh-CN" altLang="en-US" sz="3600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42" name="文本框 41">
            <a:extLst>
              <a:ext uri="{FF2B5EF4-FFF2-40B4-BE49-F238E27FC236}">
                <a16:creationId xmlns="" xmlns:a16="http://schemas.microsoft.com/office/drawing/2014/main" id="{7146AA73-66E3-498B-B95B-9F807BA67DCC}"/>
              </a:ext>
            </a:extLst>
          </p:cNvPr>
          <p:cNvSpPr txBox="1"/>
          <p:nvPr/>
        </p:nvSpPr>
        <p:spPr>
          <a:xfrm>
            <a:off x="8707747" y="193688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515ED585-D961-4302-87A1-1D43957B6C25}"/>
              </a:ext>
            </a:extLst>
          </p:cNvPr>
          <p:cNvSpPr txBox="1"/>
          <p:nvPr/>
        </p:nvSpPr>
        <p:spPr>
          <a:xfrm>
            <a:off x="7981267" y="2354447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383262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1A2339AB-1E7A-453D-A08E-DE1C5007D076}"/>
              </a:ext>
            </a:extLst>
          </p:cNvPr>
          <p:cNvSpPr txBox="1"/>
          <p:nvPr/>
        </p:nvSpPr>
        <p:spPr>
          <a:xfrm>
            <a:off x="1494973" y="3834502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383262"/>
                </a:solidFill>
                <a:cs typeface="+mn-ea"/>
                <a:sym typeface="+mn-lt"/>
              </a:rPr>
              <a:t>03</a:t>
            </a:r>
            <a:endParaRPr lang="zh-CN" altLang="en-US" sz="3600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45" name="文本框 44">
            <a:extLst>
              <a:ext uri="{FF2B5EF4-FFF2-40B4-BE49-F238E27FC236}">
                <a16:creationId xmlns="" xmlns:a16="http://schemas.microsoft.com/office/drawing/2014/main" id="{9B1E6265-8847-4542-A1A6-8D3C631D3561}"/>
              </a:ext>
            </a:extLst>
          </p:cNvPr>
          <p:cNvSpPr txBox="1"/>
          <p:nvPr/>
        </p:nvSpPr>
        <p:spPr>
          <a:xfrm>
            <a:off x="2221452" y="3943798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46" name="文本框 45">
            <a:extLst>
              <a:ext uri="{FF2B5EF4-FFF2-40B4-BE49-F238E27FC236}">
                <a16:creationId xmlns="" xmlns:a16="http://schemas.microsoft.com/office/drawing/2014/main" id="{A52E6407-D4CB-4B46-BC87-28A74E3E7013}"/>
              </a:ext>
            </a:extLst>
          </p:cNvPr>
          <p:cNvSpPr txBox="1"/>
          <p:nvPr/>
        </p:nvSpPr>
        <p:spPr>
          <a:xfrm>
            <a:off x="1494973" y="4361358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383262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47" name="文本框 46">
            <a:extLst>
              <a:ext uri="{FF2B5EF4-FFF2-40B4-BE49-F238E27FC236}">
                <a16:creationId xmlns="" xmlns:a16="http://schemas.microsoft.com/office/drawing/2014/main" id="{2F3CE245-AB7A-4F95-A95C-654EB8F3E9BE}"/>
              </a:ext>
            </a:extLst>
          </p:cNvPr>
          <p:cNvSpPr txBox="1"/>
          <p:nvPr/>
        </p:nvSpPr>
        <p:spPr>
          <a:xfrm>
            <a:off x="7980262" y="3769295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A472A8"/>
                </a:solidFill>
                <a:cs typeface="+mn-ea"/>
                <a:sym typeface="+mn-lt"/>
              </a:rPr>
              <a:t>04</a:t>
            </a:r>
            <a:endParaRPr lang="zh-CN" altLang="en-US" sz="3600" dirty="0">
              <a:solidFill>
                <a:srgbClr val="A472A8"/>
              </a:solidFill>
              <a:cs typeface="+mn-ea"/>
              <a:sym typeface="+mn-lt"/>
            </a:endParaRPr>
          </a:p>
        </p:txBody>
      </p:sp>
      <p:sp>
        <p:nvSpPr>
          <p:cNvPr id="48" name="文本框 47">
            <a:extLst>
              <a:ext uri="{FF2B5EF4-FFF2-40B4-BE49-F238E27FC236}">
                <a16:creationId xmlns="" xmlns:a16="http://schemas.microsoft.com/office/drawing/2014/main" id="{022513DA-5EC8-4CD6-A2A7-B025FE561009}"/>
              </a:ext>
            </a:extLst>
          </p:cNvPr>
          <p:cNvSpPr txBox="1"/>
          <p:nvPr/>
        </p:nvSpPr>
        <p:spPr>
          <a:xfrm>
            <a:off x="8706743" y="3878591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49" name="文本框 48">
            <a:extLst>
              <a:ext uri="{FF2B5EF4-FFF2-40B4-BE49-F238E27FC236}">
                <a16:creationId xmlns="" xmlns:a16="http://schemas.microsoft.com/office/drawing/2014/main" id="{8659D377-B273-4FAA-9C49-01E3F03BF134}"/>
              </a:ext>
            </a:extLst>
          </p:cNvPr>
          <p:cNvSpPr txBox="1"/>
          <p:nvPr/>
        </p:nvSpPr>
        <p:spPr>
          <a:xfrm>
            <a:off x="7980262" y="4296151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A472A8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</p:spTree>
    <p:extLst>
      <p:ext uri="{BB962C8B-B14F-4D97-AF65-F5344CB8AC3E}">
        <p14:creationId xmlns:p14="http://schemas.microsoft.com/office/powerpoint/2010/main" val="911427118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5687F870-3CAC-478E-9EC5-4219D1379110}"/>
              </a:ext>
            </a:extLst>
          </p:cNvPr>
          <p:cNvSpPr txBox="1"/>
          <p:nvPr/>
        </p:nvSpPr>
        <p:spPr>
          <a:xfrm>
            <a:off x="1494971" y="569332"/>
            <a:ext cx="3123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383262"/>
                </a:solidFill>
                <a:cs typeface="+mn-ea"/>
                <a:sym typeface="+mn-lt"/>
              </a:rPr>
              <a:t>PART FOUR</a:t>
            </a:r>
            <a:endParaRPr lang="zh-CN" altLang="en-US" sz="2800" b="1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D3EB1344-12FC-4B41-AA35-14314D72A87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556534" y="4380001"/>
            <a:ext cx="1963645" cy="1526610"/>
          </a:xfrm>
          <a:custGeom>
            <a:avLst/>
            <a:gdLst>
              <a:gd name="connsiteX0" fmla="*/ 0 w 1963645"/>
              <a:gd name="connsiteY0" fmla="*/ 0 h 1755062"/>
              <a:gd name="connsiteX1" fmla="*/ 1963645 w 1963645"/>
              <a:gd name="connsiteY1" fmla="*/ 0 h 1755062"/>
              <a:gd name="connsiteX2" fmla="*/ 1963645 w 1963645"/>
              <a:gd name="connsiteY2" fmla="*/ 1755062 h 1755062"/>
              <a:gd name="connsiteX3" fmla="*/ 0 w 1963645"/>
              <a:gd name="connsiteY3" fmla="*/ 1755062 h 17550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63645" h="1755062">
                <a:moveTo>
                  <a:pt x="0" y="0"/>
                </a:moveTo>
                <a:lnTo>
                  <a:pt x="1963645" y="0"/>
                </a:lnTo>
                <a:lnTo>
                  <a:pt x="1963645" y="1755062"/>
                </a:lnTo>
                <a:lnTo>
                  <a:pt x="0" y="1755062"/>
                </a:lnTo>
                <a:close/>
              </a:path>
            </a:pathLst>
          </a:cu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6AC2B156-1036-4DEB-9823-7DB985E9E05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525752" y="4379055"/>
            <a:ext cx="1963645" cy="1528269"/>
          </a:xfrm>
          <a:custGeom>
            <a:avLst/>
            <a:gdLst>
              <a:gd name="connsiteX0" fmla="*/ 0 w 1963645"/>
              <a:gd name="connsiteY0" fmla="*/ 0 h 1755062"/>
              <a:gd name="connsiteX1" fmla="*/ 1963645 w 1963645"/>
              <a:gd name="connsiteY1" fmla="*/ 0 h 1755062"/>
              <a:gd name="connsiteX2" fmla="*/ 1963645 w 1963645"/>
              <a:gd name="connsiteY2" fmla="*/ 1755062 h 1755062"/>
              <a:gd name="connsiteX3" fmla="*/ 0 w 1963645"/>
              <a:gd name="connsiteY3" fmla="*/ 1755062 h 17550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63645" h="1755062">
                <a:moveTo>
                  <a:pt x="0" y="0"/>
                </a:moveTo>
                <a:lnTo>
                  <a:pt x="1963645" y="0"/>
                </a:lnTo>
                <a:lnTo>
                  <a:pt x="1963645" y="1755062"/>
                </a:lnTo>
                <a:lnTo>
                  <a:pt x="0" y="1755062"/>
                </a:lnTo>
                <a:close/>
              </a:path>
            </a:pathLst>
          </a:custGeom>
        </p:spPr>
      </p:pic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36872727-3BE7-4BD5-B757-FD4A608DE1BA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494972" y="4379055"/>
            <a:ext cx="1963645" cy="1528269"/>
          </a:xfrm>
          <a:custGeom>
            <a:avLst/>
            <a:gdLst>
              <a:gd name="connsiteX0" fmla="*/ 0 w 1963645"/>
              <a:gd name="connsiteY0" fmla="*/ 0 h 1755062"/>
              <a:gd name="connsiteX1" fmla="*/ 1963645 w 1963645"/>
              <a:gd name="connsiteY1" fmla="*/ 0 h 1755062"/>
              <a:gd name="connsiteX2" fmla="*/ 1963645 w 1963645"/>
              <a:gd name="connsiteY2" fmla="*/ 1755062 h 1755062"/>
              <a:gd name="connsiteX3" fmla="*/ 0 w 1963645"/>
              <a:gd name="connsiteY3" fmla="*/ 1755062 h 17550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63645" h="1755062">
                <a:moveTo>
                  <a:pt x="0" y="0"/>
                </a:moveTo>
                <a:lnTo>
                  <a:pt x="1963645" y="0"/>
                </a:lnTo>
                <a:lnTo>
                  <a:pt x="1963645" y="1755062"/>
                </a:lnTo>
                <a:lnTo>
                  <a:pt x="0" y="1755062"/>
                </a:lnTo>
                <a:close/>
              </a:path>
            </a:pathLst>
          </a:cu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B9D6D1F1-2A8E-4A20-B16C-C32386E7D72F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494971" y="1542844"/>
            <a:ext cx="6025205" cy="2772697"/>
          </a:xfrm>
          <a:custGeom>
            <a:avLst/>
            <a:gdLst>
              <a:gd name="connsiteX0" fmla="*/ 0 w 6025206"/>
              <a:gd name="connsiteY0" fmla="*/ 0 h 2772697"/>
              <a:gd name="connsiteX1" fmla="*/ 6025206 w 6025206"/>
              <a:gd name="connsiteY1" fmla="*/ 0 h 2772697"/>
              <a:gd name="connsiteX2" fmla="*/ 6025206 w 6025206"/>
              <a:gd name="connsiteY2" fmla="*/ 2772697 h 2772697"/>
              <a:gd name="connsiteX3" fmla="*/ 0 w 6025206"/>
              <a:gd name="connsiteY3" fmla="*/ 2772697 h 2772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25206" h="2772697">
                <a:moveTo>
                  <a:pt x="0" y="0"/>
                </a:moveTo>
                <a:lnTo>
                  <a:pt x="6025206" y="0"/>
                </a:lnTo>
                <a:lnTo>
                  <a:pt x="6025206" y="2772697"/>
                </a:lnTo>
                <a:lnTo>
                  <a:pt x="0" y="2772697"/>
                </a:lnTo>
                <a:close/>
              </a:path>
            </a:pathLst>
          </a:custGeom>
        </p:spPr>
      </p:pic>
      <p:cxnSp>
        <p:nvCxnSpPr>
          <p:cNvPr id="10" name="Straight Connector 276">
            <a:extLst>
              <a:ext uri="{FF2B5EF4-FFF2-40B4-BE49-F238E27FC236}">
                <a16:creationId xmlns="" xmlns:a16="http://schemas.microsoft.com/office/drawing/2014/main" id="{1821CF3A-5D1A-483C-8F6A-FE1B9D3F9A2B}"/>
              </a:ext>
            </a:extLst>
          </p:cNvPr>
          <p:cNvCxnSpPr/>
          <p:nvPr/>
        </p:nvCxnSpPr>
        <p:spPr>
          <a:xfrm>
            <a:off x="8593575" y="4258804"/>
            <a:ext cx="3076724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277">
            <a:extLst>
              <a:ext uri="{FF2B5EF4-FFF2-40B4-BE49-F238E27FC236}">
                <a16:creationId xmlns="" xmlns:a16="http://schemas.microsoft.com/office/drawing/2014/main" id="{66AD0472-05C6-4989-8893-B555567DE250}"/>
              </a:ext>
            </a:extLst>
          </p:cNvPr>
          <p:cNvCxnSpPr/>
          <p:nvPr/>
        </p:nvCxnSpPr>
        <p:spPr>
          <a:xfrm>
            <a:off x="7999963" y="2426178"/>
            <a:ext cx="0" cy="2909196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D603EDA0-9733-4B70-8CC1-CB4F21F0C559}"/>
              </a:ext>
            </a:extLst>
          </p:cNvPr>
          <p:cNvSpPr txBox="1"/>
          <p:nvPr/>
        </p:nvSpPr>
        <p:spPr>
          <a:xfrm>
            <a:off x="8479750" y="2209830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A472A8"/>
                </a:solidFill>
                <a:cs typeface="+mn-ea"/>
                <a:sym typeface="+mn-lt"/>
              </a:rPr>
              <a:t>01</a:t>
            </a:r>
            <a:endParaRPr lang="zh-CN" altLang="en-US" sz="3600" dirty="0">
              <a:solidFill>
                <a:srgbClr val="A472A8"/>
              </a:solidFill>
              <a:cs typeface="+mn-ea"/>
              <a:sym typeface="+mn-lt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BD81A47C-0AD7-42AD-B651-14385158047E}"/>
              </a:ext>
            </a:extLst>
          </p:cNvPr>
          <p:cNvSpPr txBox="1"/>
          <p:nvPr/>
        </p:nvSpPr>
        <p:spPr>
          <a:xfrm>
            <a:off x="9206231" y="231912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25DAD606-144B-4699-AC60-6B6FB5409235}"/>
              </a:ext>
            </a:extLst>
          </p:cNvPr>
          <p:cNvSpPr txBox="1"/>
          <p:nvPr/>
        </p:nvSpPr>
        <p:spPr>
          <a:xfrm>
            <a:off x="8479750" y="2736686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A472A8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2295C4E6-79C5-48B4-AFC7-C6610C4AA462}"/>
              </a:ext>
            </a:extLst>
          </p:cNvPr>
          <p:cNvSpPr txBox="1"/>
          <p:nvPr/>
        </p:nvSpPr>
        <p:spPr>
          <a:xfrm>
            <a:off x="8545714" y="4027874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383262"/>
                </a:solidFill>
                <a:cs typeface="+mn-ea"/>
                <a:sym typeface="+mn-lt"/>
              </a:rPr>
              <a:t>02</a:t>
            </a:r>
            <a:endParaRPr lang="zh-CN" altLang="en-US" sz="3600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82D3B9A2-C63A-4849-86F6-A29D624FDC96}"/>
              </a:ext>
            </a:extLst>
          </p:cNvPr>
          <p:cNvSpPr txBox="1"/>
          <p:nvPr/>
        </p:nvSpPr>
        <p:spPr>
          <a:xfrm>
            <a:off x="9272195" y="413717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71C186A1-658A-421D-AA09-18A687FEFB60}"/>
              </a:ext>
            </a:extLst>
          </p:cNvPr>
          <p:cNvSpPr txBox="1"/>
          <p:nvPr/>
        </p:nvSpPr>
        <p:spPr>
          <a:xfrm>
            <a:off x="8545714" y="4554730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383262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</p:spTree>
    <p:extLst>
      <p:ext uri="{BB962C8B-B14F-4D97-AF65-F5344CB8AC3E}">
        <p14:creationId xmlns:p14="http://schemas.microsoft.com/office/powerpoint/2010/main" val="1759267954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5687F870-3CAC-478E-9EC5-4219D1379110}"/>
              </a:ext>
            </a:extLst>
          </p:cNvPr>
          <p:cNvSpPr txBox="1"/>
          <p:nvPr/>
        </p:nvSpPr>
        <p:spPr>
          <a:xfrm>
            <a:off x="1494971" y="569332"/>
            <a:ext cx="3123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383262"/>
                </a:solidFill>
                <a:cs typeface="+mn-ea"/>
                <a:sym typeface="+mn-lt"/>
              </a:rPr>
              <a:t>PART FOUR</a:t>
            </a:r>
            <a:endParaRPr lang="zh-CN" altLang="en-US" sz="2800" b="1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4" name="等腰三角形 3">
            <a:extLst>
              <a:ext uri="{FF2B5EF4-FFF2-40B4-BE49-F238E27FC236}">
                <a16:creationId xmlns="" xmlns:a16="http://schemas.microsoft.com/office/drawing/2014/main" id="{B96BE932-463B-4F05-9170-232DD5BFDF27}"/>
              </a:ext>
            </a:extLst>
          </p:cNvPr>
          <p:cNvSpPr>
            <a:spLocks noChangeAspect="1" noChangeArrowheads="1"/>
          </p:cNvSpPr>
          <p:nvPr/>
        </p:nvSpPr>
        <p:spPr bwMode="auto">
          <a:xfrm rot="5400000" flipV="1">
            <a:off x="7010393" y="2192863"/>
            <a:ext cx="239249" cy="206315"/>
          </a:xfrm>
          <a:prstGeom prst="triangle">
            <a:avLst>
              <a:gd name="adj" fmla="val 50000"/>
            </a:avLst>
          </a:prstGeom>
          <a:solidFill>
            <a:srgbClr val="383262"/>
          </a:solidFill>
          <a:ln>
            <a:noFill/>
          </a:ln>
          <a:extLst/>
        </p:spPr>
        <p:txBody>
          <a:bodyPr lIns="91431" tIns="45716" rIns="91431" bIns="45716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200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" name="等腰三角形 18">
            <a:extLst>
              <a:ext uri="{FF2B5EF4-FFF2-40B4-BE49-F238E27FC236}">
                <a16:creationId xmlns="" xmlns:a16="http://schemas.microsoft.com/office/drawing/2014/main" id="{74B1DF42-F90B-4A87-AC5E-249911CBDFBA}"/>
              </a:ext>
            </a:extLst>
          </p:cNvPr>
          <p:cNvSpPr>
            <a:spLocks noChangeAspect="1" noChangeArrowheads="1"/>
          </p:cNvSpPr>
          <p:nvPr/>
        </p:nvSpPr>
        <p:spPr bwMode="auto">
          <a:xfrm rot="5400000" flipV="1">
            <a:off x="7010393" y="4375931"/>
            <a:ext cx="239249" cy="206315"/>
          </a:xfrm>
          <a:prstGeom prst="triangle">
            <a:avLst>
              <a:gd name="adj" fmla="val 50000"/>
            </a:avLst>
          </a:prstGeom>
          <a:solidFill>
            <a:srgbClr val="383262"/>
          </a:solidFill>
          <a:ln>
            <a:noFill/>
          </a:ln>
          <a:extLst/>
        </p:spPr>
        <p:txBody>
          <a:bodyPr lIns="91431" tIns="45716" rIns="91431" bIns="45716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200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8" name="等腰三角形 18">
            <a:extLst>
              <a:ext uri="{FF2B5EF4-FFF2-40B4-BE49-F238E27FC236}">
                <a16:creationId xmlns="" xmlns:a16="http://schemas.microsoft.com/office/drawing/2014/main" id="{45614E7D-A114-48BC-8B47-C2E1B6B3E3B1}"/>
              </a:ext>
            </a:extLst>
          </p:cNvPr>
          <p:cNvSpPr>
            <a:spLocks noChangeAspect="1" noChangeArrowheads="1"/>
          </p:cNvSpPr>
          <p:nvPr/>
        </p:nvSpPr>
        <p:spPr bwMode="auto">
          <a:xfrm rot="16200000" flipH="1" flipV="1">
            <a:off x="3940081" y="3245975"/>
            <a:ext cx="239249" cy="206315"/>
          </a:xfrm>
          <a:prstGeom prst="triangle">
            <a:avLst>
              <a:gd name="adj" fmla="val 50000"/>
            </a:avLst>
          </a:prstGeom>
          <a:solidFill>
            <a:srgbClr val="A472A8"/>
          </a:solidFill>
          <a:ln>
            <a:noFill/>
          </a:ln>
          <a:extLst/>
        </p:spPr>
        <p:txBody>
          <a:bodyPr lIns="91431" tIns="45716" rIns="91431" bIns="45716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200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" name="形状 8">
            <a:extLst>
              <a:ext uri="{FF2B5EF4-FFF2-40B4-BE49-F238E27FC236}">
                <a16:creationId xmlns="" xmlns:a16="http://schemas.microsoft.com/office/drawing/2014/main" id="{E052A6E3-A740-4D85-A26B-659F1CD1745B}"/>
              </a:ext>
            </a:extLst>
          </p:cNvPr>
          <p:cNvSpPr/>
          <p:nvPr/>
        </p:nvSpPr>
        <p:spPr>
          <a:xfrm>
            <a:off x="4305992" y="2668506"/>
            <a:ext cx="1867985" cy="1868267"/>
          </a:xfrm>
          <a:prstGeom prst="leftCircularArrow">
            <a:avLst>
              <a:gd name="adj1" fmla="val 8909"/>
              <a:gd name="adj2" fmla="val 1142322"/>
              <a:gd name="adj3" fmla="val 6293598"/>
              <a:gd name="adj4" fmla="val 18900002"/>
              <a:gd name="adj5" fmla="val 12500"/>
            </a:avLst>
          </a:prstGeom>
          <a:solidFill>
            <a:srgbClr val="A472A8"/>
          </a:solidFill>
          <a:ln>
            <a:noFill/>
          </a:ln>
          <a:effectLst/>
        </p:spPr>
        <p:style>
          <a:lnRef idx="0">
            <a:scrgbClr r="0" g="0" b="0"/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空心弧 9">
            <a:extLst>
              <a:ext uri="{FF2B5EF4-FFF2-40B4-BE49-F238E27FC236}">
                <a16:creationId xmlns="" xmlns:a16="http://schemas.microsoft.com/office/drawing/2014/main" id="{841B6DF4-399E-4059-A99C-227BBA0304A8}"/>
              </a:ext>
            </a:extLst>
          </p:cNvPr>
          <p:cNvSpPr/>
          <p:nvPr/>
        </p:nvSpPr>
        <p:spPr>
          <a:xfrm>
            <a:off x="4976242" y="3891050"/>
            <a:ext cx="1604887" cy="1605530"/>
          </a:xfrm>
          <a:prstGeom prst="blockArc">
            <a:avLst>
              <a:gd name="adj1" fmla="val 13624405"/>
              <a:gd name="adj2" fmla="val 17228224"/>
              <a:gd name="adj3" fmla="val 11481"/>
            </a:avLst>
          </a:prstGeom>
          <a:solidFill>
            <a:srgbClr val="383262"/>
          </a:solidFill>
          <a:ln>
            <a:noFill/>
          </a:ln>
          <a:effectLst/>
        </p:spPr>
        <p:style>
          <a:lnRef idx="0">
            <a:scrgbClr r="0" g="0" b="0"/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E9C62AC0-D173-474C-93B9-B7B3C262E6F4}"/>
              </a:ext>
            </a:extLst>
          </p:cNvPr>
          <p:cNvGrpSpPr/>
          <p:nvPr/>
        </p:nvGrpSpPr>
        <p:grpSpPr>
          <a:xfrm rot="2736489">
            <a:off x="5524569" y="2206260"/>
            <a:ext cx="578227" cy="506765"/>
            <a:chOff x="4212441" y="1835306"/>
            <a:chExt cx="645570" cy="565784"/>
          </a:xfrm>
          <a:solidFill>
            <a:srgbClr val="383262"/>
          </a:solidFill>
        </p:grpSpPr>
        <p:sp>
          <p:nvSpPr>
            <p:cNvPr id="12" name="Freeform 143">
              <a:extLst>
                <a:ext uri="{FF2B5EF4-FFF2-40B4-BE49-F238E27FC236}">
                  <a16:creationId xmlns="" xmlns:a16="http://schemas.microsoft.com/office/drawing/2014/main" id="{BC9C2EBA-0624-4069-9A22-8746150E4691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6528" y="2100064"/>
              <a:ext cx="297398" cy="119685"/>
            </a:xfrm>
            <a:custGeom>
              <a:avLst/>
              <a:gdLst>
                <a:gd name="T0" fmla="*/ 30 w 35"/>
                <a:gd name="T1" fmla="*/ 13 h 14"/>
                <a:gd name="T2" fmla="*/ 5 w 35"/>
                <a:gd name="T3" fmla="*/ 13 h 14"/>
                <a:gd name="T4" fmla="*/ 5 w 35"/>
                <a:gd name="T5" fmla="*/ 13 h 14"/>
                <a:gd name="T6" fmla="*/ 1 w 35"/>
                <a:gd name="T7" fmla="*/ 13 h 14"/>
                <a:gd name="T8" fmla="*/ 1 w 35"/>
                <a:gd name="T9" fmla="*/ 13 h 14"/>
                <a:gd name="T10" fmla="*/ 1 w 35"/>
                <a:gd name="T11" fmla="*/ 9 h 14"/>
                <a:gd name="T12" fmla="*/ 1 w 35"/>
                <a:gd name="T13" fmla="*/ 9 h 14"/>
                <a:gd name="T14" fmla="*/ 34 w 35"/>
                <a:gd name="T15" fmla="*/ 9 h 14"/>
                <a:gd name="T16" fmla="*/ 34 w 35"/>
                <a:gd name="T17" fmla="*/ 9 h 14"/>
                <a:gd name="T18" fmla="*/ 34 w 35"/>
                <a:gd name="T19" fmla="*/ 13 h 14"/>
                <a:gd name="T20" fmla="*/ 34 w 35"/>
                <a:gd name="T21" fmla="*/ 13 h 14"/>
                <a:gd name="T22" fmla="*/ 30 w 35"/>
                <a:gd name="T23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5" h="14">
                  <a:moveTo>
                    <a:pt x="30" y="13"/>
                  </a:moveTo>
                  <a:cubicBezTo>
                    <a:pt x="23" y="6"/>
                    <a:pt x="12" y="6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4"/>
                    <a:pt x="2" y="14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2"/>
                    <a:pt x="0" y="10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0" y="0"/>
                    <a:pt x="25" y="0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5" y="10"/>
                    <a:pt x="35" y="12"/>
                    <a:pt x="34" y="13"/>
                  </a:cubicBezTo>
                  <a:cubicBezTo>
                    <a:pt x="34" y="13"/>
                    <a:pt x="34" y="13"/>
                    <a:pt x="34" y="13"/>
                  </a:cubicBezTo>
                  <a:cubicBezTo>
                    <a:pt x="33" y="14"/>
                    <a:pt x="31" y="14"/>
                    <a:pt x="30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3" name="Freeform 144">
              <a:extLst>
                <a:ext uri="{FF2B5EF4-FFF2-40B4-BE49-F238E27FC236}">
                  <a16:creationId xmlns="" xmlns:a16="http://schemas.microsoft.com/office/drawing/2014/main" id="{636231F0-FCF4-468C-B953-2A62EFB786A8}"/>
                </a:ext>
              </a:extLst>
            </p:cNvPr>
            <p:cNvSpPr>
              <a:spLocks/>
            </p:cNvSpPr>
            <p:nvPr/>
          </p:nvSpPr>
          <p:spPr bwMode="auto">
            <a:xfrm>
              <a:off x="4451810" y="2227003"/>
              <a:ext cx="174086" cy="174087"/>
            </a:xfrm>
            <a:custGeom>
              <a:avLst/>
              <a:gdLst>
                <a:gd name="T0" fmla="*/ 3 w 20"/>
                <a:gd name="T1" fmla="*/ 17 h 20"/>
                <a:gd name="T2" fmla="*/ 3 w 20"/>
                <a:gd name="T3" fmla="*/ 4 h 20"/>
                <a:gd name="T4" fmla="*/ 16 w 20"/>
                <a:gd name="T5" fmla="*/ 4 h 20"/>
                <a:gd name="T6" fmla="*/ 16 w 20"/>
                <a:gd name="T7" fmla="*/ 17 h 20"/>
                <a:gd name="T8" fmla="*/ 3 w 20"/>
                <a:gd name="T9" fmla="*/ 1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0">
                  <a:moveTo>
                    <a:pt x="3" y="17"/>
                  </a:moveTo>
                  <a:cubicBezTo>
                    <a:pt x="0" y="13"/>
                    <a:pt x="0" y="7"/>
                    <a:pt x="3" y="4"/>
                  </a:cubicBezTo>
                  <a:cubicBezTo>
                    <a:pt x="7" y="0"/>
                    <a:pt x="12" y="0"/>
                    <a:pt x="16" y="4"/>
                  </a:cubicBezTo>
                  <a:cubicBezTo>
                    <a:pt x="20" y="7"/>
                    <a:pt x="20" y="13"/>
                    <a:pt x="16" y="17"/>
                  </a:cubicBezTo>
                  <a:cubicBezTo>
                    <a:pt x="12" y="20"/>
                    <a:pt x="7" y="20"/>
                    <a:pt x="3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" name="Freeform 145">
              <a:extLst>
                <a:ext uri="{FF2B5EF4-FFF2-40B4-BE49-F238E27FC236}">
                  <a16:creationId xmlns="" xmlns:a16="http://schemas.microsoft.com/office/drawing/2014/main" id="{E3AAB6B0-575A-494F-872C-A57A076EEFBD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9484" y="1962245"/>
              <a:ext cx="471484" cy="170461"/>
            </a:xfrm>
            <a:custGeom>
              <a:avLst/>
              <a:gdLst>
                <a:gd name="T0" fmla="*/ 50 w 55"/>
                <a:gd name="T1" fmla="*/ 19 h 20"/>
                <a:gd name="T2" fmla="*/ 6 w 55"/>
                <a:gd name="T3" fmla="*/ 19 h 20"/>
                <a:gd name="T4" fmla="*/ 6 w 55"/>
                <a:gd name="T5" fmla="*/ 19 h 20"/>
                <a:gd name="T6" fmla="*/ 1 w 55"/>
                <a:gd name="T7" fmla="*/ 19 h 20"/>
                <a:gd name="T8" fmla="*/ 1 w 55"/>
                <a:gd name="T9" fmla="*/ 19 h 20"/>
                <a:gd name="T10" fmla="*/ 1 w 55"/>
                <a:gd name="T11" fmla="*/ 15 h 20"/>
                <a:gd name="T12" fmla="*/ 1 w 55"/>
                <a:gd name="T13" fmla="*/ 15 h 20"/>
                <a:gd name="T14" fmla="*/ 54 w 55"/>
                <a:gd name="T15" fmla="*/ 15 h 20"/>
                <a:gd name="T16" fmla="*/ 54 w 55"/>
                <a:gd name="T17" fmla="*/ 15 h 20"/>
                <a:gd name="T18" fmla="*/ 54 w 55"/>
                <a:gd name="T19" fmla="*/ 19 h 20"/>
                <a:gd name="T20" fmla="*/ 54 w 55"/>
                <a:gd name="T21" fmla="*/ 19 h 20"/>
                <a:gd name="T22" fmla="*/ 50 w 55"/>
                <a:gd name="T23" fmla="*/ 1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" h="20">
                  <a:moveTo>
                    <a:pt x="50" y="19"/>
                  </a:moveTo>
                  <a:cubicBezTo>
                    <a:pt x="37" y="7"/>
                    <a:pt x="18" y="7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4" y="20"/>
                    <a:pt x="2" y="20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0" y="18"/>
                    <a:pt x="0" y="16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6" y="0"/>
                    <a:pt x="39" y="0"/>
                    <a:pt x="54" y="15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5" y="16"/>
                    <a:pt x="55" y="18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3" y="20"/>
                    <a:pt x="51" y="20"/>
                    <a:pt x="50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5" name="Freeform 146">
              <a:extLst>
                <a:ext uri="{FF2B5EF4-FFF2-40B4-BE49-F238E27FC236}">
                  <a16:creationId xmlns="" xmlns:a16="http://schemas.microsoft.com/office/drawing/2014/main" id="{5F492247-5A3D-421D-9BB6-A26CF4883920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2441" y="1835306"/>
              <a:ext cx="645570" cy="213982"/>
            </a:xfrm>
            <a:custGeom>
              <a:avLst/>
              <a:gdLst>
                <a:gd name="T0" fmla="*/ 70 w 75"/>
                <a:gd name="T1" fmla="*/ 24 h 25"/>
                <a:gd name="T2" fmla="*/ 6 w 75"/>
                <a:gd name="T3" fmla="*/ 24 h 25"/>
                <a:gd name="T4" fmla="*/ 6 w 75"/>
                <a:gd name="T5" fmla="*/ 24 h 25"/>
                <a:gd name="T6" fmla="*/ 2 w 75"/>
                <a:gd name="T7" fmla="*/ 24 h 25"/>
                <a:gd name="T8" fmla="*/ 2 w 75"/>
                <a:gd name="T9" fmla="*/ 24 h 25"/>
                <a:gd name="T10" fmla="*/ 2 w 75"/>
                <a:gd name="T11" fmla="*/ 20 h 25"/>
                <a:gd name="T12" fmla="*/ 2 w 75"/>
                <a:gd name="T13" fmla="*/ 20 h 25"/>
                <a:gd name="T14" fmla="*/ 74 w 75"/>
                <a:gd name="T15" fmla="*/ 20 h 25"/>
                <a:gd name="T16" fmla="*/ 74 w 75"/>
                <a:gd name="T17" fmla="*/ 20 h 25"/>
                <a:gd name="T18" fmla="*/ 74 w 75"/>
                <a:gd name="T19" fmla="*/ 24 h 25"/>
                <a:gd name="T20" fmla="*/ 74 w 75"/>
                <a:gd name="T21" fmla="*/ 24 h 25"/>
                <a:gd name="T22" fmla="*/ 70 w 75"/>
                <a:gd name="T23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" h="25">
                  <a:moveTo>
                    <a:pt x="70" y="24"/>
                  </a:moveTo>
                  <a:cubicBezTo>
                    <a:pt x="52" y="7"/>
                    <a:pt x="23" y="7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5" y="25"/>
                    <a:pt x="3" y="25"/>
                    <a:pt x="2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0" y="23"/>
                    <a:pt x="0" y="21"/>
                    <a:pt x="2" y="20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21" y="0"/>
                    <a:pt x="54" y="0"/>
                    <a:pt x="74" y="20"/>
                  </a:cubicBezTo>
                  <a:cubicBezTo>
                    <a:pt x="74" y="20"/>
                    <a:pt x="74" y="20"/>
                    <a:pt x="74" y="20"/>
                  </a:cubicBezTo>
                  <a:cubicBezTo>
                    <a:pt x="75" y="21"/>
                    <a:pt x="75" y="23"/>
                    <a:pt x="74" y="24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73" y="25"/>
                    <a:pt x="71" y="25"/>
                    <a:pt x="70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400477FD-6019-4250-AD3F-A0AF59568F24}"/>
              </a:ext>
            </a:extLst>
          </p:cNvPr>
          <p:cNvGrpSpPr/>
          <p:nvPr/>
        </p:nvGrpSpPr>
        <p:grpSpPr>
          <a:xfrm>
            <a:off x="4947997" y="3362072"/>
            <a:ext cx="554403" cy="442165"/>
            <a:chOff x="3009633" y="2833220"/>
            <a:chExt cx="591168" cy="471487"/>
          </a:xfrm>
          <a:solidFill>
            <a:srgbClr val="A472A8"/>
          </a:solidFill>
        </p:grpSpPr>
        <p:sp>
          <p:nvSpPr>
            <p:cNvPr id="17" name="Oval 214">
              <a:extLst>
                <a:ext uri="{FF2B5EF4-FFF2-40B4-BE49-F238E27FC236}">
                  <a16:creationId xmlns="" xmlns:a16="http://schemas.microsoft.com/office/drawing/2014/main" id="{C1187052-B5ED-4591-8667-BA5620BA8B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34494" y="3210410"/>
              <a:ext cx="94297" cy="9429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" name="Oval 215">
              <a:extLst>
                <a:ext uri="{FF2B5EF4-FFF2-40B4-BE49-F238E27FC236}">
                  <a16:creationId xmlns="" xmlns:a16="http://schemas.microsoft.com/office/drawing/2014/main" id="{59BA26BE-B82B-4982-9AB0-C0305305D5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04954" y="3210410"/>
              <a:ext cx="101550" cy="9429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9" name="Freeform 216">
              <a:extLst>
                <a:ext uri="{FF2B5EF4-FFF2-40B4-BE49-F238E27FC236}">
                  <a16:creationId xmlns="" xmlns:a16="http://schemas.microsoft.com/office/drawing/2014/main" id="{8BD64AD1-3286-4134-AEAC-82614250B27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09633" y="2833220"/>
              <a:ext cx="591168" cy="340921"/>
            </a:xfrm>
            <a:custGeom>
              <a:avLst/>
              <a:gdLst>
                <a:gd name="T0" fmla="*/ 66 w 69"/>
                <a:gd name="T1" fmla="*/ 13 h 40"/>
                <a:gd name="T2" fmla="*/ 26 w 69"/>
                <a:gd name="T3" fmla="*/ 13 h 40"/>
                <a:gd name="T4" fmla="*/ 22 w 69"/>
                <a:gd name="T5" fmla="*/ 9 h 40"/>
                <a:gd name="T6" fmla="*/ 22 w 69"/>
                <a:gd name="T7" fmla="*/ 4 h 40"/>
                <a:gd name="T8" fmla="*/ 17 w 69"/>
                <a:gd name="T9" fmla="*/ 0 h 40"/>
                <a:gd name="T10" fmla="*/ 4 w 69"/>
                <a:gd name="T11" fmla="*/ 0 h 40"/>
                <a:gd name="T12" fmla="*/ 0 w 69"/>
                <a:gd name="T13" fmla="*/ 4 h 40"/>
                <a:gd name="T14" fmla="*/ 4 w 69"/>
                <a:gd name="T15" fmla="*/ 8 h 40"/>
                <a:gd name="T16" fmla="*/ 9 w 69"/>
                <a:gd name="T17" fmla="*/ 8 h 40"/>
                <a:gd name="T18" fmla="*/ 14 w 69"/>
                <a:gd name="T19" fmla="*/ 12 h 40"/>
                <a:gd name="T20" fmla="*/ 24 w 69"/>
                <a:gd name="T21" fmla="*/ 37 h 40"/>
                <a:gd name="T22" fmla="*/ 30 w 69"/>
                <a:gd name="T23" fmla="*/ 40 h 40"/>
                <a:gd name="T24" fmla="*/ 54 w 69"/>
                <a:gd name="T25" fmla="*/ 40 h 40"/>
                <a:gd name="T26" fmla="*/ 60 w 69"/>
                <a:gd name="T27" fmla="*/ 37 h 40"/>
                <a:gd name="T28" fmla="*/ 68 w 69"/>
                <a:gd name="T29" fmla="*/ 17 h 40"/>
                <a:gd name="T30" fmla="*/ 66 w 69"/>
                <a:gd name="T31" fmla="*/ 13 h 40"/>
                <a:gd name="T32" fmla="*/ 53 w 69"/>
                <a:gd name="T33" fmla="*/ 35 h 40"/>
                <a:gd name="T34" fmla="*/ 32 w 69"/>
                <a:gd name="T35" fmla="*/ 35 h 40"/>
                <a:gd name="T36" fmla="*/ 26 w 69"/>
                <a:gd name="T37" fmla="*/ 19 h 40"/>
                <a:gd name="T38" fmla="*/ 59 w 69"/>
                <a:gd name="T39" fmla="*/ 19 h 40"/>
                <a:gd name="T40" fmla="*/ 53 w 69"/>
                <a:gd name="T41" fmla="*/ 3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9" h="40">
                  <a:moveTo>
                    <a:pt x="66" y="13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24" y="13"/>
                    <a:pt x="22" y="11"/>
                    <a:pt x="22" y="9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2"/>
                    <a:pt x="20" y="0"/>
                    <a:pt x="17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11" y="8"/>
                    <a:pt x="14" y="9"/>
                    <a:pt x="14" y="12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5" y="39"/>
                    <a:pt x="27" y="40"/>
                    <a:pt x="30" y="40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7" y="40"/>
                    <a:pt x="59" y="39"/>
                    <a:pt x="60" y="37"/>
                  </a:cubicBezTo>
                  <a:cubicBezTo>
                    <a:pt x="68" y="17"/>
                    <a:pt x="68" y="17"/>
                    <a:pt x="68" y="17"/>
                  </a:cubicBezTo>
                  <a:cubicBezTo>
                    <a:pt x="69" y="15"/>
                    <a:pt x="68" y="13"/>
                    <a:pt x="66" y="13"/>
                  </a:cubicBezTo>
                  <a:close/>
                  <a:moveTo>
                    <a:pt x="53" y="35"/>
                  </a:moveTo>
                  <a:cubicBezTo>
                    <a:pt x="32" y="35"/>
                    <a:pt x="32" y="35"/>
                    <a:pt x="32" y="3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59" y="19"/>
                    <a:pt x="59" y="19"/>
                    <a:pt x="59" y="19"/>
                  </a:cubicBezTo>
                  <a:lnTo>
                    <a:pt x="53" y="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CC1AB95F-31B6-4E70-AC14-4C8C25380B45}"/>
              </a:ext>
            </a:extLst>
          </p:cNvPr>
          <p:cNvGrpSpPr/>
          <p:nvPr/>
        </p:nvGrpSpPr>
        <p:grpSpPr>
          <a:xfrm>
            <a:off x="5534852" y="4416611"/>
            <a:ext cx="425157" cy="554407"/>
            <a:chOff x="6889388" y="2720789"/>
            <a:chExt cx="453350" cy="591172"/>
          </a:xfrm>
          <a:solidFill>
            <a:srgbClr val="383262"/>
          </a:solidFill>
        </p:grpSpPr>
        <p:sp>
          <p:nvSpPr>
            <p:cNvPr id="21" name="Freeform 197">
              <a:extLst>
                <a:ext uri="{FF2B5EF4-FFF2-40B4-BE49-F238E27FC236}">
                  <a16:creationId xmlns="" xmlns:a16="http://schemas.microsoft.com/office/drawing/2014/main" id="{2B4C70B6-6F31-4F49-BEFE-3018B060389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092489" y="2920264"/>
              <a:ext cx="250249" cy="391697"/>
            </a:xfrm>
            <a:custGeom>
              <a:avLst/>
              <a:gdLst>
                <a:gd name="T0" fmla="*/ 18 w 29"/>
                <a:gd name="T1" fmla="*/ 0 h 46"/>
                <a:gd name="T2" fmla="*/ 18 w 29"/>
                <a:gd name="T3" fmla="*/ 13 h 46"/>
                <a:gd name="T4" fmla="*/ 29 w 29"/>
                <a:gd name="T5" fmla="*/ 13 h 46"/>
                <a:gd name="T6" fmla="*/ 29 w 29"/>
                <a:gd name="T7" fmla="*/ 0 h 46"/>
                <a:gd name="T8" fmla="*/ 18 w 29"/>
                <a:gd name="T9" fmla="*/ 0 h 46"/>
                <a:gd name="T10" fmla="*/ 0 w 29"/>
                <a:gd name="T11" fmla="*/ 31 h 46"/>
                <a:gd name="T12" fmla="*/ 14 w 29"/>
                <a:gd name="T13" fmla="*/ 46 h 46"/>
                <a:gd name="T14" fmla="*/ 29 w 29"/>
                <a:gd name="T15" fmla="*/ 31 h 46"/>
                <a:gd name="T16" fmla="*/ 29 w 29"/>
                <a:gd name="T17" fmla="*/ 15 h 46"/>
                <a:gd name="T18" fmla="*/ 0 w 29"/>
                <a:gd name="T19" fmla="*/ 15 h 46"/>
                <a:gd name="T20" fmla="*/ 0 w 29"/>
                <a:gd name="T21" fmla="*/ 31 h 46"/>
                <a:gd name="T22" fmla="*/ 15 w 29"/>
                <a:gd name="T23" fmla="*/ 0 h 46"/>
                <a:gd name="T24" fmla="*/ 0 w 29"/>
                <a:gd name="T25" fmla="*/ 0 h 46"/>
                <a:gd name="T26" fmla="*/ 0 w 29"/>
                <a:gd name="T27" fmla="*/ 13 h 46"/>
                <a:gd name="T28" fmla="*/ 15 w 29"/>
                <a:gd name="T29" fmla="*/ 13 h 46"/>
                <a:gd name="T30" fmla="*/ 15 w 29"/>
                <a:gd name="T31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9" h="46">
                  <a:moveTo>
                    <a:pt x="18" y="0"/>
                  </a:moveTo>
                  <a:cubicBezTo>
                    <a:pt x="18" y="13"/>
                    <a:pt x="18" y="13"/>
                    <a:pt x="18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0"/>
                    <a:pt x="29" y="0"/>
                    <a:pt x="29" y="0"/>
                  </a:cubicBezTo>
                  <a:lnTo>
                    <a:pt x="18" y="0"/>
                  </a:lnTo>
                  <a:close/>
                  <a:moveTo>
                    <a:pt x="0" y="31"/>
                  </a:moveTo>
                  <a:cubicBezTo>
                    <a:pt x="0" y="39"/>
                    <a:pt x="6" y="46"/>
                    <a:pt x="14" y="46"/>
                  </a:cubicBezTo>
                  <a:cubicBezTo>
                    <a:pt x="22" y="46"/>
                    <a:pt x="29" y="39"/>
                    <a:pt x="29" y="31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0" y="15"/>
                    <a:pt x="0" y="15"/>
                    <a:pt x="0" y="15"/>
                  </a:cubicBezTo>
                  <a:lnTo>
                    <a:pt x="0" y="31"/>
                  </a:lnTo>
                  <a:close/>
                  <a:moveTo>
                    <a:pt x="1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5" y="13"/>
                    <a:pt x="15" y="13"/>
                    <a:pt x="15" y="13"/>
                  </a:cubicBezTo>
                  <a:lnTo>
                    <a:pt x="15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2" name="Freeform 198">
              <a:extLst>
                <a:ext uri="{FF2B5EF4-FFF2-40B4-BE49-F238E27FC236}">
                  <a16:creationId xmlns="" xmlns:a16="http://schemas.microsoft.com/office/drawing/2014/main" id="{B0664D12-42EE-4BC1-B92E-290B342747A5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9388" y="2720789"/>
              <a:ext cx="333666" cy="301026"/>
            </a:xfrm>
            <a:custGeom>
              <a:avLst/>
              <a:gdLst>
                <a:gd name="T0" fmla="*/ 0 w 39"/>
                <a:gd name="T1" fmla="*/ 20 h 35"/>
                <a:gd name="T2" fmla="*/ 19 w 39"/>
                <a:gd name="T3" fmla="*/ 0 h 35"/>
                <a:gd name="T4" fmla="*/ 19 w 39"/>
                <a:gd name="T5" fmla="*/ 0 h 35"/>
                <a:gd name="T6" fmla="*/ 39 w 39"/>
                <a:gd name="T7" fmla="*/ 20 h 35"/>
                <a:gd name="T8" fmla="*/ 39 w 39"/>
                <a:gd name="T9" fmla="*/ 20 h 35"/>
                <a:gd name="T10" fmla="*/ 36 w 39"/>
                <a:gd name="T11" fmla="*/ 20 h 35"/>
                <a:gd name="T12" fmla="*/ 31 w 39"/>
                <a:gd name="T13" fmla="*/ 8 h 35"/>
                <a:gd name="T14" fmla="*/ 31 w 39"/>
                <a:gd name="T15" fmla="*/ 8 h 35"/>
                <a:gd name="T16" fmla="*/ 19 w 39"/>
                <a:gd name="T17" fmla="*/ 3 h 35"/>
                <a:gd name="T18" fmla="*/ 19 w 39"/>
                <a:gd name="T19" fmla="*/ 3 h 35"/>
                <a:gd name="T20" fmla="*/ 7 w 39"/>
                <a:gd name="T21" fmla="*/ 8 h 35"/>
                <a:gd name="T22" fmla="*/ 7 w 39"/>
                <a:gd name="T23" fmla="*/ 8 h 35"/>
                <a:gd name="T24" fmla="*/ 3 w 39"/>
                <a:gd name="T25" fmla="*/ 20 h 35"/>
                <a:gd name="T26" fmla="*/ 3 w 39"/>
                <a:gd name="T27" fmla="*/ 20 h 35"/>
                <a:gd name="T28" fmla="*/ 8 w 39"/>
                <a:gd name="T29" fmla="*/ 32 h 35"/>
                <a:gd name="T30" fmla="*/ 8 w 39"/>
                <a:gd name="T31" fmla="*/ 32 h 35"/>
                <a:gd name="T32" fmla="*/ 6 w 39"/>
                <a:gd name="T33" fmla="*/ 35 h 35"/>
                <a:gd name="T34" fmla="*/ 0 w 39"/>
                <a:gd name="T35" fmla="*/ 2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" h="35">
                  <a:moveTo>
                    <a:pt x="0" y="20"/>
                  </a:moveTo>
                  <a:cubicBezTo>
                    <a:pt x="0" y="9"/>
                    <a:pt x="8" y="1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30" y="1"/>
                    <a:pt x="39" y="9"/>
                    <a:pt x="39" y="20"/>
                  </a:cubicBezTo>
                  <a:cubicBezTo>
                    <a:pt x="39" y="20"/>
                    <a:pt x="39" y="20"/>
                    <a:pt x="39" y="20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6" y="16"/>
                    <a:pt x="34" y="11"/>
                    <a:pt x="31" y="8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28" y="5"/>
                    <a:pt x="24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5" y="3"/>
                    <a:pt x="10" y="5"/>
                    <a:pt x="7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4" y="11"/>
                    <a:pt x="3" y="16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3" y="25"/>
                    <a:pt x="5" y="29"/>
                    <a:pt x="8" y="3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2" y="31"/>
                    <a:pt x="0" y="26"/>
                    <a:pt x="0" y="2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23" name="空心弧 22">
            <a:extLst>
              <a:ext uri="{FF2B5EF4-FFF2-40B4-BE49-F238E27FC236}">
                <a16:creationId xmlns="" xmlns:a16="http://schemas.microsoft.com/office/drawing/2014/main" id="{917D4727-16FB-4C63-996C-BF42EF4AC657}"/>
              </a:ext>
            </a:extLst>
          </p:cNvPr>
          <p:cNvSpPr/>
          <p:nvPr/>
        </p:nvSpPr>
        <p:spPr>
          <a:xfrm>
            <a:off x="4976242" y="3891050"/>
            <a:ext cx="1604887" cy="1605530"/>
          </a:xfrm>
          <a:prstGeom prst="blockArc">
            <a:avLst>
              <a:gd name="adj1" fmla="val 17085111"/>
              <a:gd name="adj2" fmla="val 10799997"/>
              <a:gd name="adj3" fmla="val 11504"/>
            </a:avLst>
          </a:prstGeom>
          <a:solidFill>
            <a:srgbClr val="383262"/>
          </a:solidFill>
          <a:ln>
            <a:noFill/>
          </a:ln>
          <a:effectLst/>
        </p:spPr>
        <p:style>
          <a:lnRef idx="0">
            <a:scrgbClr r="0" g="0" b="0"/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4" name="任意多边形 40">
            <a:extLst>
              <a:ext uri="{FF2B5EF4-FFF2-40B4-BE49-F238E27FC236}">
                <a16:creationId xmlns="" xmlns:a16="http://schemas.microsoft.com/office/drawing/2014/main" id="{AA1F57C7-4E79-4400-8492-037F214BF21B}"/>
              </a:ext>
            </a:extLst>
          </p:cNvPr>
          <p:cNvSpPr/>
          <p:nvPr/>
        </p:nvSpPr>
        <p:spPr>
          <a:xfrm rot="17307692">
            <a:off x="5333741" y="2151567"/>
            <a:ext cx="1619267" cy="872432"/>
          </a:xfrm>
          <a:custGeom>
            <a:avLst/>
            <a:gdLst>
              <a:gd name="connsiteX0" fmla="*/ 4833930 w 4843779"/>
              <a:gd name="connsiteY0" fmla="*/ 0 h 2609741"/>
              <a:gd name="connsiteX1" fmla="*/ 4843489 w 4843779"/>
              <a:gd name="connsiteY1" fmla="*/ 152635 h 2609741"/>
              <a:gd name="connsiteX2" fmla="*/ 3517115 w 4843779"/>
              <a:gd name="connsiteY2" fmla="*/ 2348626 h 2609741"/>
              <a:gd name="connsiteX3" fmla="*/ 351244 w 4843779"/>
              <a:gd name="connsiteY3" fmla="*/ 1435790 h 2609741"/>
              <a:gd name="connsiteX4" fmla="*/ 0 w 4843779"/>
              <a:gd name="connsiteY4" fmla="*/ 1526124 h 2609741"/>
              <a:gd name="connsiteX5" fmla="*/ 380009 w 4843779"/>
              <a:gd name="connsiteY5" fmla="*/ 717222 h 2609741"/>
              <a:gd name="connsiteX6" fmla="*/ 1326890 w 4843779"/>
              <a:gd name="connsiteY6" fmla="*/ 1184874 h 2609741"/>
              <a:gd name="connsiteX7" fmla="*/ 981253 w 4843779"/>
              <a:gd name="connsiteY7" fmla="*/ 1273766 h 2609741"/>
              <a:gd name="connsiteX8" fmla="*/ 3348138 w 4843779"/>
              <a:gd name="connsiteY8" fmla="*/ 1741216 h 2609741"/>
              <a:gd name="connsiteX9" fmla="*/ 4226462 w 4843779"/>
              <a:gd name="connsiteY9" fmla="*/ 84448 h 2609741"/>
              <a:gd name="connsiteX10" fmla="*/ 4217585 w 4843779"/>
              <a:gd name="connsiteY10" fmla="*/ 0 h 2609741"/>
              <a:gd name="connsiteX11" fmla="*/ 4833930 w 4843779"/>
              <a:gd name="connsiteY11" fmla="*/ 0 h 2609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843779" h="2609741">
                <a:moveTo>
                  <a:pt x="4833930" y="0"/>
                </a:moveTo>
                <a:lnTo>
                  <a:pt x="4843489" y="152635"/>
                </a:lnTo>
                <a:cubicBezTo>
                  <a:pt x="4857473" y="1052464"/>
                  <a:pt x="4365817" y="1918999"/>
                  <a:pt x="3517115" y="2348626"/>
                </a:cubicBezTo>
                <a:cubicBezTo>
                  <a:pt x="2385597" y="2921419"/>
                  <a:pt x="1003828" y="2523005"/>
                  <a:pt x="351244" y="1435790"/>
                </a:cubicBezTo>
                <a:lnTo>
                  <a:pt x="0" y="1526124"/>
                </a:lnTo>
                <a:lnTo>
                  <a:pt x="380009" y="717222"/>
                </a:lnTo>
                <a:lnTo>
                  <a:pt x="1326890" y="1184874"/>
                </a:lnTo>
                <a:lnTo>
                  <a:pt x="981253" y="1273766"/>
                </a:lnTo>
                <a:cubicBezTo>
                  <a:pt x="1534634" y="2011589"/>
                  <a:pt x="2555569" y="2213219"/>
                  <a:pt x="3348138" y="1741216"/>
                </a:cubicBezTo>
                <a:cubicBezTo>
                  <a:pt x="3942651" y="1387163"/>
                  <a:pt x="4265044" y="739620"/>
                  <a:pt x="4226462" y="84448"/>
                </a:cubicBezTo>
                <a:lnTo>
                  <a:pt x="4217585" y="0"/>
                </a:lnTo>
                <a:lnTo>
                  <a:pt x="4833930" y="0"/>
                </a:lnTo>
                <a:close/>
              </a:path>
            </a:pathLst>
          </a:custGeom>
          <a:solidFill>
            <a:srgbClr val="3832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89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5" name="任意多边形 41">
            <a:extLst>
              <a:ext uri="{FF2B5EF4-FFF2-40B4-BE49-F238E27FC236}">
                <a16:creationId xmlns="" xmlns:a16="http://schemas.microsoft.com/office/drawing/2014/main" id="{B67BA8CC-944D-4861-A562-F3CBA472C92B}"/>
              </a:ext>
            </a:extLst>
          </p:cNvPr>
          <p:cNvSpPr/>
          <p:nvPr/>
        </p:nvSpPr>
        <p:spPr>
          <a:xfrm rot="17307692">
            <a:off x="4937666" y="1700421"/>
            <a:ext cx="1063396" cy="744568"/>
          </a:xfrm>
          <a:custGeom>
            <a:avLst/>
            <a:gdLst>
              <a:gd name="connsiteX0" fmla="*/ 3082922 w 3180980"/>
              <a:gd name="connsiteY0" fmla="*/ 1705085 h 2227258"/>
              <a:gd name="connsiteX1" fmla="*/ 3176423 w 3180980"/>
              <a:gd name="connsiteY1" fmla="*/ 2154476 h 2227258"/>
              <a:gd name="connsiteX2" fmla="*/ 3180980 w 3180980"/>
              <a:gd name="connsiteY2" fmla="*/ 2227258 h 2227258"/>
              <a:gd name="connsiteX3" fmla="*/ 2564635 w 3180980"/>
              <a:gd name="connsiteY3" fmla="*/ 2227258 h 2227258"/>
              <a:gd name="connsiteX4" fmla="*/ 2556295 w 3180980"/>
              <a:gd name="connsiteY4" fmla="*/ 2147919 h 2227258"/>
              <a:gd name="connsiteX5" fmla="*/ 2411315 w 3180980"/>
              <a:gd name="connsiteY5" fmla="*/ 1664578 h 2227258"/>
              <a:gd name="connsiteX6" fmla="*/ 196026 w 3180980"/>
              <a:gd name="connsiteY6" fmla="*/ 708959 h 2227258"/>
              <a:gd name="connsiteX7" fmla="*/ 0 w 3180980"/>
              <a:gd name="connsiteY7" fmla="*/ 127074 h 2227258"/>
              <a:gd name="connsiteX8" fmla="*/ 3002505 w 3180980"/>
              <a:gd name="connsiteY8" fmla="*/ 1483914 h 2227258"/>
              <a:gd name="connsiteX9" fmla="*/ 3082922 w 3180980"/>
              <a:gd name="connsiteY9" fmla="*/ 1705085 h 2227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80980" h="2227258">
                <a:moveTo>
                  <a:pt x="3082922" y="1705085"/>
                </a:moveTo>
                <a:cubicBezTo>
                  <a:pt x="3128937" y="1853627"/>
                  <a:pt x="3159875" y="2004047"/>
                  <a:pt x="3176423" y="2154476"/>
                </a:cubicBezTo>
                <a:lnTo>
                  <a:pt x="3180980" y="2227258"/>
                </a:lnTo>
                <a:lnTo>
                  <a:pt x="2564635" y="2227258"/>
                </a:lnTo>
                <a:lnTo>
                  <a:pt x="2556295" y="2147919"/>
                </a:lnTo>
                <a:cubicBezTo>
                  <a:pt x="2531455" y="1984304"/>
                  <a:pt x="2483591" y="1821702"/>
                  <a:pt x="2411315" y="1664578"/>
                </a:cubicBezTo>
                <a:cubicBezTo>
                  <a:pt x="2025870" y="826647"/>
                  <a:pt x="1070294" y="414436"/>
                  <a:pt x="196026" y="708959"/>
                </a:cubicBezTo>
                <a:lnTo>
                  <a:pt x="0" y="127074"/>
                </a:lnTo>
                <a:cubicBezTo>
                  <a:pt x="1201918" y="-277827"/>
                  <a:pt x="2512407" y="314386"/>
                  <a:pt x="3002505" y="1483914"/>
                </a:cubicBezTo>
                <a:cubicBezTo>
                  <a:pt x="3033137" y="1557012"/>
                  <a:pt x="3059914" y="1630814"/>
                  <a:pt x="3082922" y="1705085"/>
                </a:cubicBezTo>
                <a:close/>
              </a:path>
            </a:pathLst>
          </a:custGeom>
          <a:solidFill>
            <a:srgbClr val="3832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89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BC72196F-53BD-482A-81C7-34BB0AB52AE4}"/>
              </a:ext>
            </a:extLst>
          </p:cNvPr>
          <p:cNvSpPr txBox="1"/>
          <p:nvPr/>
        </p:nvSpPr>
        <p:spPr>
          <a:xfrm>
            <a:off x="7572450" y="1503028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383262"/>
                </a:solidFill>
                <a:cs typeface="+mn-ea"/>
                <a:sym typeface="+mn-lt"/>
              </a:rPr>
              <a:t>01</a:t>
            </a:r>
            <a:endParaRPr lang="zh-CN" altLang="en-US" sz="3600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895686BF-3499-4505-BBAC-DE97E22B82FC}"/>
              </a:ext>
            </a:extLst>
          </p:cNvPr>
          <p:cNvSpPr txBox="1"/>
          <p:nvPr/>
        </p:nvSpPr>
        <p:spPr>
          <a:xfrm>
            <a:off x="8298929" y="161232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DC63EF68-9F79-426A-9665-0253F623C2D9}"/>
              </a:ext>
            </a:extLst>
          </p:cNvPr>
          <p:cNvSpPr txBox="1"/>
          <p:nvPr/>
        </p:nvSpPr>
        <p:spPr>
          <a:xfrm>
            <a:off x="7572450" y="2029885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383262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EF522BF9-4D55-402D-B23C-19B603E4EC95}"/>
              </a:ext>
            </a:extLst>
          </p:cNvPr>
          <p:cNvSpPr txBox="1"/>
          <p:nvPr/>
        </p:nvSpPr>
        <p:spPr>
          <a:xfrm>
            <a:off x="1494973" y="2902145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A472A8"/>
                </a:solidFill>
                <a:cs typeface="+mn-ea"/>
                <a:sym typeface="+mn-lt"/>
              </a:rPr>
              <a:t>02</a:t>
            </a:r>
            <a:endParaRPr lang="zh-CN" altLang="en-US" sz="3600" dirty="0">
              <a:solidFill>
                <a:srgbClr val="A472A8"/>
              </a:solidFill>
              <a:cs typeface="+mn-ea"/>
              <a:sym typeface="+mn-lt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94CFC38A-BFC2-4CA1-925D-077865B77B66}"/>
              </a:ext>
            </a:extLst>
          </p:cNvPr>
          <p:cNvSpPr txBox="1"/>
          <p:nvPr/>
        </p:nvSpPr>
        <p:spPr>
          <a:xfrm>
            <a:off x="2221452" y="3011441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B3B0F02B-07B8-42EB-AFDE-1DA4F7975011}"/>
              </a:ext>
            </a:extLst>
          </p:cNvPr>
          <p:cNvSpPr txBox="1"/>
          <p:nvPr/>
        </p:nvSpPr>
        <p:spPr>
          <a:xfrm>
            <a:off x="1494973" y="3429001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A472A8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B2AC97B1-0D8D-4D8C-99F3-F14C3FCAC158}"/>
              </a:ext>
            </a:extLst>
          </p:cNvPr>
          <p:cNvSpPr txBox="1"/>
          <p:nvPr/>
        </p:nvSpPr>
        <p:spPr>
          <a:xfrm>
            <a:off x="7572450" y="3889754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383262"/>
                </a:solidFill>
                <a:cs typeface="+mn-ea"/>
                <a:sym typeface="+mn-lt"/>
              </a:rPr>
              <a:t>03</a:t>
            </a:r>
            <a:endParaRPr lang="zh-CN" altLang="en-US" sz="3600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7E95956F-8082-4950-8572-1C2A8BC53675}"/>
              </a:ext>
            </a:extLst>
          </p:cNvPr>
          <p:cNvSpPr txBox="1"/>
          <p:nvPr/>
        </p:nvSpPr>
        <p:spPr>
          <a:xfrm>
            <a:off x="8298929" y="399905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74859B4C-6004-46F0-9BF5-4E3A933DC343}"/>
              </a:ext>
            </a:extLst>
          </p:cNvPr>
          <p:cNvSpPr txBox="1"/>
          <p:nvPr/>
        </p:nvSpPr>
        <p:spPr>
          <a:xfrm>
            <a:off x="7572450" y="4416610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383262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</p:spTree>
    <p:extLst>
      <p:ext uri="{BB962C8B-B14F-4D97-AF65-F5344CB8AC3E}">
        <p14:creationId xmlns:p14="http://schemas.microsoft.com/office/powerpoint/2010/main" val="1437379938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6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5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45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2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7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2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450"/>
                            </p:stCondLst>
                            <p:childTnLst>
                              <p:par>
                                <p:cTn id="4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45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95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 animBg="1"/>
      <p:bldP spid="4" grpId="1" animBg="1"/>
      <p:bldP spid="7" grpId="0" animBg="1"/>
      <p:bldP spid="7" grpId="1" animBg="1"/>
      <p:bldP spid="8" grpId="0" animBg="1"/>
      <p:bldP spid="8" grpId="1" animBg="1"/>
      <p:bldP spid="24" grpId="0" animBg="1"/>
      <p:bldP spid="25" grpId="0" animBg="1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B7F04E99-006C-48F4-BCCA-2092AF5250F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6784" y="849194"/>
            <a:ext cx="6008807" cy="6008806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C709D4BB-A1BD-4F59-9B24-412ED59D1130}"/>
              </a:ext>
            </a:extLst>
          </p:cNvPr>
          <p:cNvSpPr txBox="1"/>
          <p:nvPr/>
        </p:nvSpPr>
        <p:spPr>
          <a:xfrm>
            <a:off x="1432444" y="359154"/>
            <a:ext cx="96374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600" b="1" dirty="0">
                <a:cs typeface="+mn-ea"/>
                <a:sym typeface="+mn-lt"/>
              </a:rPr>
              <a:t>FANSION</a:t>
            </a:r>
            <a:endParaRPr lang="zh-CN" altLang="en-US" sz="1600" b="1" dirty="0">
              <a:cs typeface="+mn-ea"/>
              <a:sym typeface="+mn-lt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518032D1-3A47-468B-AA23-D6D386BFC121}"/>
              </a:ext>
            </a:extLst>
          </p:cNvPr>
          <p:cNvSpPr txBox="1"/>
          <p:nvPr/>
        </p:nvSpPr>
        <p:spPr>
          <a:xfrm>
            <a:off x="4673600" y="2659560"/>
            <a:ext cx="374468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b="1" dirty="0">
                <a:solidFill>
                  <a:schemeClr val="bg1"/>
                </a:solidFill>
                <a:cs typeface="+mn-ea"/>
                <a:sym typeface="+mn-lt"/>
              </a:rPr>
              <a:t>谢谢您的聆听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30FF8DB7-1021-4791-9197-69ABF1956EC6}"/>
              </a:ext>
            </a:extLst>
          </p:cNvPr>
          <p:cNvSpPr txBox="1"/>
          <p:nvPr/>
        </p:nvSpPr>
        <p:spPr>
          <a:xfrm>
            <a:off x="8914493" y="6062489"/>
            <a:ext cx="2815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b="1" dirty="0" smtClean="0">
                <a:cs typeface="+mn-ea"/>
                <a:sym typeface="+mn-lt"/>
              </a:rPr>
              <a:t>2030.05.29</a:t>
            </a:r>
            <a:endParaRPr lang="zh-CN" altLang="en-US" b="1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2004084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ABECDC34-A6F0-4566-B908-FE20365EA66D"/>
  <p:tag name="ISPRING_SCORM_RATE_SLIDES" val="1"/>
  <p:tag name="ISPRINGONLINEFOLDERID" val="0"/>
  <p:tag name="ISPRINGONLINEFOLDERPATH" val="内容列表"/>
  <p:tag name="ISPRINGCLOUDFOLDERID" val="0"/>
  <p:tag name="ISPRINGCLOUDFOLDERPATH" val="资源库"/>
  <p:tag name="ISPRING_PLAYERS_CUSTOMIZATION" val="UEsDBBQAAgAIAOeJc0sVDq0oZAQAAAcRAAAdAAAAdW5pdmVyc2FsL2NvbW1vbl9tZXNzYWdlcy5sbmetWG1v2zYQ/l6g/4EQUGADtrQd0KIYEge0xNhEZMmV6DjZCwRGYmwilJjpxW32ab9mP2y/ZEfKTuK+QFISwDZMyvfc8e6eu6MPjz/nCm1EWUldHDlvD944SBSpzmSxOnIW7OTnDw6qal5kXOlCHDmFdtDx6OWLQ8WLVcNXAr6/fIHQYS6qCpbVyKzu10hmR858nLjhbI6Di8QPJ2EyphNn5Or8hhe3yNcr/Uf5wy/vP3x+++79j4evt5J9gOIZ9v19KGSR3r3pARSwKPQTQCN+EpBz5ozM5zC5cMF8GhBntP0yTHoekTNnZD475RZRRAKWxD71SELjJAiZ9YVPGPGc0YVu0JpvBKo12kjxCdVrAZGsZSlQpWRmH6QaNopGdCnzwhmmQRKRmEXUZTQMnFGsy/L2JwvLm3qtS1BXoUxW/FKJzOqEnLHPb0pRgWpeQ04heNVrCb/UOZfFQafqCC9pMElYGPpxQgJvt+OMSJEhr+RGzUCUCMckAoCSV6J8hGxis8yKI6zUMIQpnUx9eDNjwlSu1gre9VA75gRiMBdFlxTkCIkgu+J4GUaecRqoQhzd8Kr6pMtsLz8eBqoLmAZuCCnosgfgzGDsgCHGEipHWYq07gKbkTjGE5KMw3NIZOBdOEQiPAW6nQ6RuCAxUITEXTIBPqMTbBLeUGyX/zt+pdyks7pFPE1BzrhvI3VTwY5xKbDAMq06GKYmJh8XEDaK/e/QuEUF79rVSm4E2FFmouxUBJXFJZ7Joo8L+ltygqlPvATSyguXCbMlz2jM+S0qdI14tuFFKtClSHkDuX4LzzKZ2Wcmzlb/X438G/F6W1VebQtS4JHzV0Pt2ath3zCrqcCmuhb5Td2l2jhsa/5jrDA5/V0T+hz9cfpjlwQ4ouHzRKaSeaPaqvvk+NxZNjRGnUY80VP9o/XclsRtbR1TKFhjqftLEOimpn9AA1T9pWhwAormbYmGGk6LqwE6g3ALEGj0WIwzcNWeCWfgwgHySzKOKYPZaCkuK1l3jh2WjW2Avh3aFOY8JWpxT8ZLcaVhwlGCb9rpA7qQjXRnQB8MN3utglHmg8kBAK7a5AFIJXOwP+uBuZiRnQfaAr93kqVuVGbJq+S1LfLg2yYXX49NV6XO7a7i1S552yZz/BQr2sNFrdL5gPZ/x7/e8XlAv8dHKSY4cqeJiwOXmEHfcFX1FAIKGFf4LE58PDbiwIWc1+kamumVboqsJ1A7q3vkBAPY9syx4GW6/u+ff3tifGFJu4u2u78OAgFimypI7sB+D3Qtqj+7QBge78vZRR+p7d1mJ9fzqsMoZOGz3CF421pyncPWQbdeSPJt0DBj2J3OgAexTXvdlDC6DUGY4egUapmdwp3RjJfXUAiZ1moQinW1ScB6mPb762VTK1mIIbJPayXmwIzOE+x59q4N5FMyvW57ZgY3inR76VZw6e4L5k5xAHX2CzyRyXogoG1NuyoERG/X9zTffN2p7laV/cvi8PWDfzD+B1BLAwQUAAIACADniXNLCH4LIykDAACGDAAAJwAAAHVuaXZlcnNhbC9mbGFzaF9wdWJsaXNoaW5nX3NldHRpbmdzLnhtbNVX3W7aMBS+5yksT70saTu6diihqgpo1VpAhW3tVWViQ6w6dhbbUHq1p9mD7Ul2HAMFtevSH6RNCBGfn+/8n5jw6DYVaMJyzZWM8G51ByMmY0W5HEf4y6C9fYiRNkRSIpRkEZYKo6NGJczsUHCd9JkxIKoRwEhdz0yEE2OyehBMp9Mq11nuuEpYA/i6Gqs0yHKmmTQsDzJBZvBjZhnTeI5QAgC+qZJztUalglDokc4VtYIhTsFzyV1QRLQF0QkOvNiQxDfjXFlJT5RQOcrHwwi/Ozx2n4WMh2rylEmXE90AoiObOqGUOy+I6PM7hhLGxwm4e1DDaMqpSSK8V3MoIB08RCmwfejEoZwoyIE0c/iUGUKJIf7o7Rl2a/SC4El0JknK4wFwkIs/ws3B9aerXuvi7LTz+XrQ7Z4NTnveiUInWMcJg3VDITikbB6zpZ2QGEPiBPwGnRERmoXBKmkhNlJyzTl3RkMlIPeFFrRROmS0Q1K2Uo3+DZdtkNzFaASBiFmEj3NOBEbcEMHjpbK2Q224KareXpVEgAXtydB5H9+b99mJE5JrturWgqNdzuPGN2UFRTNlkeA3DBmFIH6bwlPC0Gpx0ChXaUGF9jFICw4WJ5xNGT0qcjoH/JOhKzCRWtCEXs0EM97Cd8vv0JCNVA64jEygs4HOtcevPgs4I1rfg5KFj1v9s9Nm6/q002xdbrkACZ0QGT8THArO0sxsBJ/MkFRmoQfpiInVrCgK5bTglYmt+vIyaJ5a4cv81sVYgd5gSTZj5TmF+asHpc0mZFIMohuuAhpGkENJPCYwYlgXXFpWFjAmEikpZojEsNa0G+sJV1YDxQ+wh9Yv99DrIy6L0xhWG1jMKctLQe7s7r2v7X84OPxYrwa/fvzcflJpvvB7gjhzfuOfPLnyl2v/4TYMA7elH1/aJrf/5s7uXbS+lslrp3U5KFXSVr8UXLeMVPdzGakL/5LprbxgSrkAS2nshwzWkuApN4y+ZYu9oE1e9W73PbaZNtlgzK8Zjf8mZH9aXhPX7oVh8OjF1XFSLnkKiXArcXnbbezXduCm+SirUgG09f8OjcpvUEsDBBQAAgAIAOeJc0u1/AlkugIAAFUKAAAhAAAAdW5pdmVyc2FsL2ZsYXNoX3NraW5fc2V0dGluZ3MueG1slVZtb+IwDP5+vwJx3+nulZ3UITHGSZN2t+k27XvamjYiTaokZce/vzhN1gQo9LAmEft5bMexzVK1pXzxYTJJc8GEfAatKS8VarxuQoubadZqLfgsF1wD1zMuZE3YdPHxp/2kiUVeYokdyLGcDcmhDzO3nzEUF+PbHGWIkIu6IXz/IEoxy0i+LaVoeXExtWrfgGSUbw3y6sd8tR4MwKjS9xrqKKf1Nco4SiNBKcCUvq9RLrIYyYD5SFf2M5LThzp/+wPajiqqLW35CWWI1pAS4iJfL1GG8dx4j19ljnKeoOGvNtAvn1EGoYzsQcbO776iDDJE0zb/0yONFCUWNOacf8R3DhOkMOOHWV2hXCTghTDQxVdw5bF3vQtA7ms49ymOqxTsCet6sBDw0TMGCy1bSBN/6myqEm+PrTbzAYsNYcoAQlUPejJJP5FWeTexrsf9gTfKi9CX0/SQV8HaGlZdwoG7WN/jV6tbuytCp++6IEMJO6cMUuyVPfK3qesRMlD2yGdGC3jkbH+cwaGpI/lHviXuOc/X31iBE3MsnNWfvBUjPeDoqiBVp/CYWhSwUJjOC60B3y1NrK5LKTnKKeVkR0uiqeC/EJft7WVUmhwYXK+d7qxUU83gVMPZHM2aDstlz3E/OmvckN3PQn+57jzRZovfTInWJK9q87OkphPHM2NiCjNNTjNwTxo4yHu+EQHHxh4i1URuQb4IwcaG4UKDGutedMM1BE+ToAZpcrrKqXNyqvy8rTOQa/NqFJSvcqzsgBUtK2b+9CuFNygOGAPWjqor448T+t6XgcI1ARCZV75ru0NnqVumKYMd+OEPFPbKQ3dLlenSoYZb6gfY6LDlnGZUT7pd0fdKvEMC/Qn8q0krcnxgGdH2mmTK3iyafL+G+1yixezXGTZfuMns2fVS5NjYjytolPjv5D9QSwMEFAACAAgA54lzSyqWD2f+AgAAlwsAACYAAAB1bml2ZXJzYWwvaHRtbF9wdWJsaXNoaW5nX3NldHRpbmdzLnhtbM2Wb08aMRjA3/Mpmi6+lFPnpiN3GCMYiU6IsE1fmXItXGOvvbU98Hy1T7MPtk+yp1dAiI6dRpaFEOjTPr/nX/u04dF9KtCEacOVjPBufQcjJmNFuRxH+MvgdPsQI2OJpEQoySIsFUZHzVqY5UPBTdJn1sJSgwAjTSOzEU6szRpBMJ1O69xk2s0qkVvgm3qs0iDTzDBpmQ4yQQr4sUXGDJ4RKgDgmyo5U2vWagiFnvRZ0VwwxCl4LrkLiogzmwoc+FVDEt+NtcolPVFCaaTHwwi/Ozx2n/kaT2rxlEmXEtMEoRPbBqGUOyeI6PMHhhLGxwl4e7CP0ZRTm0R4b99RYHXwlFKyfeTEUU4UpEDaGT5lllBiiR96e5bdWzMXeBEtJEl5PIAZ5MKPcGtwe3bTa19ddC7Pbwfd7sWg0/NOlDrBKicMVg2F4JDKdcwWdkJiLYkT8Bt0RkQYFgbLovmykZIrzrkxGioBqS+1MBqBp6KI8LHmRGDELRE8XsxaosfMnnIBMTjd3fpIWvwI9PHGCdGGLRuazxiXxbj5TeWCokLlSPA7hqxCEFGewr+EoeV0o5FWaSkVxFhkBKcMTTibMnpUZmkG/JOhGzCR5qAJmy8TzHoL33P+gIZspDRwGZnAVgU5N55ffxE4I8Y8Qsncx63+RafVvu1cttrXWy5AQidExi+EQwlZmtmN8EmBpLJzPUhHTHLDyqJQTsu5KrHVX18Gw9Nc+DK/dTGW0BssyWasvKQwf/WgstmETMqD6A5XiYYjyKEkngkTMRx3LnNWFRgTiZQUBSIxNCrjjvWEq9yAxB9gjzav99DrIy7L0RhuDrCoKdOVkDu7e+/3P3w8OPzUqAe/fvzcXqs0a+E9QZw538NP1jbxRSN/2g3DwPXO59uw1fm/6sK9q/bXKpm6bF8PKhWp3a+E61ZZ1T2vsurKXxu9pSujkgvQZsb+2ECjETzlltG33DSvKPz6+9dvizcq/AajWLt9/98g/Gjx3Fp5X4XBsw/AGshXH9PN2m9QSwMEFAACAAgA54lzS2hxUpGaAQAAHwYAAB8AAAB1bml2ZXJzYWwvaHRtbF9za2luX3NldHRpbmdzLmpzjZRNb8IwDIbv/AqUXSfEPmG7ocGkSRwmjdu0QyimVKRJlaQdHeK/rw5fTeqOxRfy8uR17CredrrVYhHrPne37rfbv/t7pwFqVudw7euiRU9RZ0YkC5glKYhEAguQ4nj0JO/OBGXMpDOdlx9oa2p+TOE/Sy5MHc8IC01ohjpcEOA3oW2owz8nsVOra19TrdHz3Fole5GSFqTtSaVT7hh29epWvcQAVgXoC+iSR+CZDtxqI8+ODwOMOhepNOOynKpY9eY8Wsda5XLRln9VZqCrT77eA/2nwcvEsxOJsW8W0jDxZIjRTmYajIFD3scJBgkLPgdR8+279QfqGTcLCugiMYk90qMbjDqd8RgaXRqOMHxMVl6Nbg4wmpyFjd0Td7cYHiF4CbphNb7H8ECV5dk/PmCmVYwdaaDNnp9QofgikfEhdR+D5PCyaNvWvXOh7vpj5j0hFTyhFfX80rbZEYKGAK03lo55TZB3StkJSpREDkVo1LQq6DliwzmC+88u49byaJVW46EajlUbuF6Dniklqtt/XbpnmKuz+wVQSwMEFAACAAgAaWGeSz08L9HBAAAA5QEAABoAAAB1bml2ZXJzYWwvaTE4bl9wcmVzZXRzLnhtbJ2RsQrCMBCG9z5FuN3EbqUkdRPcHHSWmqYaaS8ll1of35SKdJGAQyD/8X0/JCd3r75jT+PJOlSQ8y0wg9o1Fm8Kzqf9pgBGocam7hwaBeiA7apM2rzAozdkArFYgaTgHsJQCjFNE7c0+NhArhtDLCauXS/i6R2K2RTDosLilvYv+zODKssYk9fRduGAVbzHtCCMvFYwOxeN3GLrQPwCGpMATKrBUAJofQJ4DAnAjytAiu+b56RHCvGjYpBitZ4qewNQSwMEFAACAAgAaWGeS5r5lmRrAAAAawAAABwAAAB1bml2ZXJzYWwvbG9jYWxfc2V0dGluZ3MueG1ss7GvyM1RKEstKs7Mz7NVMtQzUFJIzUvOT8nMS7dVCg1x07VQUiguScxLSczJz0u1VcrLV1Kwt+OyyclPTswJTi0pASosVijISaxMLQpJzQUySlL9EnOBKp/tmfJ8ya5n09qfr9ivpG/HBQBQSwMEFAACAAgARJRXRyO0Tvv7AgAAsAgAABQAAAB1bml2ZXJzYWwvcGxheWVyLnhtbK1V30/bMBB+LtL+h8jv2C0dA6oExJDQHsaE1LHtrTKJm3hN4sx2COWv39nO76VsSHtolZzv++58993Fv3rOUu+JScVFHqAFniOP5aGIeB4H6OHr7fE5urp8d+QXKd0z6fEoQGXODYCmyIuYCiUvNIDvqU4C1DNgYEZeIbmQXO+B+xS420gnS/TuaAYuuQpQonWxIqSqKswVIPJYibQ0JAqHIiOFZIrlmkni0kBeg13pv6Phl4mc6H3BVA9Z6LcHrklajmfFByTVEgsZk5P5fEF+3H1ehwnL6DHPlaZ5yJAHlZzZUj7ScHcnojJlythmvktyzbQ2SVjbzNcrvjjPPSXDADmHTcaUojFTOM1jRByWTID9bUpVUvOoAa3hVTte81q/jXnfNG62c6RzLsrHlKsEjvqQzjoJ9Mkwqp/Z61oFPTQKujVMyJPsV8kli+zrt1aM8wVyAVvF2TyxqkI4gKdbGmoh9zcAAxXVHcRt07BrGraglgO30dcdBWpuu2VUl5I1pZr5Tzxi4guVkhpZXGpZMp+MjDWWDME+cVeum9Q1xE90lp7+Q2+M36g1P9VrnbGA/9GYT0DU1oTnEXu+5eCjWQY11QyKbWxYFyk2MbucVPmY9XQ9MLkc66bARTxNZcxgDCOqKens5BCUSarAJSzlCNs7OAhOeJyk8NOTDOPTgzQZlbtJht7BQXAqwt0EtDW3ZSTjOo7E1CrIJxPrxA9LpUXGX6w8B3tGr6wOXxu55ui64O3B2fyPURzEaAZziyZWl3nq7avm8N7MqVadz6ZwloFaYR6YLgvn1cxCWYx8IralZapv+jk1+7AHHeU8NR3TXN9B76Ja8xfmVTwyX7rF0tQkYUYzAfpwvuwxQD9huwzCW9OhiFuRN3XAmNg3928r2mz5unWu64c67EMNnzirHMbN1EdQRyxFmUejHuKi+4ioFHbatWTUS9kWbrQ4AZGKIkDv4aG+88XpRXfls8VFg7V53bvALpc3rPQ64U5BpNZ1exG/3g3w+BtQSwMEFAACAAgAaWGeS7CHI/RsAQAA9wIAACkAAAB1bml2ZXJzYWwvc2tpbl9jdXN0b21pemF0aW9uX3NldHRpbmdzLnhtbI1S20okMRB99yuCPzBJKreGdiC3lnlR0QGfm+ns0qyml07EZcnHm3Z3GEdHNPVUdU6doiqnTb/GaJ9Snh7Hv30ep3gXch7jz7Q+Q6jdTQ/TfDOHFHJaHSr3Yxym5038MS21Wk25j0M/D3ZB0xqj7vUhJbVyqmbMMIok89Qr5Dy3FWvANWAr5iix7eqdxD/dOexCzKdV29UR+rFhE1OY8yYO4c8ajtlvoeMNLud+GCsvrQVbouynFseWQIxwyX2hGgAEstwRh4uUjdQEecw4hmIUBQqIcE4aUYikHGrWNaKqMN8IxCRj1BXqae1GWhtHbZHQEKLrNK8aW7rOSIwRIQSYK1xAZzCqbKgaGtRyQHBgQBRtNFGAOtuZjhXvvLAcKeoFxoUZAxgfjnvY7u25DtVvr7M/5xeCJ7/gJLp4a3XCXO3uaZ4reRsefz/0OaBxuDi/ufV3/mqrt5vrq/P/vnz18J61mLVu/am3XwBQSwMEFAACAAgAamGeSyTg/xfEDAAAYxkAABcAAAB1bml2ZXJzYWwvdW5pdmVyc2FsLnBuZ+1XaVxT55o/isVOLSBqCrI7ttJFxKgBFJO4AOIom4QisouWyy7IIQYI0UtbBEXa3lvwgiESLAHCTkMwAUJF4NYYUFnCYqSCISSHJGAgIWSbg/bOb2a+zefhw/md8/zf9z3P+n/Oc/L9fU+ZfGT1EQAAJqe9Pc4BgBECADbe/NAYRox/4u+Gbxuunjt1AmgYsBHDwqbY4z7HAaC5aIs2+gNY/rcr3iFXAcC0Z+3a0J9SfQkALFdOexzHXYuQCs7QLwnH+1/rz+YA2GNVJ4ynP3Xbnr8b8bEH7vElhy83eVSctvmi4HNfj022f9n/1/s3HbYN52/e+mLgqGeNq0pJnKAFT4EThvAJ9uqFKwHshPqgoISRaCynNojtXFclLkvpCiEqx2Ppfhj1m8eb7bNhc648NK+1qLWeFafhshd7LaRPYOzMiFnMkfyCMyX7GFs2AkBdoG3qNsQUyUBkw4vdLiPbLSR3q5P3/PmMWZ2rzPiXwNoJb2Fvg0NyzAMHP5oHbAAADw/Y8a3m6+A6uA6ug+vgOrgOroPr4Dq4Dv4/BPdla6TMrwDg+tD/8UfhDS5gcZkf2RiRoxaOzBRhuzLnKvK+xk8RVShacrCgi0UGs9hSAIjqJDzlFzIHbrF0wu8sIsYSws5zR4/E6GQtgzCUZ2Mht0VEwu+QvMqSJ6XMM2qTUwSy5CwAaJ+gUXIyeV2Ee9Wp0UmhTF7rhdmOQgI+QCXeN8lp7KycFtMoySl/MBqS8Ux0jYhC0nu4poj9SKtDkr/5YR5KtCS9gkLn6KQpjvrFIlIYitJDMOhUznJNcARBWEBQ6M5xeYpvQEqhsGtVQv9qtlCB74zko70Gpo+0OalKONrLMxlVs3j2wHTJ3/12bzClvbqN7rtvqderOMxJNP0yCyw6LmDG6r7XvApIjbhVv2ZHvtU9wZUeE0cjRrL+RT3zVeYIAfEpmGMSxZXnqNh/GxKm2XhJNQX5EyL8y9R+YVP1DU278xM5yaBhHD8PjcTVh3ILCcvt1TcyedbYQSiD1f/PkLD+KmF8KPQWag5TiJYHnlRgX9dxlXGfdo9Xu8bbEd78qFxW3k2fxECjh/eA9hRhWVrWKU985cCt5CxfunE0qp0+ZPUA5D6NPzZhsiIhiwkOwSUMrvBHug5j9gwKX/0of5VweKHhep2mNqdhq41q/OZPzWFouz7HYJQ3BRvUvthnPbl/5yjayzfLlmEyI/LhjrgU9SsqqNP8lW8V/hSvjWEpku1/yEDl2HsrXMBI/GSOFXX6733R/872OmbyH6Ibr49galaWh4ktHfL4hXAad4xO6ad9iFqwz121uld0+cm1o8PXieqak7qsISJbhkybgKopUCor6aG5hYIQK13TtPW9pvMaGUppCU5i1zQtsxV1XZG7vjwRc53PKxtx/03h3ku2+ucdfM/hDlmXdUCzTRR/kHuDsJNrNnOALWSaTMAJfgGNgQ+TmM7P0fZmFexkICMw75GNQvV5MYu4H36pF2iJY+o02xAVyG5ollecywox+TSh6/4KCKoEKTsRAqFFQDNbxtowxkOSkA+HpLkhzIHmWmzZpDSXeLPgmeUfoOL7Iw8uCw4gdoB7s/B70XlBeft5u1xJNOqAfZ7bz2p3ROuFHBsMrk9lK+lIDempkuMSM28/4DdDadSNf6wuj4amMBrp/XWTZq3J5BiljC1v00QHc0Jwe2nhos9Y0tPSbQjEx5AeF2uC67e4lCeMKuqp1oXlQqlTw0TkowpjKcjBLRUuWP8YQItZQDcGlhw0G01wwDa22owNtsGJvGq73P5S1BaWELAooTe2iVIyfeYarK/zTHUWqw1Bgq67IGTTuuT8RUGBv8mzvqgksrDCscdtPi5uUpiaER/Jf+152ePx3WAjNbIRY2spGowctvsNWVwmZ5sDYA452aqJr3tFjoTrBfzHblzGQ6eyR3tG0Pb8GgtGEVZ/TXqVJFD/Agfe5Yw+O7Fzw69Lw4F+4eWRnNBZgnPn0gtJvmP5efTqXGWoM+2oZr61xLkyp5z/BRiCavQtUbSJlb11obFlLCdGoYIw4zKaMcxJcJdMkUsjNY055aqYGm69AlK96Rh4Eafs/SGbcwIHbOaj7d2XT6zwXKe0hoMGCf879a9D4a4ANNK8JIDEDaM+MVHhjRBUZYZZiYKEw2VnUSRt8vkc6lu1iEK5hzWe18wp+9e0InlGGqu5QVGh6wCrZjb4yghu8mgbc2NlVTPWxQckMp7GkZUaBHWjW7tM7ZZYWszl0chwqcwRV17nSRPEmHgrI8E5JJLiSr1oN/c1EMZKF7/RmhuheCWtSwPu8nt7D5I+8odGcdFIZzY9mfKUBbbtDEyacksJx91Wk5t9k/Df9d6svXy0UMeOmyJ7oV1YxJb8asC0IQtjWlaF5LhL0/kmx+R79ROBPtwN0pWl+zkyKrUD5rCjqOhGhk+Zcd+MQHPYwas7Pc9TSp10hCssaTYuURFHpd7WuRVHynrSqqur+72Yfi7miO7fwMH+6KFDs/j3XoCNlZraGmMOqt1p9ycS8nIp1iwzwT+smHubK64iOKAxAsupfstcmXBXAFui/H0tYKVw62obUY44boGoFw879UR9i/NRONq3nvT0FCt/30O9mAs3vym6IyX77ZsNSLoiPoJpeoXxLnh9Wtm7LHXKwPRIqGrxsxnknO1x/0CTNkizA1VV6kwbaPxtMVG/4+Jjb/IoCzXy+niMvotFPACNjldVsQQx7AR3vmdvB/mXtoSuOnUTrRQ7aO3Ra/iTRWLc/uHc5SKSdkbSSNJBkuZ+O/ajXDNMO0vaNulbbG7RFK7KtnHxicnBT4hhdrwK0crHUTwK7vYNxX7jzpntecjuCNP7CRMu+8s53UdNiRf03z0gpmsujda3+vjEuPepjkmmUIXEg3p0I7/GoSZu07iW+FP0/FTrnYLMRHjf9oDmBYpBGwuKyPjyb0+i/fkPry1O/36AkVg/FP7JQuv/rKBO/Sr0roImDt0P9/LcmefkZFgd2mc0o95eBOZtkta+z2W81SSS9MJ/CBMQQHk2jOMOIFGmOitTBGJ5bO5dvCsw+e2i8qyJH+aGWxi++JDuQZYoJrYjF1VFeLWiclurn+7MNZpqMln0UheTv7CrLfP2jRwynkCBeVgn56zsEwFDb4fuEEFNzDtPFUkNzdN3iwOQKTP+z/01NKVnDSWB3CxAXJpp4e6iUu22C/RjXrizEqy+tqe0+HUTz4n5siVzsdciWN6pshM9vTqIxqfdtYZGtoSpssdPqbLDaBEO/e7uAi0oKoFdPy+HGjmYZQvyGZNvXE1kEN7bqVW7xQfl3aA4lTg8CD2FRhyyYJK+pI1Ii+Be7AKyizWVprm1in7axyhSYs85p0DNg5wIO9mhfbS+8pmOZtJQt5Wk2b8oP5mUuPvLPcsfzK+a9h6wkgwQFTxXv+FBrtrs6EK3pEsjS9hcH6Zh3TgULCl31syVF5UN37rQ6Z2hcOncsxaob2IXDUH3Tr3vmGx4/GEKLNgrPOo081nS4LxyMgVLKEk3/b72sdDh14GykhpYY5d6ll48kz1n/DysJqtrvjILY3cCLwASVW+5zsz/1vWXhvyYcNenXkyD6pkR5lt+sf62WJjmKkgPZNvwu5K38n5mibgYlmhm15ohye8GAcbyeVATNVp/tU7SiCYrm2jHcWc9epdrrD2u/iJTtxTJ1Nc+FIBGTWXOHO2B1Zxewp8fr1VY2SSxySwAKTYl1cr9926u4MqD3LTibOhPM2f4K58F8Z/DbGTTYyRs/ljMcJKhLlRk2Ql/raRK+Rk4v349GZHDOVIGf5/ZMUgk1K5SM3Rx44T7T9TPTagPz63l1pY2jnYcPJe593MAq0FFtDZ+IGgbZIF3eCF62Uv3Lweg/ovsjlvqNT5eAhi3v0/SL+Rh68oJs//I6H7CkEqZU13xAO9nGQtqUML+nCQ9iCgJf2eW5ozBUJAg2GeIWQrRFs3wW4b0pB3QvC1CxIjAOzVjDerBUIOrNMQpFEov+UBLvcM/+ti5hvW01e2THdcjbTSqrzJ2WtgpHF3yrh1Mlle7FZm1EDNexlKIGW8FBRo5h1N48/V07y1H7nvWAIAoqDP66u3oZqh94XxPbZt4a0qf1BYh9Je72T2Ke9Vb510tDx6OtgdZHxfk2eesvGn6odTxc+B6DFjel80ew4dd60wxYHwRCP4tfiRJ94ZzvRGLcn/f/wAgLOV/zd8/boFH63B3I3iiLpPkb8FqF066b/+XoFsK/C+BbvDB1MMHlEG2AUOnccNLUwY9M3wrvFqzGn22pJJaZU/Spi7rVFPMr+CRHueMc9UeqP/asNk8bFOh9WHvr+GzwGlPX4+GE1F//U9QSwMEFAACAAgAamGeS3Br3rpLAAAAagAAABsAAAB1bml2ZXJzYWwvdW5pdmVyc2FsLnBuZy54bWyzsa/IzVEoSy0qzszPs1Uy1DNQsrfj5bIpKEoty0wtV6gAigEFIUBJoRLINUJwyzNTSjJslczNTBFiGamZ6Rkltkqm5iZwQX2gkQBQSwECAAAUAAIACADniXNLFQ6tKGQEAAAHEQAAHQAAAAAAAAABAAAAAAAAAAAAdW5pdmVyc2FsL2NvbW1vbl9tZXNzYWdlcy5sbmdQSwECAAAUAAIACADniXNLCH4LIykDAACGDAAAJwAAAAAAAAABAAAAAACfBAAAdW5pdmVyc2FsL2ZsYXNoX3B1Ymxpc2hpbmdfc2V0dGluZ3MueG1sUEsBAgAAFAACAAgA54lzS7X8CWS6AgAAVQoAACEAAAAAAAAAAQAAAAAADQgAAHVuaXZlcnNhbC9mbGFzaF9za2luX3NldHRpbmdzLnhtbFBLAQIAABQAAgAIAOeJc0sqlg9n/gIAAJcLAAAmAAAAAAAAAAEAAAAAAAYLAAB1bml2ZXJzYWwvaHRtbF9wdWJsaXNoaW5nX3NldHRpbmdzLnhtbFBLAQIAABQAAgAIAOeJc0tocVKRmgEAAB8GAAAfAAAAAAAAAAEAAAAAAEgOAAB1bml2ZXJzYWwvaHRtbF9za2luX3NldHRpbmdzLmpzUEsBAgAAFAACAAgAaWGeSz08L9HBAAAA5QEAABoAAAAAAAAAAQAAAAAAHxAAAHVuaXZlcnNhbC9pMThuX3ByZXNldHMueG1sUEsBAgAAFAACAAgAaWGeS5r5lmRrAAAAawAAABwAAAAAAAAAAQAAAAAAGBEAAHVuaXZlcnNhbC9sb2NhbF9zZXR0aW5ncy54bWxQSwECAAAUAAIACABElFdHI7RO+/sCAACwCAAAFAAAAAAAAAABAAAAAAC9EQAAdW5pdmVyc2FsL3BsYXllci54bWxQSwECAAAUAAIACABpYZ5LsIcj9GwBAAD3AgAAKQAAAAAAAAABAAAAAADqFAAAdW5pdmVyc2FsL3NraW5fY3VzdG9taXphdGlvbl9zZXR0aW5ncy54bWxQSwECAAAUAAIACABqYZ5LJOD/F8QMAABjGQAAFwAAAAAAAAAAAAAAAACdFgAAdW5pdmVyc2FsL3VuaXZlcnNhbC5wbmdQSwECAAAUAAIACABqYZ5LcGveuksAAABqAAAAGwAAAAAAAAABAAAAAACWIwAAdW5pdmVyc2FsL3VuaXZlcnNhbC5wbmcueG1sUEsFBgAAAAALAAsASQMAABokAAAAAA=="/>
  <p:tag name="ISPRING_SCORM_PASSING_SCORE" val="100.000000"/>
  <p:tag name="ISPRING_OUTPUT_FOLDER" val="D:\ppt\第11批\643193"/>
  <p:tag name="ISPRING_FIRST_PUBLISH" val="1"/>
  <p:tag name="ISPRING_SCORM_RATE_QUIZZES" val="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简洁紫色水彩"/>
</p:tagLst>
</file>

<file path=ppt/theme/theme1.xml><?xml version="1.0" encoding="utf-8"?>
<a:theme xmlns:a="http://schemas.openxmlformats.org/drawingml/2006/main" name="第一PPT，www.1ppt.com">
  <a:themeElements>
    <a:clrScheme name="自定义 18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F243E"/>
      </a:hlink>
      <a:folHlink>
        <a:srgbClr val="F79646"/>
      </a:folHlink>
    </a:clrScheme>
    <a:fontScheme name="qua1ff3s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199</TotalTime>
  <Words>1032</Words>
  <Application>Microsoft Office PowerPoint</Application>
  <PresentationFormat>宽屏</PresentationFormat>
  <Paragraphs>257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0" baseType="lpstr">
      <vt:lpstr>汉仪中圆简</vt:lpstr>
      <vt:lpstr>宋体</vt:lpstr>
      <vt:lpstr>微软雅黑</vt:lpstr>
      <vt:lpstr>字魂59号-创粗黑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简洁紫色水彩</dc:title>
  <dc:creator>第一PPT</dc:creator>
  <cp:keywords>www.1ppt.com</cp:keywords>
  <dc:description>www.1ppt.com</dc:description>
  <cp:lastModifiedBy>faith123</cp:lastModifiedBy>
  <cp:revision>173</cp:revision>
  <dcterms:created xsi:type="dcterms:W3CDTF">2017-08-18T03:02:00Z</dcterms:created>
  <dcterms:modified xsi:type="dcterms:W3CDTF">2020-07-11T06:17:29Z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