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tags/tag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9" r:id="rId3"/>
    <p:sldId id="282" r:id="rId4"/>
    <p:sldId id="280" r:id="rId5"/>
    <p:sldId id="278" r:id="rId6"/>
    <p:sldId id="277" r:id="rId7"/>
    <p:sldId id="259" r:id="rId8"/>
    <p:sldId id="283" r:id="rId9"/>
    <p:sldId id="266" r:id="rId10"/>
    <p:sldId id="265" r:id="rId11"/>
    <p:sldId id="264" r:id="rId12"/>
    <p:sldId id="263" r:id="rId13"/>
    <p:sldId id="284" r:id="rId14"/>
    <p:sldId id="261" r:id="rId15"/>
    <p:sldId id="257" r:id="rId16"/>
    <p:sldId id="267" r:id="rId17"/>
    <p:sldId id="268" r:id="rId18"/>
    <p:sldId id="285" r:id="rId19"/>
    <p:sldId id="269" r:id="rId20"/>
    <p:sldId id="270" r:id="rId21"/>
    <p:sldId id="272" r:id="rId22"/>
    <p:sldId id="273" r:id="rId23"/>
    <p:sldId id="286" r:id="rId24"/>
    <p:sldId id="274" r:id="rId25"/>
    <p:sldId id="275" r:id="rId26"/>
    <p:sldId id="276" r:id="rId27"/>
    <p:sldId id="287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C72"/>
    <a:srgbClr val="910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14" autoAdjust="0"/>
  </p:normalViewPr>
  <p:slideViewPr>
    <p:cSldViewPr>
      <p:cViewPr varScale="1">
        <p:scale>
          <a:sx n="114" d="100"/>
          <a:sy n="114" d="100"/>
        </p:scale>
        <p:origin x="186" y="102"/>
      </p:cViewPr>
      <p:guideLst>
        <p:guide orient="horz" pos="1588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5DC36-FBF0-45AD-8F00-F3AEDB5C70EA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3DD1A-F7A2-4735-AE8C-E38DD589DB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210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234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839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963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41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09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163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092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94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3513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311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825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493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335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399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8799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38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8373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7657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529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222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0858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824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0810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4870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0320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532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22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7308874" y="280818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7"/>
          <p:cNvSpPr/>
          <p:nvPr/>
        </p:nvSpPr>
        <p:spPr>
          <a:xfrm>
            <a:off x="1836266" y="1898831"/>
            <a:ext cx="5688632" cy="564453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200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行政半年工作总结</a:t>
            </a:r>
            <a:r>
              <a:rPr lang="en-US" altLang="zh-CN" sz="3200" dirty="0" err="1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ppt</a:t>
            </a:r>
            <a:r>
              <a:rPr lang="zh-CN" altLang="en-US" sz="3200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模板</a:t>
            </a:r>
            <a:endParaRPr lang="en-GB" altLang="zh-CN" sz="3200" dirty="0">
              <a:solidFill>
                <a:srgbClr val="003C72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29" name="Rectangle 47"/>
          <p:cNvSpPr/>
          <p:nvPr/>
        </p:nvSpPr>
        <p:spPr>
          <a:xfrm>
            <a:off x="1188194" y="2974268"/>
            <a:ext cx="5976664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3600" dirty="0">
                <a:solidFill>
                  <a:srgbClr val="C00000"/>
                </a:solidFill>
                <a:latin typeface="Agency FB" panose="020B0503020202020204" pitchFamily="34" charset="0"/>
                <a:cs typeface="+mn-ea"/>
                <a:sym typeface="+mn-lt"/>
              </a:rPr>
              <a:t>GENERAL BUSINESS</a:t>
            </a:r>
          </a:p>
        </p:txBody>
      </p:sp>
      <p:sp>
        <p:nvSpPr>
          <p:cNvPr id="4" name="Rectangle 47"/>
          <p:cNvSpPr/>
          <p:nvPr/>
        </p:nvSpPr>
        <p:spPr>
          <a:xfrm>
            <a:off x="5076626" y="176408"/>
            <a:ext cx="568863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>
                <a:solidFill>
                  <a:srgbClr val="003C72"/>
                </a:solidFill>
                <a:latin typeface="Agency FB" panose="020B0503020202020204" pitchFamily="34" charset="0"/>
                <a:cs typeface="+mn-ea"/>
                <a:sym typeface="+mn-lt"/>
              </a:rPr>
              <a:t>LOGO</a:t>
            </a:r>
            <a:endParaRPr lang="en-GB" altLang="zh-CN" sz="4000" dirty="0">
              <a:solidFill>
                <a:srgbClr val="003C7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4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91">
        <p14:gallery dir="l"/>
      </p:transition>
    </mc:Choice>
    <mc:Fallback xmlns="">
      <p:transition spd="slow" advTm="2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756238">
            <a:off x="-1575265" y="856290"/>
            <a:ext cx="5248199" cy="860175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10" y="0"/>
            <a:ext cx="8960556" cy="5040313"/>
          </a:xfrm>
          <a:prstGeom prst="rect">
            <a:avLst/>
          </a:prstGeom>
        </p:spPr>
      </p:pic>
      <p:sp>
        <p:nvSpPr>
          <p:cNvPr id="31" name="Rectangle 47"/>
          <p:cNvSpPr/>
          <p:nvPr/>
        </p:nvSpPr>
        <p:spPr>
          <a:xfrm rot="18736905">
            <a:off x="-371983" y="845048"/>
            <a:ext cx="316835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  <a:r>
              <a:rPr lang="en-US" altLang="zh-CN" sz="1100" dirty="0">
                <a:solidFill>
                  <a:schemeClr val="bg1"/>
                </a:solidFill>
                <a:cs typeface="+mn-ea"/>
                <a:sym typeface="+mn-lt"/>
              </a:rPr>
              <a:t>Catalog</a:t>
            </a:r>
            <a:endParaRPr lang="en-GB" altLang="zh-CN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540122" y="1368028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003C72"/>
                </a:solidFill>
                <a:cs typeface="+mn-ea"/>
                <a:sym typeface="+mn-lt"/>
              </a:rPr>
              <a:t>1.</a:t>
            </a:r>
            <a:r>
              <a:rPr lang="zh-CN" altLang="en-US" sz="24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3" name="Rectangle 47"/>
          <p:cNvSpPr/>
          <p:nvPr/>
        </p:nvSpPr>
        <p:spPr>
          <a:xfrm>
            <a:off x="540122" y="1944092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2.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  <p:sp>
        <p:nvSpPr>
          <p:cNvPr id="34" name="Rectangle 47"/>
          <p:cNvSpPr/>
          <p:nvPr/>
        </p:nvSpPr>
        <p:spPr>
          <a:xfrm>
            <a:off x="540122" y="2592164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003C72"/>
                </a:solidFill>
                <a:cs typeface="+mn-ea"/>
                <a:sym typeface="+mn-lt"/>
              </a:rPr>
              <a:t>3.</a:t>
            </a:r>
            <a:r>
              <a:rPr lang="zh-CN" altLang="en-US" sz="24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5" name="Rectangle 47"/>
          <p:cNvSpPr/>
          <p:nvPr/>
        </p:nvSpPr>
        <p:spPr>
          <a:xfrm>
            <a:off x="540122" y="3168228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4.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-1431046" y="371487"/>
            <a:ext cx="3965557" cy="493397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Rectangle 47"/>
          <p:cNvSpPr/>
          <p:nvPr/>
        </p:nvSpPr>
        <p:spPr>
          <a:xfrm>
            <a:off x="540122" y="3672284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5.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190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94">
        <p14:gallery dir="l"/>
      </p:transition>
    </mc:Choice>
    <mc:Fallback xmlns="">
      <p:transition spd="slow" advTm="26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第一部分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45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66">
        <p14:gallery dir="l"/>
      </p:transition>
    </mc:Choice>
    <mc:Fallback xmlns="">
      <p:transition spd="slow" advTm="24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682"/>
          <p:cNvSpPr/>
          <p:nvPr/>
        </p:nvSpPr>
        <p:spPr>
          <a:xfrm>
            <a:off x="3765162" y="1152004"/>
            <a:ext cx="1423936" cy="918637"/>
          </a:xfrm>
          <a:prstGeom prst="roundRect">
            <a:avLst>
              <a:gd name="adj" fmla="val 23150"/>
            </a:avLst>
          </a:prstGeom>
          <a:solidFill>
            <a:srgbClr val="003C72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" name="Group 699"/>
          <p:cNvGrpSpPr/>
          <p:nvPr/>
        </p:nvGrpSpPr>
        <p:grpSpPr>
          <a:xfrm>
            <a:off x="1301495" y="2559135"/>
            <a:ext cx="600943" cy="598327"/>
            <a:chOff x="0" y="0"/>
            <a:chExt cx="1555539" cy="1555539"/>
          </a:xfrm>
        </p:grpSpPr>
        <p:sp>
          <p:nvSpPr>
            <p:cNvPr id="4" name="Shape 697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Shape 698"/>
            <p:cNvSpPr/>
            <p:nvPr/>
          </p:nvSpPr>
          <p:spPr>
            <a:xfrm>
              <a:off x="428939" y="533812"/>
              <a:ext cx="697662" cy="567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702"/>
          <p:cNvGrpSpPr/>
          <p:nvPr/>
        </p:nvGrpSpPr>
        <p:grpSpPr>
          <a:xfrm>
            <a:off x="3218271" y="2559135"/>
            <a:ext cx="600943" cy="598327"/>
            <a:chOff x="0" y="0"/>
            <a:chExt cx="1555539" cy="1555539"/>
          </a:xfrm>
        </p:grpSpPr>
        <p:sp>
          <p:nvSpPr>
            <p:cNvPr id="7" name="Shape 700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Shape 701"/>
            <p:cNvSpPr/>
            <p:nvPr/>
          </p:nvSpPr>
          <p:spPr>
            <a:xfrm>
              <a:off x="550938" y="404657"/>
              <a:ext cx="453664" cy="826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705"/>
          <p:cNvGrpSpPr/>
          <p:nvPr/>
        </p:nvGrpSpPr>
        <p:grpSpPr>
          <a:xfrm>
            <a:off x="5135047" y="2559135"/>
            <a:ext cx="600943" cy="598327"/>
            <a:chOff x="0" y="0"/>
            <a:chExt cx="1555539" cy="1555539"/>
          </a:xfrm>
        </p:grpSpPr>
        <p:sp>
          <p:nvSpPr>
            <p:cNvPr id="10" name="Shape 703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704"/>
            <p:cNvSpPr/>
            <p:nvPr/>
          </p:nvSpPr>
          <p:spPr>
            <a:xfrm>
              <a:off x="420940" y="404657"/>
              <a:ext cx="713660" cy="638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708"/>
          <p:cNvGrpSpPr/>
          <p:nvPr/>
        </p:nvGrpSpPr>
        <p:grpSpPr>
          <a:xfrm>
            <a:off x="7051822" y="2559135"/>
            <a:ext cx="600943" cy="598327"/>
            <a:chOff x="0" y="0"/>
            <a:chExt cx="1555539" cy="1555539"/>
          </a:xfrm>
        </p:grpSpPr>
        <p:sp>
          <p:nvSpPr>
            <p:cNvPr id="13" name="Shape 706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707"/>
            <p:cNvSpPr/>
            <p:nvPr/>
          </p:nvSpPr>
          <p:spPr>
            <a:xfrm>
              <a:off x="472784" y="446360"/>
              <a:ext cx="609971" cy="638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Shape 709"/>
          <p:cNvSpPr/>
          <p:nvPr/>
        </p:nvSpPr>
        <p:spPr>
          <a:xfrm flipH="1">
            <a:off x="3729545" y="2071920"/>
            <a:ext cx="439670" cy="437755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6" name="Shape 710"/>
          <p:cNvSpPr/>
          <p:nvPr/>
        </p:nvSpPr>
        <p:spPr>
          <a:xfrm flipH="1">
            <a:off x="1668143" y="1826818"/>
            <a:ext cx="2095559" cy="648252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7" name="Shape 711"/>
          <p:cNvSpPr/>
          <p:nvPr/>
        </p:nvSpPr>
        <p:spPr>
          <a:xfrm>
            <a:off x="4771360" y="2071920"/>
            <a:ext cx="439670" cy="437755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8" name="Shape 712"/>
          <p:cNvSpPr/>
          <p:nvPr/>
        </p:nvSpPr>
        <p:spPr>
          <a:xfrm>
            <a:off x="5176875" y="1826818"/>
            <a:ext cx="2095558" cy="648252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57835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923310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58450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2823925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96271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4761746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87271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6662362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Rectangle 47"/>
          <p:cNvSpPr/>
          <p:nvPr/>
        </p:nvSpPr>
        <p:spPr>
          <a:xfrm>
            <a:off x="3771158" y="1496417"/>
            <a:ext cx="1417940" cy="239391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3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163">
        <p14:gallery dir="l"/>
      </p:transition>
    </mc:Choice>
    <mc:Fallback xmlns="">
      <p:transition spd="slow" advTm="51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 build="p"/>
      <p:bldP spid="21" grpId="0"/>
      <p:bldP spid="22" grpId="0" build="p"/>
      <p:bldP spid="23" grpId="0"/>
      <p:bldP spid="24" grpId="0" build="p"/>
      <p:bldP spid="25" grpId="0"/>
      <p:bldP spid="26" grpId="0" build="p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01331" y="1208156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3" name="弧形 2"/>
          <p:cNvSpPr/>
          <p:nvPr/>
        </p:nvSpPr>
        <p:spPr>
          <a:xfrm>
            <a:off x="1701331" y="1208156"/>
            <a:ext cx="1009818" cy="1005528"/>
          </a:xfrm>
          <a:prstGeom prst="arc">
            <a:avLst>
              <a:gd name="adj1" fmla="val 12287900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4" name="文本框 9"/>
          <p:cNvSpPr txBox="1"/>
          <p:nvPr/>
        </p:nvSpPr>
        <p:spPr>
          <a:xfrm>
            <a:off x="1896295" y="1631536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50%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577405" y="2213685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11663" y="2001995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852965" y="1091248"/>
            <a:ext cx="489445" cy="487366"/>
            <a:chOff x="8125599" y="1434035"/>
            <a:chExt cx="2036802" cy="2036802"/>
          </a:xfrm>
        </p:grpSpPr>
        <p:sp>
          <p:nvSpPr>
            <p:cNvPr id="8" name="椭圆 7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261"/>
            <p:cNvSpPr>
              <a:spLocks/>
            </p:cNvSpPr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2852964" y="1641378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2799816" y="1898758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5155971" y="1219219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13" name="弧形 12"/>
          <p:cNvSpPr/>
          <p:nvPr/>
        </p:nvSpPr>
        <p:spPr>
          <a:xfrm>
            <a:off x="5155971" y="1219219"/>
            <a:ext cx="1009818" cy="1005528"/>
          </a:xfrm>
          <a:prstGeom prst="arc">
            <a:avLst>
              <a:gd name="adj1" fmla="val 14818203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5297787" y="1642599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40%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032046" y="2224748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766304" y="2013058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Freeform 261"/>
          <p:cNvSpPr>
            <a:spLocks/>
          </p:cNvSpPr>
          <p:nvPr/>
        </p:nvSpPr>
        <p:spPr bwMode="auto">
          <a:xfrm>
            <a:off x="6428463" y="1229829"/>
            <a:ext cx="240525" cy="239503"/>
          </a:xfrm>
          <a:custGeom>
            <a:avLst/>
            <a:gdLst>
              <a:gd name="T0" fmla="*/ 84 w 86"/>
              <a:gd name="T1" fmla="*/ 13 h 86"/>
              <a:gd name="T2" fmla="*/ 74 w 86"/>
              <a:gd name="T3" fmla="*/ 1 h 86"/>
              <a:gd name="T4" fmla="*/ 72 w 86"/>
              <a:gd name="T5" fmla="*/ 1 h 86"/>
              <a:gd name="T6" fmla="*/ 71 w 86"/>
              <a:gd name="T7" fmla="*/ 1 h 86"/>
              <a:gd name="T8" fmla="*/ 69 w 86"/>
              <a:gd name="T9" fmla="*/ 4 h 86"/>
              <a:gd name="T10" fmla="*/ 69 w 86"/>
              <a:gd name="T11" fmla="*/ 10 h 86"/>
              <a:gd name="T12" fmla="*/ 59 w 86"/>
              <a:gd name="T13" fmla="*/ 10 h 86"/>
              <a:gd name="T14" fmla="*/ 59 w 86"/>
              <a:gd name="T15" fmla="*/ 1 h 86"/>
              <a:gd name="T16" fmla="*/ 58 w 86"/>
              <a:gd name="T17" fmla="*/ 0 h 86"/>
              <a:gd name="T18" fmla="*/ 46 w 86"/>
              <a:gd name="T19" fmla="*/ 0 h 86"/>
              <a:gd name="T20" fmla="*/ 45 w 86"/>
              <a:gd name="T21" fmla="*/ 1 h 86"/>
              <a:gd name="T22" fmla="*/ 45 w 86"/>
              <a:gd name="T23" fmla="*/ 10 h 86"/>
              <a:gd name="T24" fmla="*/ 44 w 86"/>
              <a:gd name="T25" fmla="*/ 13 h 86"/>
              <a:gd name="T26" fmla="*/ 44 w 86"/>
              <a:gd name="T27" fmla="*/ 21 h 86"/>
              <a:gd name="T28" fmla="*/ 45 w 86"/>
              <a:gd name="T29" fmla="*/ 24 h 86"/>
              <a:gd name="T30" fmla="*/ 45 w 86"/>
              <a:gd name="T31" fmla="*/ 27 h 86"/>
              <a:gd name="T32" fmla="*/ 37 w 86"/>
              <a:gd name="T33" fmla="*/ 27 h 86"/>
              <a:gd name="T34" fmla="*/ 37 w 86"/>
              <a:gd name="T35" fmla="*/ 21 h 86"/>
              <a:gd name="T36" fmla="*/ 34 w 86"/>
              <a:gd name="T37" fmla="*/ 18 h 86"/>
              <a:gd name="T38" fmla="*/ 32 w 86"/>
              <a:gd name="T39" fmla="*/ 18 h 86"/>
              <a:gd name="T40" fmla="*/ 29 w 86"/>
              <a:gd name="T41" fmla="*/ 18 h 86"/>
              <a:gd name="T42" fmla="*/ 3 w 86"/>
              <a:gd name="T43" fmla="*/ 30 h 86"/>
              <a:gd name="T44" fmla="*/ 0 w 86"/>
              <a:gd name="T45" fmla="*/ 34 h 86"/>
              <a:gd name="T46" fmla="*/ 3 w 86"/>
              <a:gd name="T47" fmla="*/ 38 h 86"/>
              <a:gd name="T48" fmla="*/ 29 w 86"/>
              <a:gd name="T49" fmla="*/ 50 h 86"/>
              <a:gd name="T50" fmla="*/ 31 w 86"/>
              <a:gd name="T51" fmla="*/ 51 h 86"/>
              <a:gd name="T52" fmla="*/ 34 w 86"/>
              <a:gd name="T53" fmla="*/ 50 h 86"/>
              <a:gd name="T54" fmla="*/ 37 w 86"/>
              <a:gd name="T55" fmla="*/ 47 h 86"/>
              <a:gd name="T56" fmla="*/ 37 w 86"/>
              <a:gd name="T57" fmla="*/ 42 h 86"/>
              <a:gd name="T58" fmla="*/ 45 w 86"/>
              <a:gd name="T59" fmla="*/ 42 h 86"/>
              <a:gd name="T60" fmla="*/ 45 w 86"/>
              <a:gd name="T61" fmla="*/ 85 h 86"/>
              <a:gd name="T62" fmla="*/ 46 w 86"/>
              <a:gd name="T63" fmla="*/ 86 h 86"/>
              <a:gd name="T64" fmla="*/ 58 w 86"/>
              <a:gd name="T65" fmla="*/ 86 h 86"/>
              <a:gd name="T66" fmla="*/ 59 w 86"/>
              <a:gd name="T67" fmla="*/ 85 h 86"/>
              <a:gd name="T68" fmla="*/ 59 w 86"/>
              <a:gd name="T69" fmla="*/ 41 h 86"/>
              <a:gd name="T70" fmla="*/ 62 w 86"/>
              <a:gd name="T71" fmla="*/ 38 h 86"/>
              <a:gd name="T72" fmla="*/ 62 w 86"/>
              <a:gd name="T73" fmla="*/ 30 h 86"/>
              <a:gd name="T74" fmla="*/ 59 w 86"/>
              <a:gd name="T75" fmla="*/ 27 h 86"/>
              <a:gd name="T76" fmla="*/ 59 w 86"/>
              <a:gd name="T77" fmla="*/ 25 h 86"/>
              <a:gd name="T78" fmla="*/ 69 w 86"/>
              <a:gd name="T79" fmla="*/ 25 h 86"/>
              <a:gd name="T80" fmla="*/ 69 w 86"/>
              <a:gd name="T81" fmla="*/ 30 h 86"/>
              <a:gd name="T82" fmla="*/ 71 w 86"/>
              <a:gd name="T83" fmla="*/ 33 h 86"/>
              <a:gd name="T84" fmla="*/ 73 w 86"/>
              <a:gd name="T85" fmla="*/ 34 h 86"/>
              <a:gd name="T86" fmla="*/ 74 w 86"/>
              <a:gd name="T87" fmla="*/ 33 h 86"/>
              <a:gd name="T88" fmla="*/ 84 w 86"/>
              <a:gd name="T89" fmla="*/ 21 h 86"/>
              <a:gd name="T90" fmla="*/ 86 w 86"/>
              <a:gd name="T91" fmla="*/ 17 h 86"/>
              <a:gd name="T92" fmla="*/ 84 w 86"/>
              <a:gd name="T93" fmla="*/ 1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86">
                <a:moveTo>
                  <a:pt x="84" y="13"/>
                </a:moveTo>
                <a:cubicBezTo>
                  <a:pt x="74" y="1"/>
                  <a:pt x="74" y="1"/>
                  <a:pt x="74" y="1"/>
                </a:cubicBezTo>
                <a:cubicBezTo>
                  <a:pt x="73" y="1"/>
                  <a:pt x="73" y="1"/>
                  <a:pt x="72" y="1"/>
                </a:cubicBezTo>
                <a:cubicBezTo>
                  <a:pt x="72" y="1"/>
                  <a:pt x="71" y="1"/>
                  <a:pt x="71" y="1"/>
                </a:cubicBezTo>
                <a:cubicBezTo>
                  <a:pt x="70" y="2"/>
                  <a:pt x="69" y="3"/>
                  <a:pt x="69" y="4"/>
                </a:cubicBezTo>
                <a:cubicBezTo>
                  <a:pt x="69" y="10"/>
                  <a:pt x="69" y="10"/>
                  <a:pt x="6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"/>
                  <a:pt x="59" y="1"/>
                  <a:pt x="59" y="1"/>
                </a:cubicBezTo>
                <a:cubicBezTo>
                  <a:pt x="59" y="1"/>
                  <a:pt x="59" y="0"/>
                  <a:pt x="5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1"/>
                  <a:pt x="45" y="1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1"/>
                  <a:pt x="44" y="12"/>
                  <a:pt x="44" y="13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3"/>
                  <a:pt x="45" y="24"/>
                </a:cubicBezTo>
                <a:cubicBezTo>
                  <a:pt x="45" y="27"/>
                  <a:pt x="45" y="27"/>
                  <a:pt x="45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0"/>
                  <a:pt x="36" y="19"/>
                  <a:pt x="34" y="18"/>
                </a:cubicBezTo>
                <a:cubicBezTo>
                  <a:pt x="34" y="18"/>
                  <a:pt x="33" y="18"/>
                  <a:pt x="32" y="18"/>
                </a:cubicBezTo>
                <a:cubicBezTo>
                  <a:pt x="31" y="18"/>
                  <a:pt x="30" y="18"/>
                  <a:pt x="29" y="18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1"/>
                  <a:pt x="0" y="33"/>
                  <a:pt x="0" y="34"/>
                </a:cubicBezTo>
                <a:cubicBezTo>
                  <a:pt x="0" y="36"/>
                  <a:pt x="1" y="38"/>
                  <a:pt x="3" y="38"/>
                </a:cubicBezTo>
                <a:cubicBezTo>
                  <a:pt x="29" y="50"/>
                  <a:pt x="29" y="50"/>
                  <a:pt x="29" y="50"/>
                </a:cubicBezTo>
                <a:cubicBezTo>
                  <a:pt x="29" y="51"/>
                  <a:pt x="30" y="51"/>
                  <a:pt x="31" y="51"/>
                </a:cubicBezTo>
                <a:cubicBezTo>
                  <a:pt x="32" y="51"/>
                  <a:pt x="33" y="51"/>
                  <a:pt x="34" y="50"/>
                </a:cubicBezTo>
                <a:cubicBezTo>
                  <a:pt x="36" y="50"/>
                  <a:pt x="37" y="48"/>
                  <a:pt x="37" y="47"/>
                </a:cubicBezTo>
                <a:cubicBezTo>
                  <a:pt x="37" y="42"/>
                  <a:pt x="37" y="42"/>
                  <a:pt x="37" y="42"/>
                </a:cubicBezTo>
                <a:cubicBezTo>
                  <a:pt x="45" y="42"/>
                  <a:pt x="45" y="42"/>
                  <a:pt x="45" y="42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6"/>
                  <a:pt x="45" y="86"/>
                  <a:pt x="46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9" y="86"/>
                  <a:pt x="59" y="86"/>
                  <a:pt x="59" y="85"/>
                </a:cubicBezTo>
                <a:cubicBezTo>
                  <a:pt x="59" y="41"/>
                  <a:pt x="59" y="41"/>
                  <a:pt x="59" y="41"/>
                </a:cubicBezTo>
                <a:cubicBezTo>
                  <a:pt x="61" y="41"/>
                  <a:pt x="62" y="40"/>
                  <a:pt x="62" y="38"/>
                </a:cubicBezTo>
                <a:cubicBezTo>
                  <a:pt x="62" y="30"/>
                  <a:pt x="62" y="30"/>
                  <a:pt x="62" y="30"/>
                </a:cubicBezTo>
                <a:cubicBezTo>
                  <a:pt x="62" y="29"/>
                  <a:pt x="61" y="28"/>
                  <a:pt x="59" y="27"/>
                </a:cubicBezTo>
                <a:cubicBezTo>
                  <a:pt x="59" y="25"/>
                  <a:pt x="59" y="25"/>
                  <a:pt x="5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1"/>
                  <a:pt x="70" y="33"/>
                  <a:pt x="71" y="33"/>
                </a:cubicBezTo>
                <a:cubicBezTo>
                  <a:pt x="71" y="34"/>
                  <a:pt x="72" y="34"/>
                  <a:pt x="73" y="34"/>
                </a:cubicBezTo>
                <a:cubicBezTo>
                  <a:pt x="73" y="34"/>
                  <a:pt x="74" y="34"/>
                  <a:pt x="74" y="33"/>
                </a:cubicBezTo>
                <a:cubicBezTo>
                  <a:pt x="84" y="21"/>
                  <a:pt x="84" y="21"/>
                  <a:pt x="84" y="21"/>
                </a:cubicBezTo>
                <a:cubicBezTo>
                  <a:pt x="85" y="21"/>
                  <a:pt x="86" y="19"/>
                  <a:pt x="86" y="17"/>
                </a:cubicBezTo>
                <a:cubicBezTo>
                  <a:pt x="86" y="16"/>
                  <a:pt x="85" y="14"/>
                  <a:pt x="84" y="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54456" y="1652441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6254457" y="1909821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20" name="椭圆 19"/>
          <p:cNvSpPr/>
          <p:nvPr/>
        </p:nvSpPr>
        <p:spPr>
          <a:xfrm>
            <a:off x="1701331" y="2837692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1" name="弧形 20"/>
          <p:cNvSpPr/>
          <p:nvPr/>
        </p:nvSpPr>
        <p:spPr>
          <a:xfrm>
            <a:off x="1701331" y="2837692"/>
            <a:ext cx="1009818" cy="1005528"/>
          </a:xfrm>
          <a:prstGeom prst="arc">
            <a:avLst>
              <a:gd name="adj1" fmla="val 9611967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1896295" y="3261072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60%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7405" y="3843221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311663" y="3631531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852964" y="3270914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2799816" y="3528294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27" name="椭圆 26"/>
          <p:cNvSpPr/>
          <p:nvPr/>
        </p:nvSpPr>
        <p:spPr>
          <a:xfrm>
            <a:off x="5155971" y="2848755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8" name="弧形 27"/>
          <p:cNvSpPr/>
          <p:nvPr/>
        </p:nvSpPr>
        <p:spPr>
          <a:xfrm>
            <a:off x="5155971" y="2848755"/>
            <a:ext cx="1009818" cy="1005528"/>
          </a:xfrm>
          <a:prstGeom prst="arc">
            <a:avLst>
              <a:gd name="adj1" fmla="val 4966099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9" name="文本框 9"/>
          <p:cNvSpPr txBox="1"/>
          <p:nvPr/>
        </p:nvSpPr>
        <p:spPr>
          <a:xfrm>
            <a:off x="5297787" y="3272135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90%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32046" y="3854284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766304" y="3642594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254456" y="3281977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6254457" y="3539357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307605" y="1105897"/>
            <a:ext cx="489445" cy="487366"/>
            <a:chOff x="8125599" y="1434035"/>
            <a:chExt cx="2036802" cy="2036802"/>
          </a:xfrm>
        </p:grpSpPr>
        <p:sp>
          <p:nvSpPr>
            <p:cNvPr id="35" name="椭圆 34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206"/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852965" y="2731847"/>
            <a:ext cx="489445" cy="487366"/>
            <a:chOff x="8125599" y="1434035"/>
            <a:chExt cx="2036802" cy="2036802"/>
          </a:xfrm>
        </p:grpSpPr>
        <p:sp>
          <p:nvSpPr>
            <p:cNvPr id="38" name="椭圆 37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9"/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11207" y="2720784"/>
            <a:ext cx="489445" cy="487366"/>
            <a:chOff x="8125599" y="1434035"/>
            <a:chExt cx="2036802" cy="2036802"/>
          </a:xfrm>
        </p:grpSpPr>
        <p:sp>
          <p:nvSpPr>
            <p:cNvPr id="41" name="椭圆 40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43" name="Freeform 301"/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302"/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400">
        <p14:gallery dir="l"/>
      </p:transition>
    </mc:Choice>
    <mc:Fallback xmlns="">
      <p:transition spd="slow" advTm="174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68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2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9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97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98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750"/>
                                </p:stCondLst>
                                <p:childTnLst>
                                  <p:par>
                                    <p:cTn id="10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225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2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4250"/>
                                </p:stCondLst>
                                <p:childTnLst>
                                  <p:par>
                                    <p:cTn id="11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3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15750"/>
                                </p:stCondLst>
                                <p:childTnLst>
                                  <p:par>
                                    <p:cTn id="129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131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132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3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10" grpId="0"/>
          <p:bldP spid="11" grpId="0"/>
          <p:bldP spid="12" grpId="0" animBg="1"/>
          <p:bldP spid="13" grpId="0" animBg="1"/>
          <p:bldP spid="14" grpId="0"/>
          <p:bldP spid="15" grpId="0" animBg="1"/>
          <p:bldP spid="16" grpId="0" animBg="1"/>
          <p:bldP spid="18" grpId="0"/>
          <p:bldP spid="19" grpId="0"/>
          <p:bldP spid="20" grpId="0" animBg="1"/>
          <p:bldP spid="21" grpId="0" animBg="1"/>
          <p:bldP spid="22" grpId="0"/>
          <p:bldP spid="23" grpId="0" animBg="1"/>
          <p:bldP spid="24" grpId="0" animBg="1"/>
          <p:bldP spid="25" grpId="0"/>
          <p:bldP spid="26" grpId="0"/>
          <p:bldP spid="27" grpId="0" animBg="1"/>
          <p:bldP spid="28" grpId="0" animBg="1"/>
          <p:bldP spid="29" grpId="0"/>
          <p:bldP spid="30" grpId="0" animBg="1"/>
          <p:bldP spid="31" grpId="0" animBg="1"/>
          <p:bldP spid="32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2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9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750"/>
                                </p:stCondLst>
                                <p:childTnLst>
                                  <p:par>
                                    <p:cTn id="10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225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2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4250"/>
                                </p:stCondLst>
                                <p:childTnLst>
                                  <p:par>
                                    <p:cTn id="11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3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15750"/>
                                </p:stCondLst>
                                <p:childTnLst>
                                  <p:par>
                                    <p:cTn id="12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2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3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10" grpId="0"/>
          <p:bldP spid="11" grpId="0"/>
          <p:bldP spid="12" grpId="0" animBg="1"/>
          <p:bldP spid="13" grpId="0" animBg="1"/>
          <p:bldP spid="14" grpId="0"/>
          <p:bldP spid="15" grpId="0" animBg="1"/>
          <p:bldP spid="16" grpId="0" animBg="1"/>
          <p:bldP spid="18" grpId="0"/>
          <p:bldP spid="19" grpId="0"/>
          <p:bldP spid="20" grpId="0" animBg="1"/>
          <p:bldP spid="21" grpId="0" animBg="1"/>
          <p:bldP spid="22" grpId="0"/>
          <p:bldP spid="23" grpId="0" animBg="1"/>
          <p:bldP spid="24" grpId="0" animBg="1"/>
          <p:bldP spid="25" grpId="0"/>
          <p:bldP spid="26" grpId="0"/>
          <p:bldP spid="27" grpId="0" animBg="1"/>
          <p:bldP spid="28" grpId="0" animBg="1"/>
          <p:bldP spid="29" grpId="0"/>
          <p:bldP spid="30" grpId="0" animBg="1"/>
          <p:bldP spid="31" grpId="0" animBg="1"/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>
            <a:spLocks noChangeArrowheads="1"/>
          </p:cNvSpPr>
          <p:nvPr/>
        </p:nvSpPr>
        <p:spPr bwMode="auto">
          <a:xfrm>
            <a:off x="3112889" y="1883117"/>
            <a:ext cx="1068884" cy="1436256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740610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5"/>
          <p:cNvSpPr>
            <a:spLocks noChangeArrowheads="1"/>
          </p:cNvSpPr>
          <p:nvPr/>
        </p:nvSpPr>
        <p:spPr bwMode="auto">
          <a:xfrm rot="7200000">
            <a:off x="4365121" y="1085704"/>
            <a:ext cx="1003396" cy="1529488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740610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3173834" y="1078067"/>
            <a:ext cx="1734592" cy="1519094"/>
            <a:chOff x="0" y="0"/>
            <a:chExt cx="1480" cy="1302"/>
          </a:xfrm>
          <a:solidFill>
            <a:srgbClr val="C81812"/>
          </a:solidFill>
        </p:grpSpPr>
        <p:sp>
          <p:nvSpPr>
            <p:cNvPr id="5" name="AutoShape 7"/>
            <p:cNvSpPr>
              <a:spLocks noChangeArrowheads="1"/>
            </p:cNvSpPr>
            <p:nvPr/>
          </p:nvSpPr>
          <p:spPr bwMode="auto">
            <a:xfrm rot="-9000000">
              <a:off x="0" y="922"/>
              <a:ext cx="908" cy="38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" name="Freeform 8"/>
            <p:cNvSpPr>
              <a:spLocks noChangeArrowheads="1"/>
            </p:cNvSpPr>
            <p:nvPr/>
          </p:nvSpPr>
          <p:spPr bwMode="auto">
            <a:xfrm rot="7200000">
              <a:off x="249" y="421"/>
              <a:ext cx="948" cy="508"/>
            </a:xfrm>
            <a:custGeom>
              <a:avLst/>
              <a:gdLst>
                <a:gd name="T0" fmla="*/ 19924 w 750"/>
                <a:gd name="T1" fmla="*/ 0 h 378"/>
                <a:gd name="T2" fmla="*/ 0 w 750"/>
                <a:gd name="T3" fmla="*/ 0 h 378"/>
                <a:gd name="T4" fmla="*/ 64 w 750"/>
                <a:gd name="T5" fmla="*/ 12184 h 378"/>
                <a:gd name="T6" fmla="*/ 743 w 750"/>
                <a:gd name="T7" fmla="*/ 23709 h 378"/>
                <a:gd name="T8" fmla="*/ 19924 w 750"/>
                <a:gd name="T9" fmla="*/ 23709 h 378"/>
                <a:gd name="T10" fmla="*/ 19924 w 750"/>
                <a:gd name="T11" fmla="*/ 0 h 378"/>
                <a:gd name="T12" fmla="*/ 19924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Freeform 9"/>
            <p:cNvSpPr>
              <a:spLocks noChangeArrowheads="1"/>
            </p:cNvSpPr>
            <p:nvPr/>
          </p:nvSpPr>
          <p:spPr bwMode="auto">
            <a:xfrm rot="7200000">
              <a:off x="925" y="-163"/>
              <a:ext cx="392" cy="718"/>
            </a:xfrm>
            <a:custGeom>
              <a:avLst/>
              <a:gdLst>
                <a:gd name="T0" fmla="*/ 19 w 495"/>
                <a:gd name="T1" fmla="*/ 4 h 971"/>
                <a:gd name="T2" fmla="*/ 19 w 495"/>
                <a:gd name="T3" fmla="*/ 14 h 971"/>
                <a:gd name="T4" fmla="*/ 17 w 495"/>
                <a:gd name="T5" fmla="*/ 14 h 971"/>
                <a:gd name="T6" fmla="*/ 17 w 495"/>
                <a:gd name="T7" fmla="*/ 14 h 971"/>
                <a:gd name="T8" fmla="*/ 16 w 495"/>
                <a:gd name="T9" fmla="*/ 13 h 971"/>
                <a:gd name="T10" fmla="*/ 14 w 495"/>
                <a:gd name="T11" fmla="*/ 13 h 971"/>
                <a:gd name="T12" fmla="*/ 13 w 495"/>
                <a:gd name="T13" fmla="*/ 13 h 971"/>
                <a:gd name="T14" fmla="*/ 11 w 495"/>
                <a:gd name="T15" fmla="*/ 12 h 971"/>
                <a:gd name="T16" fmla="*/ 10 w 495"/>
                <a:gd name="T17" fmla="*/ 11 h 971"/>
                <a:gd name="T18" fmla="*/ 8 w 495"/>
                <a:gd name="T19" fmla="*/ 10 h 971"/>
                <a:gd name="T20" fmla="*/ 7 w 495"/>
                <a:gd name="T21" fmla="*/ 8 h 971"/>
                <a:gd name="T22" fmla="*/ 5 w 495"/>
                <a:gd name="T23" fmla="*/ 7 h 971"/>
                <a:gd name="T24" fmla="*/ 4 w 495"/>
                <a:gd name="T25" fmla="*/ 5 h 971"/>
                <a:gd name="T26" fmla="*/ 2 w 495"/>
                <a:gd name="T27" fmla="*/ 3 h 971"/>
                <a:gd name="T28" fmla="*/ 2 w 495"/>
                <a:gd name="T29" fmla="*/ 2 h 971"/>
                <a:gd name="T30" fmla="*/ 0 w 495"/>
                <a:gd name="T31" fmla="*/ 1 h 971"/>
                <a:gd name="T32" fmla="*/ 2 w 495"/>
                <a:gd name="T33" fmla="*/ 0 h 971"/>
                <a:gd name="T34" fmla="*/ 2 w 495"/>
                <a:gd name="T35" fmla="*/ 1 h 971"/>
                <a:gd name="T36" fmla="*/ 2 w 495"/>
                <a:gd name="T37" fmla="*/ 1 h 971"/>
                <a:gd name="T38" fmla="*/ 2 w 495"/>
                <a:gd name="T39" fmla="*/ 1 h 971"/>
                <a:gd name="T40" fmla="*/ 2 w 495"/>
                <a:gd name="T41" fmla="*/ 2 h 971"/>
                <a:gd name="T42" fmla="*/ 2 w 495"/>
                <a:gd name="T43" fmla="*/ 2 h 971"/>
                <a:gd name="T44" fmla="*/ 2 w 495"/>
                <a:gd name="T45" fmla="*/ 3 h 971"/>
                <a:gd name="T46" fmla="*/ 3 w 495"/>
                <a:gd name="T47" fmla="*/ 4 h 971"/>
                <a:gd name="T48" fmla="*/ 5 w 495"/>
                <a:gd name="T49" fmla="*/ 4 h 971"/>
                <a:gd name="T50" fmla="*/ 6 w 495"/>
                <a:gd name="T51" fmla="*/ 4 h 971"/>
                <a:gd name="T52" fmla="*/ 10 w 495"/>
                <a:gd name="T53" fmla="*/ 4 h 971"/>
                <a:gd name="T54" fmla="*/ 19 w 495"/>
                <a:gd name="T55" fmla="*/ 4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Freeform 10"/>
          <p:cNvSpPr>
            <a:spLocks noChangeArrowheads="1"/>
          </p:cNvSpPr>
          <p:nvPr/>
        </p:nvSpPr>
        <p:spPr bwMode="auto">
          <a:xfrm rot="-7200000">
            <a:off x="4449507" y="2447289"/>
            <a:ext cx="1003396" cy="1529488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4507595" y="1780444"/>
            <a:ext cx="1518940" cy="1612433"/>
            <a:chOff x="0" y="0"/>
            <a:chExt cx="1296" cy="1381"/>
          </a:xfrm>
          <a:solidFill>
            <a:srgbClr val="003C72"/>
          </a:solidFill>
        </p:grpSpPr>
        <p:sp>
          <p:nvSpPr>
            <p:cNvPr id="10" name="AutoShape 12"/>
            <p:cNvSpPr>
              <a:spLocks noChangeArrowheads="1"/>
            </p:cNvSpPr>
            <p:nvPr/>
          </p:nvSpPr>
          <p:spPr bwMode="auto">
            <a:xfrm rot="-1800000">
              <a:off x="0" y="0"/>
              <a:ext cx="906" cy="38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 13"/>
            <p:cNvSpPr>
              <a:spLocks noChangeArrowheads="1"/>
            </p:cNvSpPr>
            <p:nvPr/>
          </p:nvSpPr>
          <p:spPr bwMode="auto">
            <a:xfrm rot="-7200000">
              <a:off x="248" y="374"/>
              <a:ext cx="948" cy="507"/>
            </a:xfrm>
            <a:custGeom>
              <a:avLst/>
              <a:gdLst>
                <a:gd name="T0" fmla="*/ 19924 w 750"/>
                <a:gd name="T1" fmla="*/ 0 h 378"/>
                <a:gd name="T2" fmla="*/ 0 w 750"/>
                <a:gd name="T3" fmla="*/ 0 h 378"/>
                <a:gd name="T4" fmla="*/ 64 w 750"/>
                <a:gd name="T5" fmla="*/ 11827 h 378"/>
                <a:gd name="T6" fmla="*/ 743 w 750"/>
                <a:gd name="T7" fmla="*/ 23046 h 378"/>
                <a:gd name="T8" fmla="*/ 19924 w 750"/>
                <a:gd name="T9" fmla="*/ 23046 h 378"/>
                <a:gd name="T10" fmla="*/ 19924 w 750"/>
                <a:gd name="T11" fmla="*/ 0 h 378"/>
                <a:gd name="T12" fmla="*/ 19924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14"/>
            <p:cNvSpPr>
              <a:spLocks noChangeArrowheads="1"/>
            </p:cNvSpPr>
            <p:nvPr/>
          </p:nvSpPr>
          <p:spPr bwMode="auto">
            <a:xfrm rot="-7200000">
              <a:off x="764" y="849"/>
              <a:ext cx="346" cy="718"/>
            </a:xfrm>
            <a:custGeom>
              <a:avLst/>
              <a:gdLst>
                <a:gd name="T0" fmla="*/ 3 w 495"/>
                <a:gd name="T1" fmla="*/ 4 h 971"/>
                <a:gd name="T2" fmla="*/ 3 w 495"/>
                <a:gd name="T3" fmla="*/ 14 h 971"/>
                <a:gd name="T4" fmla="*/ 3 w 495"/>
                <a:gd name="T5" fmla="*/ 14 h 971"/>
                <a:gd name="T6" fmla="*/ 3 w 495"/>
                <a:gd name="T7" fmla="*/ 14 h 971"/>
                <a:gd name="T8" fmla="*/ 3 w 495"/>
                <a:gd name="T9" fmla="*/ 13 h 971"/>
                <a:gd name="T10" fmla="*/ 2 w 495"/>
                <a:gd name="T11" fmla="*/ 13 h 971"/>
                <a:gd name="T12" fmla="*/ 2 w 495"/>
                <a:gd name="T13" fmla="*/ 13 h 971"/>
                <a:gd name="T14" fmla="*/ 2 w 495"/>
                <a:gd name="T15" fmla="*/ 12 h 971"/>
                <a:gd name="T16" fmla="*/ 1 w 495"/>
                <a:gd name="T17" fmla="*/ 11 h 971"/>
                <a:gd name="T18" fmla="*/ 1 w 495"/>
                <a:gd name="T19" fmla="*/ 10 h 971"/>
                <a:gd name="T20" fmla="*/ 1 w 495"/>
                <a:gd name="T21" fmla="*/ 8 h 971"/>
                <a:gd name="T22" fmla="*/ 1 w 495"/>
                <a:gd name="T23" fmla="*/ 7 h 971"/>
                <a:gd name="T24" fmla="*/ 1 w 495"/>
                <a:gd name="T25" fmla="*/ 5 h 971"/>
                <a:gd name="T26" fmla="*/ 1 w 495"/>
                <a:gd name="T27" fmla="*/ 3 h 971"/>
                <a:gd name="T28" fmla="*/ 1 w 495"/>
                <a:gd name="T29" fmla="*/ 2 h 971"/>
                <a:gd name="T30" fmla="*/ 0 w 495"/>
                <a:gd name="T31" fmla="*/ 1 h 971"/>
                <a:gd name="T32" fmla="*/ 1 w 495"/>
                <a:gd name="T33" fmla="*/ 0 h 971"/>
                <a:gd name="T34" fmla="*/ 1 w 495"/>
                <a:gd name="T35" fmla="*/ 1 h 971"/>
                <a:gd name="T36" fmla="*/ 1 w 495"/>
                <a:gd name="T37" fmla="*/ 1 h 971"/>
                <a:gd name="T38" fmla="*/ 1 w 495"/>
                <a:gd name="T39" fmla="*/ 1 h 971"/>
                <a:gd name="T40" fmla="*/ 1 w 495"/>
                <a:gd name="T41" fmla="*/ 2 h 971"/>
                <a:gd name="T42" fmla="*/ 1 w 495"/>
                <a:gd name="T43" fmla="*/ 2 h 971"/>
                <a:gd name="T44" fmla="*/ 1 w 495"/>
                <a:gd name="T45" fmla="*/ 3 h 971"/>
                <a:gd name="T46" fmla="*/ 1 w 495"/>
                <a:gd name="T47" fmla="*/ 4 h 971"/>
                <a:gd name="T48" fmla="*/ 1 w 495"/>
                <a:gd name="T49" fmla="*/ 4 h 971"/>
                <a:gd name="T50" fmla="*/ 1 w 495"/>
                <a:gd name="T51" fmla="*/ 4 h 971"/>
                <a:gd name="T52" fmla="*/ 1 w 495"/>
                <a:gd name="T53" fmla="*/ 4 h 971"/>
                <a:gd name="T54" fmla="*/ 3 w 495"/>
                <a:gd name="T55" fmla="*/ 4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3" name="Group 15"/>
          <p:cNvGrpSpPr>
            <a:grpSpLocks/>
          </p:cNvGrpSpPr>
          <p:nvPr/>
        </p:nvGrpSpPr>
        <p:grpSpPr bwMode="auto">
          <a:xfrm>
            <a:off x="3108201" y="2767505"/>
            <a:ext cx="1841246" cy="1026730"/>
            <a:chOff x="0" y="0"/>
            <a:chExt cx="1571" cy="879"/>
          </a:xfrm>
          <a:solidFill>
            <a:srgbClr val="C81812"/>
          </a:solidFill>
        </p:grpSpPr>
        <p:sp>
          <p:nvSpPr>
            <p:cNvPr id="14" name="Freeform 16"/>
            <p:cNvSpPr>
              <a:spLocks noChangeArrowheads="1"/>
            </p:cNvSpPr>
            <p:nvPr/>
          </p:nvSpPr>
          <p:spPr bwMode="auto">
            <a:xfrm>
              <a:off x="0" y="0"/>
              <a:ext cx="366" cy="692"/>
            </a:xfrm>
            <a:custGeom>
              <a:avLst/>
              <a:gdLst>
                <a:gd name="T0" fmla="*/ 7 w 495"/>
                <a:gd name="T1" fmla="*/ 3 h 971"/>
                <a:gd name="T2" fmla="*/ 7 w 495"/>
                <a:gd name="T3" fmla="*/ 9 h 971"/>
                <a:gd name="T4" fmla="*/ 7 w 495"/>
                <a:gd name="T5" fmla="*/ 9 h 971"/>
                <a:gd name="T6" fmla="*/ 7 w 495"/>
                <a:gd name="T7" fmla="*/ 8 h 971"/>
                <a:gd name="T8" fmla="*/ 6 w 495"/>
                <a:gd name="T9" fmla="*/ 8 h 971"/>
                <a:gd name="T10" fmla="*/ 5 w 495"/>
                <a:gd name="T11" fmla="*/ 8 h 971"/>
                <a:gd name="T12" fmla="*/ 5 w 495"/>
                <a:gd name="T13" fmla="*/ 8 h 971"/>
                <a:gd name="T14" fmla="*/ 4 w 495"/>
                <a:gd name="T15" fmla="*/ 7 h 971"/>
                <a:gd name="T16" fmla="*/ 4 w 495"/>
                <a:gd name="T17" fmla="*/ 6 h 971"/>
                <a:gd name="T18" fmla="*/ 3 w 495"/>
                <a:gd name="T19" fmla="*/ 6 h 971"/>
                <a:gd name="T20" fmla="*/ 3 w 495"/>
                <a:gd name="T21" fmla="*/ 5 h 971"/>
                <a:gd name="T22" fmla="*/ 2 w 495"/>
                <a:gd name="T23" fmla="*/ 4 h 971"/>
                <a:gd name="T24" fmla="*/ 1 w 495"/>
                <a:gd name="T25" fmla="*/ 3 h 971"/>
                <a:gd name="T26" fmla="*/ 1 w 495"/>
                <a:gd name="T27" fmla="*/ 2 h 971"/>
                <a:gd name="T28" fmla="*/ 1 w 495"/>
                <a:gd name="T29" fmla="*/ 1 h 971"/>
                <a:gd name="T30" fmla="*/ 0 w 495"/>
                <a:gd name="T31" fmla="*/ 1 h 971"/>
                <a:gd name="T32" fmla="*/ 1 w 495"/>
                <a:gd name="T33" fmla="*/ 0 h 971"/>
                <a:gd name="T34" fmla="*/ 1 w 495"/>
                <a:gd name="T35" fmla="*/ 1 h 971"/>
                <a:gd name="T36" fmla="*/ 1 w 495"/>
                <a:gd name="T37" fmla="*/ 1 h 971"/>
                <a:gd name="T38" fmla="*/ 1 w 495"/>
                <a:gd name="T39" fmla="*/ 1 h 971"/>
                <a:gd name="T40" fmla="*/ 1 w 495"/>
                <a:gd name="T41" fmla="*/ 1 h 971"/>
                <a:gd name="T42" fmla="*/ 1 w 495"/>
                <a:gd name="T43" fmla="*/ 1 h 971"/>
                <a:gd name="T44" fmla="*/ 1 w 495"/>
                <a:gd name="T45" fmla="*/ 2 h 971"/>
                <a:gd name="T46" fmla="*/ 1 w 495"/>
                <a:gd name="T47" fmla="*/ 2 h 971"/>
                <a:gd name="T48" fmla="*/ 1 w 495"/>
                <a:gd name="T49" fmla="*/ 2 h 971"/>
                <a:gd name="T50" fmla="*/ 3 w 495"/>
                <a:gd name="T51" fmla="*/ 3 h 971"/>
                <a:gd name="T52" fmla="*/ 4 w 495"/>
                <a:gd name="T53" fmla="*/ 3 h 971"/>
                <a:gd name="T54" fmla="*/ 7 w 495"/>
                <a:gd name="T55" fmla="*/ 3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AutoShape 17"/>
            <p:cNvSpPr>
              <a:spLocks noChangeArrowheads="1"/>
            </p:cNvSpPr>
            <p:nvPr/>
          </p:nvSpPr>
          <p:spPr bwMode="auto">
            <a:xfrm rot="5400000">
              <a:off x="934" y="240"/>
              <a:ext cx="872" cy="403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 18"/>
            <p:cNvSpPr>
              <a:spLocks noChangeArrowheads="1"/>
            </p:cNvSpPr>
            <p:nvPr/>
          </p:nvSpPr>
          <p:spPr bwMode="auto">
            <a:xfrm>
              <a:off x="330" y="203"/>
              <a:ext cx="1005" cy="489"/>
            </a:xfrm>
            <a:custGeom>
              <a:avLst/>
              <a:gdLst>
                <a:gd name="T0" fmla="*/ 45150 w 750"/>
                <a:gd name="T1" fmla="*/ 0 h 378"/>
                <a:gd name="T2" fmla="*/ 0 w 750"/>
                <a:gd name="T3" fmla="*/ 0 h 378"/>
                <a:gd name="T4" fmla="*/ 122 w 750"/>
                <a:gd name="T5" fmla="*/ 7123 h 378"/>
                <a:gd name="T6" fmla="*/ 1690 w 750"/>
                <a:gd name="T7" fmla="*/ 13896 h 378"/>
                <a:gd name="T8" fmla="*/ 45150 w 750"/>
                <a:gd name="T9" fmla="*/ 13896 h 378"/>
                <a:gd name="T10" fmla="*/ 45150 w 750"/>
                <a:gd name="T11" fmla="*/ 0 h 378"/>
                <a:gd name="T12" fmla="*/ 45150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708807" y="3965747"/>
            <a:ext cx="6316024" cy="632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项目部实现总产值6100多万元， 3、4、5月份连续三月实现产值过千万。</a:t>
            </a:r>
            <a:endParaRPr lang="en-US" altLang="zh-CN" sz="130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其中3月辅运顺槽进尺达520m，4月份产值达1050万元。</a:t>
            </a:r>
          </a:p>
        </p:txBody>
      </p:sp>
      <p:sp>
        <p:nvSpPr>
          <p:cNvPr id="18" name="文本框 17"/>
          <p:cNvSpPr>
            <a:spLocks noChangeArrowheads="1"/>
          </p:cNvSpPr>
          <p:nvPr/>
        </p:nvSpPr>
        <p:spPr bwMode="auto">
          <a:xfrm>
            <a:off x="1112249" y="3318206"/>
            <a:ext cx="1888126" cy="27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19" name="文本框 18"/>
          <p:cNvSpPr>
            <a:spLocks noChangeArrowheads="1"/>
          </p:cNvSpPr>
          <p:nvPr/>
        </p:nvSpPr>
        <p:spPr bwMode="auto">
          <a:xfrm>
            <a:off x="1112249" y="2934350"/>
            <a:ext cx="1888126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>
            <a:spLocks noChangeArrowheads="1"/>
          </p:cNvSpPr>
          <p:nvPr/>
        </p:nvSpPr>
        <p:spPr bwMode="auto">
          <a:xfrm>
            <a:off x="5860108" y="3287871"/>
            <a:ext cx="1888127" cy="270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21" name="文本框 20"/>
          <p:cNvSpPr>
            <a:spLocks noChangeArrowheads="1"/>
          </p:cNvSpPr>
          <p:nvPr/>
        </p:nvSpPr>
        <p:spPr bwMode="auto">
          <a:xfrm>
            <a:off x="5860108" y="2904014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>
            <a:spLocks noChangeArrowheads="1"/>
          </p:cNvSpPr>
          <p:nvPr/>
        </p:nvSpPr>
        <p:spPr bwMode="auto">
          <a:xfrm>
            <a:off x="3485592" y="821384"/>
            <a:ext cx="1888127" cy="27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23" name="文本框 22"/>
          <p:cNvSpPr>
            <a:spLocks noChangeArrowheads="1"/>
          </p:cNvSpPr>
          <p:nvPr/>
        </p:nvSpPr>
        <p:spPr bwMode="auto">
          <a:xfrm>
            <a:off x="3485592" y="437528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Freeform 5"/>
          <p:cNvSpPr>
            <a:spLocks noEditPoints="1" noChangeArrowheads="1"/>
          </p:cNvSpPr>
          <p:nvPr/>
        </p:nvSpPr>
        <p:spPr bwMode="auto">
          <a:xfrm>
            <a:off x="893081" y="4043918"/>
            <a:ext cx="564914" cy="564702"/>
          </a:xfrm>
          <a:custGeom>
            <a:avLst/>
            <a:gdLst>
              <a:gd name="T0" fmla="*/ 2147483646 w 201"/>
              <a:gd name="T1" fmla="*/ 2147483646 h 202"/>
              <a:gd name="T2" fmla="*/ 2147483646 w 201"/>
              <a:gd name="T3" fmla="*/ 2147483646 h 202"/>
              <a:gd name="T4" fmla="*/ 2147483646 w 201"/>
              <a:gd name="T5" fmla="*/ 2147483646 h 202"/>
              <a:gd name="T6" fmla="*/ 2147483646 w 201"/>
              <a:gd name="T7" fmla="*/ 2147483646 h 202"/>
              <a:gd name="T8" fmla="*/ 2147483646 w 201"/>
              <a:gd name="T9" fmla="*/ 2147483646 h 202"/>
              <a:gd name="T10" fmla="*/ 2147483646 w 201"/>
              <a:gd name="T11" fmla="*/ 2147483646 h 202"/>
              <a:gd name="T12" fmla="*/ 2147483646 w 201"/>
              <a:gd name="T13" fmla="*/ 2147483646 h 202"/>
              <a:gd name="T14" fmla="*/ 2147483646 w 201"/>
              <a:gd name="T15" fmla="*/ 2147483646 h 202"/>
              <a:gd name="T16" fmla="*/ 2147483646 w 201"/>
              <a:gd name="T17" fmla="*/ 2147483646 h 202"/>
              <a:gd name="T18" fmla="*/ 2147483646 w 201"/>
              <a:gd name="T19" fmla="*/ 2147483646 h 202"/>
              <a:gd name="T20" fmla="*/ 2147483646 w 201"/>
              <a:gd name="T21" fmla="*/ 2147483646 h 202"/>
              <a:gd name="T22" fmla="*/ 2147483646 w 201"/>
              <a:gd name="T23" fmla="*/ 2147483646 h 202"/>
              <a:gd name="T24" fmla="*/ 2147483646 w 201"/>
              <a:gd name="T25" fmla="*/ 2147483646 h 202"/>
              <a:gd name="T26" fmla="*/ 2147483646 w 201"/>
              <a:gd name="T27" fmla="*/ 2147483646 h 202"/>
              <a:gd name="T28" fmla="*/ 2147483646 w 201"/>
              <a:gd name="T29" fmla="*/ 2147483646 h 202"/>
              <a:gd name="T30" fmla="*/ 2147483646 w 201"/>
              <a:gd name="T31" fmla="*/ 2147483646 h 202"/>
              <a:gd name="T32" fmla="*/ 2147483646 w 201"/>
              <a:gd name="T33" fmla="*/ 2147483646 h 202"/>
              <a:gd name="T34" fmla="*/ 2147483646 w 201"/>
              <a:gd name="T35" fmla="*/ 2147483646 h 202"/>
              <a:gd name="T36" fmla="*/ 2147483646 w 201"/>
              <a:gd name="T37" fmla="*/ 2147483646 h 202"/>
              <a:gd name="T38" fmla="*/ 2147483646 w 201"/>
              <a:gd name="T39" fmla="*/ 2147483646 h 202"/>
              <a:gd name="T40" fmla="*/ 2147483646 w 201"/>
              <a:gd name="T41" fmla="*/ 2147483646 h 202"/>
              <a:gd name="T42" fmla="*/ 2147483646 w 201"/>
              <a:gd name="T43" fmla="*/ 2147483646 h 202"/>
              <a:gd name="T44" fmla="*/ 2147483646 w 201"/>
              <a:gd name="T45" fmla="*/ 2147483646 h 202"/>
              <a:gd name="T46" fmla="*/ 2147483646 w 201"/>
              <a:gd name="T47" fmla="*/ 2147483646 h 202"/>
              <a:gd name="T48" fmla="*/ 2147483646 w 201"/>
              <a:gd name="T49" fmla="*/ 2147483646 h 202"/>
              <a:gd name="T50" fmla="*/ 2147483646 w 201"/>
              <a:gd name="T51" fmla="*/ 2147483646 h 202"/>
              <a:gd name="T52" fmla="*/ 2147483646 w 201"/>
              <a:gd name="T53" fmla="*/ 2147483646 h 202"/>
              <a:gd name="T54" fmla="*/ 0 w 201"/>
              <a:gd name="T55" fmla="*/ 2147483646 h 202"/>
              <a:gd name="T56" fmla="*/ 0 w 201"/>
              <a:gd name="T57" fmla="*/ 2147483646 h 202"/>
              <a:gd name="T58" fmla="*/ 2147483646 w 201"/>
              <a:gd name="T59" fmla="*/ 2147483646 h 202"/>
              <a:gd name="T60" fmla="*/ 2147483646 w 201"/>
              <a:gd name="T61" fmla="*/ 2147483646 h 202"/>
              <a:gd name="T62" fmla="*/ 2147483646 w 201"/>
              <a:gd name="T63" fmla="*/ 2147483646 h 202"/>
              <a:gd name="T64" fmla="*/ 2147483646 w 201"/>
              <a:gd name="T65" fmla="*/ 2147483646 h 20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01"/>
              <a:gd name="T100" fmla="*/ 0 h 202"/>
              <a:gd name="T101" fmla="*/ 201 w 201"/>
              <a:gd name="T102" fmla="*/ 202 h 20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6">
        <p14:gallery dir="l"/>
      </p:transition>
    </mc:Choice>
    <mc:Fallback xmlns="">
      <p:transition spd="slow" advTm="87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 rot="5400000">
            <a:off x="1852870" y="2652089"/>
            <a:ext cx="1510928" cy="1513080"/>
            <a:chOff x="0" y="0"/>
            <a:chExt cx="2702660" cy="2692842"/>
          </a:xfrm>
          <a:solidFill>
            <a:srgbClr val="C81812"/>
          </a:solidFill>
        </p:grpSpPr>
        <p:sp>
          <p:nvSpPr>
            <p:cNvPr id="3" name="空心弧 2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 rot="-5400000">
            <a:off x="2917066" y="785306"/>
            <a:ext cx="1510928" cy="1513080"/>
            <a:chOff x="0" y="0"/>
            <a:chExt cx="2702660" cy="2692842"/>
          </a:xfrm>
        </p:grpSpPr>
        <p:sp>
          <p:nvSpPr>
            <p:cNvPr id="7" name="空心弧 6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 rot="5400000">
            <a:off x="3983605" y="2652089"/>
            <a:ext cx="1510928" cy="1513080"/>
            <a:chOff x="0" y="0"/>
            <a:chExt cx="2702660" cy="2692842"/>
          </a:xfrm>
          <a:solidFill>
            <a:srgbClr val="C81812"/>
          </a:solidFill>
        </p:grpSpPr>
        <p:sp>
          <p:nvSpPr>
            <p:cNvPr id="11" name="空心弧 10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 rot="-5400000">
            <a:off x="5047801" y="785306"/>
            <a:ext cx="1510928" cy="1513080"/>
            <a:chOff x="0" y="0"/>
            <a:chExt cx="2702660" cy="2692842"/>
          </a:xfrm>
        </p:grpSpPr>
        <p:sp>
          <p:nvSpPr>
            <p:cNvPr id="15" name="空心弧 14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898941" y="2297310"/>
            <a:ext cx="6750844" cy="355855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Box 24"/>
          <p:cNvSpPr>
            <a:spLocks noChangeArrowheads="1"/>
          </p:cNvSpPr>
          <p:nvPr/>
        </p:nvSpPr>
        <p:spPr bwMode="auto">
          <a:xfrm>
            <a:off x="2351075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 dirty="0">
                <a:solidFill>
                  <a:srgbClr val="C81812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700" b="1" dirty="0">
              <a:solidFill>
                <a:srgbClr val="C8181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25"/>
          <p:cNvSpPr>
            <a:spLocks noChangeArrowheads="1"/>
          </p:cNvSpPr>
          <p:nvPr/>
        </p:nvSpPr>
        <p:spPr bwMode="auto">
          <a:xfrm>
            <a:off x="2447181" y="2655499"/>
            <a:ext cx="348091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26"/>
          <p:cNvSpPr>
            <a:spLocks noChangeArrowheads="1"/>
          </p:cNvSpPr>
          <p:nvPr/>
        </p:nvSpPr>
        <p:spPr bwMode="auto">
          <a:xfrm>
            <a:off x="3415271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700" b="1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27"/>
          <p:cNvSpPr>
            <a:spLocks noChangeArrowheads="1"/>
          </p:cNvSpPr>
          <p:nvPr/>
        </p:nvSpPr>
        <p:spPr bwMode="auto">
          <a:xfrm>
            <a:off x="3497312" y="2056962"/>
            <a:ext cx="346918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Box 28"/>
          <p:cNvSpPr>
            <a:spLocks noChangeArrowheads="1"/>
          </p:cNvSpPr>
          <p:nvPr/>
        </p:nvSpPr>
        <p:spPr bwMode="auto">
          <a:xfrm>
            <a:off x="5547178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700" b="1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29"/>
          <p:cNvSpPr>
            <a:spLocks noChangeArrowheads="1"/>
          </p:cNvSpPr>
          <p:nvPr/>
        </p:nvSpPr>
        <p:spPr bwMode="auto">
          <a:xfrm>
            <a:off x="5628047" y="2056962"/>
            <a:ext cx="348091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Box 30"/>
          <p:cNvSpPr>
            <a:spLocks noChangeArrowheads="1"/>
          </p:cNvSpPr>
          <p:nvPr/>
        </p:nvSpPr>
        <p:spPr bwMode="auto">
          <a:xfrm>
            <a:off x="4460714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C81812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700" b="1">
              <a:solidFill>
                <a:srgbClr val="C8181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1"/>
          <p:cNvSpPr>
            <a:spLocks noChangeArrowheads="1"/>
          </p:cNvSpPr>
          <p:nvPr/>
        </p:nvSpPr>
        <p:spPr bwMode="auto">
          <a:xfrm>
            <a:off x="4557992" y="2655499"/>
            <a:ext cx="346918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399128" y="3816404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3472700" y="852887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531035" y="3816404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595230" y="852887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31" name="文本框 30"/>
          <p:cNvSpPr>
            <a:spLocks noChangeArrowheads="1"/>
          </p:cNvSpPr>
          <p:nvPr/>
        </p:nvSpPr>
        <p:spPr bwMode="auto">
          <a:xfrm>
            <a:off x="5824947" y="3282037"/>
            <a:ext cx="1888127" cy="932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点击此处添加文字说明点击此处添加文字说明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32" name="文本框 31"/>
          <p:cNvSpPr>
            <a:spLocks noChangeArrowheads="1"/>
          </p:cNvSpPr>
          <p:nvPr/>
        </p:nvSpPr>
        <p:spPr bwMode="auto">
          <a:xfrm>
            <a:off x="5824947" y="2898180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Freeform 5"/>
          <p:cNvSpPr>
            <a:spLocks noEditPoints="1" noChangeArrowheads="1"/>
          </p:cNvSpPr>
          <p:nvPr/>
        </p:nvSpPr>
        <p:spPr bwMode="auto">
          <a:xfrm>
            <a:off x="3512549" y="1429256"/>
            <a:ext cx="337542" cy="323186"/>
          </a:xfrm>
          <a:custGeom>
            <a:avLst/>
            <a:gdLst>
              <a:gd name="T0" fmla="*/ 2147483646 w 200"/>
              <a:gd name="T1" fmla="*/ 0 h 192"/>
              <a:gd name="T2" fmla="*/ 2147483646 w 200"/>
              <a:gd name="T3" fmla="*/ 0 h 192"/>
              <a:gd name="T4" fmla="*/ 2147483646 w 200"/>
              <a:gd name="T5" fmla="*/ 0 h 192"/>
              <a:gd name="T6" fmla="*/ 2147483646 w 200"/>
              <a:gd name="T7" fmla="*/ 0 h 192"/>
              <a:gd name="T8" fmla="*/ 2147483646 w 200"/>
              <a:gd name="T9" fmla="*/ 2147483646 h 192"/>
              <a:gd name="T10" fmla="*/ 0 w 200"/>
              <a:gd name="T11" fmla="*/ 2147483646 h 192"/>
              <a:gd name="T12" fmla="*/ 0 w 200"/>
              <a:gd name="T13" fmla="*/ 2147483646 h 192"/>
              <a:gd name="T14" fmla="*/ 0 w 200"/>
              <a:gd name="T15" fmla="*/ 2147483646 h 192"/>
              <a:gd name="T16" fmla="*/ 2147483646 w 200"/>
              <a:gd name="T17" fmla="*/ 2147483646 h 192"/>
              <a:gd name="T18" fmla="*/ 2147483646 w 200"/>
              <a:gd name="T19" fmla="*/ 2147483646 h 192"/>
              <a:gd name="T20" fmla="*/ 2147483646 w 200"/>
              <a:gd name="T21" fmla="*/ 2147483646 h 192"/>
              <a:gd name="T22" fmla="*/ 2147483646 w 200"/>
              <a:gd name="T23" fmla="*/ 2147483646 h 192"/>
              <a:gd name="T24" fmla="*/ 2147483646 w 200"/>
              <a:gd name="T25" fmla="*/ 2147483646 h 192"/>
              <a:gd name="T26" fmla="*/ 2147483646 w 200"/>
              <a:gd name="T27" fmla="*/ 2147483646 h 192"/>
              <a:gd name="T28" fmla="*/ 2147483646 w 200"/>
              <a:gd name="T29" fmla="*/ 0 h 192"/>
              <a:gd name="T30" fmla="*/ 2147483646 w 200"/>
              <a:gd name="T31" fmla="*/ 0 h 192"/>
              <a:gd name="T32" fmla="*/ 2147483646 w 200"/>
              <a:gd name="T33" fmla="*/ 2147483646 h 192"/>
              <a:gd name="T34" fmla="*/ 2147483646 w 200"/>
              <a:gd name="T35" fmla="*/ 2147483646 h 192"/>
              <a:gd name="T36" fmla="*/ 2147483646 w 200"/>
              <a:gd name="T37" fmla="*/ 2147483646 h 192"/>
              <a:gd name="T38" fmla="*/ 2147483646 w 200"/>
              <a:gd name="T39" fmla="*/ 2147483646 h 192"/>
              <a:gd name="T40" fmla="*/ 2147483646 w 200"/>
              <a:gd name="T41" fmla="*/ 2147483646 h 192"/>
              <a:gd name="T42" fmla="*/ 2147483646 w 200"/>
              <a:gd name="T43" fmla="*/ 2147483646 h 192"/>
              <a:gd name="T44" fmla="*/ 2147483646 w 200"/>
              <a:gd name="T45" fmla="*/ 2147483646 h 192"/>
              <a:gd name="T46" fmla="*/ 2147483646 w 200"/>
              <a:gd name="T47" fmla="*/ 2147483646 h 192"/>
              <a:gd name="T48" fmla="*/ 2147483646 w 200"/>
              <a:gd name="T49" fmla="*/ 2147483646 h 192"/>
              <a:gd name="T50" fmla="*/ 2147483646 w 200"/>
              <a:gd name="T51" fmla="*/ 2147483646 h 192"/>
              <a:gd name="T52" fmla="*/ 2147483646 w 200"/>
              <a:gd name="T53" fmla="*/ 2147483646 h 192"/>
              <a:gd name="T54" fmla="*/ 2147483646 w 200"/>
              <a:gd name="T55" fmla="*/ 2147483646 h 192"/>
              <a:gd name="T56" fmla="*/ 2147483646 w 200"/>
              <a:gd name="T57" fmla="*/ 2147483646 h 192"/>
              <a:gd name="T58" fmla="*/ 2147483646 w 200"/>
              <a:gd name="T59" fmla="*/ 2147483646 h 192"/>
              <a:gd name="T60" fmla="*/ 2147483646 w 200"/>
              <a:gd name="T61" fmla="*/ 2147483646 h 192"/>
              <a:gd name="T62" fmla="*/ 2147483646 w 200"/>
              <a:gd name="T63" fmla="*/ 2147483646 h 192"/>
              <a:gd name="T64" fmla="*/ 2147483646 w 200"/>
              <a:gd name="T65" fmla="*/ 2147483646 h 192"/>
              <a:gd name="T66" fmla="*/ 2147483646 w 200"/>
              <a:gd name="T67" fmla="*/ 2147483646 h 192"/>
              <a:gd name="T68" fmla="*/ 2147483646 w 200"/>
              <a:gd name="T69" fmla="*/ 2147483646 h 192"/>
              <a:gd name="T70" fmla="*/ 2147483646 w 200"/>
              <a:gd name="T71" fmla="*/ 2147483646 h 192"/>
              <a:gd name="T72" fmla="*/ 2147483646 w 200"/>
              <a:gd name="T73" fmla="*/ 2147483646 h 192"/>
              <a:gd name="T74" fmla="*/ 2147483646 w 200"/>
              <a:gd name="T75" fmla="*/ 2147483646 h 192"/>
              <a:gd name="T76" fmla="*/ 2147483646 w 200"/>
              <a:gd name="T77" fmla="*/ 2147483646 h 192"/>
              <a:gd name="T78" fmla="*/ 2147483646 w 200"/>
              <a:gd name="T79" fmla="*/ 2147483646 h 192"/>
              <a:gd name="T80" fmla="*/ 2147483646 w 200"/>
              <a:gd name="T81" fmla="*/ 2147483646 h 192"/>
              <a:gd name="T82" fmla="*/ 2147483646 w 200"/>
              <a:gd name="T83" fmla="*/ 2147483646 h 192"/>
              <a:gd name="T84" fmla="*/ 2147483646 w 200"/>
              <a:gd name="T85" fmla="*/ 2147483646 h 192"/>
              <a:gd name="T86" fmla="*/ 2147483646 w 200"/>
              <a:gd name="T87" fmla="*/ 2147483646 h 192"/>
              <a:gd name="T88" fmla="*/ 2147483646 w 200"/>
              <a:gd name="T89" fmla="*/ 2147483646 h 192"/>
              <a:gd name="T90" fmla="*/ 2147483646 w 200"/>
              <a:gd name="T91" fmla="*/ 2147483646 h 192"/>
              <a:gd name="T92" fmla="*/ 2147483646 w 200"/>
              <a:gd name="T93" fmla="*/ 2147483646 h 192"/>
              <a:gd name="T94" fmla="*/ 2147483646 w 200"/>
              <a:gd name="T95" fmla="*/ 2147483646 h 192"/>
              <a:gd name="T96" fmla="*/ 2147483646 w 200"/>
              <a:gd name="T97" fmla="*/ 2147483646 h 192"/>
              <a:gd name="T98" fmla="*/ 2147483646 w 200"/>
              <a:gd name="T99" fmla="*/ 2147483646 h 192"/>
              <a:gd name="T100" fmla="*/ 2147483646 w 200"/>
              <a:gd name="T101" fmla="*/ 2147483646 h 192"/>
              <a:gd name="T102" fmla="*/ 2147483646 w 200"/>
              <a:gd name="T103" fmla="*/ 2147483646 h 192"/>
              <a:gd name="T104" fmla="*/ 2147483646 w 200"/>
              <a:gd name="T105" fmla="*/ 2147483646 h 192"/>
              <a:gd name="T106" fmla="*/ 2147483646 w 200"/>
              <a:gd name="T107" fmla="*/ 2147483646 h 192"/>
              <a:gd name="T108" fmla="*/ 2147483646 w 200"/>
              <a:gd name="T109" fmla="*/ 2147483646 h 192"/>
              <a:gd name="T110" fmla="*/ 2147483646 w 200"/>
              <a:gd name="T111" fmla="*/ 2147483646 h 192"/>
              <a:gd name="T112" fmla="*/ 2147483646 w 200"/>
              <a:gd name="T113" fmla="*/ 2147483646 h 192"/>
              <a:gd name="T114" fmla="*/ 2147483646 w 200"/>
              <a:gd name="T115" fmla="*/ 2147483646 h 192"/>
              <a:gd name="T116" fmla="*/ 2147483646 w 200"/>
              <a:gd name="T117" fmla="*/ 2147483646 h 192"/>
              <a:gd name="T118" fmla="*/ 2147483646 w 200"/>
              <a:gd name="T119" fmla="*/ 2147483646 h 192"/>
              <a:gd name="T120" fmla="*/ 2147483646 w 200"/>
              <a:gd name="T121" fmla="*/ 2147483646 h 192"/>
              <a:gd name="T122" fmla="*/ 2147483646 w 200"/>
              <a:gd name="T123" fmla="*/ 2147483646 h 19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200"/>
              <a:gd name="T187" fmla="*/ 0 h 192"/>
              <a:gd name="T188" fmla="*/ 200 w 200"/>
              <a:gd name="T189" fmla="*/ 192 h 192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200" h="192">
                <a:moveTo>
                  <a:pt x="188" y="0"/>
                </a:move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36"/>
                  <a:pt x="32" y="36"/>
                  <a:pt x="3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74"/>
                  <a:pt x="17" y="192"/>
                  <a:pt x="40" y="192"/>
                </a:cubicBezTo>
                <a:cubicBezTo>
                  <a:pt x="64" y="192"/>
                  <a:pt x="64" y="192"/>
                  <a:pt x="64" y="192"/>
                </a:cubicBezTo>
                <a:cubicBezTo>
                  <a:pt x="136" y="192"/>
                  <a:pt x="136" y="192"/>
                  <a:pt x="136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82" y="192"/>
                  <a:pt x="200" y="174"/>
                  <a:pt x="200" y="152"/>
                </a:cubicBezTo>
                <a:cubicBezTo>
                  <a:pt x="200" y="12"/>
                  <a:pt x="200" y="12"/>
                  <a:pt x="200" y="12"/>
                </a:cubicBezTo>
                <a:cubicBezTo>
                  <a:pt x="200" y="0"/>
                  <a:pt x="200" y="0"/>
                  <a:pt x="200" y="0"/>
                </a:cubicBezTo>
                <a:lnTo>
                  <a:pt x="188" y="0"/>
                </a:lnTo>
                <a:close/>
                <a:moveTo>
                  <a:pt x="32" y="140"/>
                </a:moveTo>
                <a:cubicBezTo>
                  <a:pt x="32" y="150"/>
                  <a:pt x="28" y="159"/>
                  <a:pt x="22" y="166"/>
                </a:cubicBezTo>
                <a:cubicBezTo>
                  <a:pt x="15" y="159"/>
                  <a:pt x="12" y="150"/>
                  <a:pt x="12" y="140"/>
                </a:cubicBezTo>
                <a:cubicBezTo>
                  <a:pt x="12" y="48"/>
                  <a:pt x="12" y="48"/>
                  <a:pt x="12" y="48"/>
                </a:cubicBezTo>
                <a:cubicBezTo>
                  <a:pt x="32" y="48"/>
                  <a:pt x="32" y="48"/>
                  <a:pt x="32" y="48"/>
                </a:cubicBezTo>
                <a:lnTo>
                  <a:pt x="32" y="140"/>
                </a:lnTo>
                <a:close/>
                <a:moveTo>
                  <a:pt x="188" y="140"/>
                </a:moveTo>
                <a:cubicBezTo>
                  <a:pt x="188" y="162"/>
                  <a:pt x="170" y="180"/>
                  <a:pt x="148" y="180"/>
                </a:cubicBezTo>
                <a:cubicBezTo>
                  <a:pt x="136" y="180"/>
                  <a:pt x="136" y="180"/>
                  <a:pt x="136" y="180"/>
                </a:cubicBezTo>
                <a:cubicBezTo>
                  <a:pt x="64" y="180"/>
                  <a:pt x="64" y="180"/>
                  <a:pt x="64" y="180"/>
                </a:cubicBezTo>
                <a:cubicBezTo>
                  <a:pt x="52" y="180"/>
                  <a:pt x="52" y="180"/>
                  <a:pt x="52" y="180"/>
                </a:cubicBezTo>
                <a:cubicBezTo>
                  <a:pt x="46" y="180"/>
                  <a:pt x="40" y="178"/>
                  <a:pt x="35" y="176"/>
                </a:cubicBezTo>
                <a:cubicBezTo>
                  <a:pt x="40" y="169"/>
                  <a:pt x="44" y="161"/>
                  <a:pt x="44" y="152"/>
                </a:cubicBezTo>
                <a:cubicBezTo>
                  <a:pt x="44" y="12"/>
                  <a:pt x="44" y="12"/>
                  <a:pt x="44" y="12"/>
                </a:cubicBezTo>
                <a:cubicBezTo>
                  <a:pt x="188" y="12"/>
                  <a:pt x="188" y="12"/>
                  <a:pt x="188" y="12"/>
                </a:cubicBezTo>
                <a:lnTo>
                  <a:pt x="188" y="140"/>
                </a:lnTo>
                <a:close/>
                <a:moveTo>
                  <a:pt x="100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100" y="140"/>
                  <a:pt x="100" y="140"/>
                  <a:pt x="100" y="140"/>
                </a:cubicBezTo>
                <a:lnTo>
                  <a:pt x="100" y="128"/>
                </a:lnTo>
                <a:close/>
                <a:moveTo>
                  <a:pt x="100" y="108"/>
                </a:moveTo>
                <a:cubicBezTo>
                  <a:pt x="60" y="108"/>
                  <a:pt x="60" y="108"/>
                  <a:pt x="60" y="108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100" y="120"/>
                  <a:pt x="100" y="120"/>
                  <a:pt x="100" y="120"/>
                </a:cubicBezTo>
                <a:lnTo>
                  <a:pt x="100" y="108"/>
                </a:lnTo>
                <a:close/>
                <a:moveTo>
                  <a:pt x="100" y="88"/>
                </a:moveTo>
                <a:cubicBezTo>
                  <a:pt x="60" y="88"/>
                  <a:pt x="60" y="88"/>
                  <a:pt x="60" y="8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100" y="100"/>
                  <a:pt x="100" y="100"/>
                  <a:pt x="100" y="100"/>
                </a:cubicBezTo>
                <a:lnTo>
                  <a:pt x="100" y="88"/>
                </a:lnTo>
                <a:close/>
                <a:moveTo>
                  <a:pt x="168" y="36"/>
                </a:moveTo>
                <a:cubicBezTo>
                  <a:pt x="60" y="36"/>
                  <a:pt x="60" y="36"/>
                  <a:pt x="60" y="36"/>
                </a:cubicBezTo>
                <a:cubicBezTo>
                  <a:pt x="60" y="52"/>
                  <a:pt x="60" y="52"/>
                  <a:pt x="60" y="52"/>
                </a:cubicBezTo>
                <a:cubicBezTo>
                  <a:pt x="168" y="52"/>
                  <a:pt x="168" y="52"/>
                  <a:pt x="168" y="52"/>
                </a:cubicBezTo>
                <a:lnTo>
                  <a:pt x="168" y="36"/>
                </a:lnTo>
                <a:close/>
                <a:moveTo>
                  <a:pt x="100" y="68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0"/>
                  <a:pt x="60" y="80"/>
                  <a:pt x="60" y="80"/>
                </a:cubicBezTo>
                <a:cubicBezTo>
                  <a:pt x="100" y="80"/>
                  <a:pt x="100" y="80"/>
                  <a:pt x="100" y="80"/>
                </a:cubicBezTo>
                <a:lnTo>
                  <a:pt x="100" y="68"/>
                </a:lnTo>
                <a:close/>
                <a:moveTo>
                  <a:pt x="112" y="140"/>
                </a:moveTo>
                <a:cubicBezTo>
                  <a:pt x="168" y="140"/>
                  <a:pt x="168" y="140"/>
                  <a:pt x="168" y="140"/>
                </a:cubicBezTo>
                <a:cubicBezTo>
                  <a:pt x="168" y="68"/>
                  <a:pt x="168" y="68"/>
                  <a:pt x="168" y="68"/>
                </a:cubicBezTo>
                <a:cubicBezTo>
                  <a:pt x="112" y="68"/>
                  <a:pt x="112" y="68"/>
                  <a:pt x="112" y="68"/>
                </a:cubicBezTo>
                <a:lnTo>
                  <a:pt x="112" y="14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Freeform 9"/>
          <p:cNvSpPr>
            <a:spLocks noEditPoints="1" noChangeArrowheads="1"/>
          </p:cNvSpPr>
          <p:nvPr/>
        </p:nvSpPr>
        <p:spPr bwMode="auto">
          <a:xfrm>
            <a:off x="2461245" y="3152529"/>
            <a:ext cx="355123" cy="350022"/>
          </a:xfrm>
          <a:custGeom>
            <a:avLst/>
            <a:gdLst>
              <a:gd name="T0" fmla="*/ 2147483646 w 196"/>
              <a:gd name="T1" fmla="*/ 2147483646 h 194"/>
              <a:gd name="T2" fmla="*/ 2147483646 w 196"/>
              <a:gd name="T3" fmla="*/ 2147483646 h 194"/>
              <a:gd name="T4" fmla="*/ 2147483646 w 196"/>
              <a:gd name="T5" fmla="*/ 2147483646 h 194"/>
              <a:gd name="T6" fmla="*/ 2147483646 w 196"/>
              <a:gd name="T7" fmla="*/ 2147483646 h 194"/>
              <a:gd name="T8" fmla="*/ 2147483646 w 196"/>
              <a:gd name="T9" fmla="*/ 0 h 194"/>
              <a:gd name="T10" fmla="*/ 0 w 196"/>
              <a:gd name="T11" fmla="*/ 2147483646 h 194"/>
              <a:gd name="T12" fmla="*/ 2147483646 w 196"/>
              <a:gd name="T13" fmla="*/ 2147483646 h 194"/>
              <a:gd name="T14" fmla="*/ 2147483646 w 196"/>
              <a:gd name="T15" fmla="*/ 2147483646 h 194"/>
              <a:gd name="T16" fmla="*/ 2147483646 w 196"/>
              <a:gd name="T17" fmla="*/ 2147483646 h 194"/>
              <a:gd name="T18" fmla="*/ 2147483646 w 196"/>
              <a:gd name="T19" fmla="*/ 2147483646 h 194"/>
              <a:gd name="T20" fmla="*/ 2147483646 w 196"/>
              <a:gd name="T21" fmla="*/ 2147483646 h 194"/>
              <a:gd name="T22" fmla="*/ 2147483646 w 196"/>
              <a:gd name="T23" fmla="*/ 2147483646 h 194"/>
              <a:gd name="T24" fmla="*/ 2147483646 w 196"/>
              <a:gd name="T25" fmla="*/ 2147483646 h 194"/>
              <a:gd name="T26" fmla="*/ 2147483646 w 196"/>
              <a:gd name="T27" fmla="*/ 2147483646 h 194"/>
              <a:gd name="T28" fmla="*/ 2147483646 w 196"/>
              <a:gd name="T29" fmla="*/ 2147483646 h 194"/>
              <a:gd name="T30" fmla="*/ 2147483646 w 196"/>
              <a:gd name="T31" fmla="*/ 2147483646 h 194"/>
              <a:gd name="T32" fmla="*/ 2147483646 w 196"/>
              <a:gd name="T33" fmla="*/ 2147483646 h 194"/>
              <a:gd name="T34" fmla="*/ 2147483646 w 196"/>
              <a:gd name="T35" fmla="*/ 2147483646 h 19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6"/>
              <a:gd name="T55" fmla="*/ 0 h 194"/>
              <a:gd name="T56" fmla="*/ 196 w 196"/>
              <a:gd name="T57" fmla="*/ 194 h 19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6" h="194">
                <a:moveTo>
                  <a:pt x="190" y="166"/>
                </a:moveTo>
                <a:cubicBezTo>
                  <a:pt x="143" y="120"/>
                  <a:pt x="143" y="120"/>
                  <a:pt x="143" y="120"/>
                </a:cubicBezTo>
                <a:cubicBezTo>
                  <a:pt x="143" y="119"/>
                  <a:pt x="142" y="119"/>
                  <a:pt x="142" y="118"/>
                </a:cubicBezTo>
                <a:cubicBezTo>
                  <a:pt x="149" y="106"/>
                  <a:pt x="154" y="92"/>
                  <a:pt x="154" y="76"/>
                </a:cubicBezTo>
                <a:cubicBezTo>
                  <a:pt x="154" y="34"/>
                  <a:pt x="120" y="0"/>
                  <a:pt x="77" y="0"/>
                </a:cubicBezTo>
                <a:cubicBezTo>
                  <a:pt x="35" y="0"/>
                  <a:pt x="0" y="34"/>
                  <a:pt x="0" y="76"/>
                </a:cubicBezTo>
                <a:cubicBezTo>
                  <a:pt x="0" y="119"/>
                  <a:pt x="35" y="153"/>
                  <a:pt x="77" y="153"/>
                </a:cubicBezTo>
                <a:cubicBezTo>
                  <a:pt x="93" y="153"/>
                  <a:pt x="107" y="149"/>
                  <a:pt x="119" y="141"/>
                </a:cubicBezTo>
                <a:cubicBezTo>
                  <a:pt x="119" y="141"/>
                  <a:pt x="120" y="142"/>
                  <a:pt x="120" y="143"/>
                </a:cubicBezTo>
                <a:cubicBezTo>
                  <a:pt x="167" y="189"/>
                  <a:pt x="167" y="189"/>
                  <a:pt x="167" y="189"/>
                </a:cubicBezTo>
                <a:cubicBezTo>
                  <a:pt x="170" y="192"/>
                  <a:pt x="174" y="194"/>
                  <a:pt x="178" y="194"/>
                </a:cubicBezTo>
                <a:cubicBezTo>
                  <a:pt x="182" y="194"/>
                  <a:pt x="187" y="192"/>
                  <a:pt x="190" y="189"/>
                </a:cubicBezTo>
                <a:cubicBezTo>
                  <a:pt x="196" y="183"/>
                  <a:pt x="196" y="172"/>
                  <a:pt x="190" y="166"/>
                </a:cubicBezTo>
                <a:moveTo>
                  <a:pt x="77" y="129"/>
                </a:moveTo>
                <a:cubicBezTo>
                  <a:pt x="48" y="129"/>
                  <a:pt x="25" y="105"/>
                  <a:pt x="25" y="76"/>
                </a:cubicBezTo>
                <a:cubicBezTo>
                  <a:pt x="25" y="48"/>
                  <a:pt x="48" y="24"/>
                  <a:pt x="77" y="24"/>
                </a:cubicBezTo>
                <a:cubicBezTo>
                  <a:pt x="106" y="24"/>
                  <a:pt x="130" y="48"/>
                  <a:pt x="130" y="76"/>
                </a:cubicBezTo>
                <a:cubicBezTo>
                  <a:pt x="130" y="105"/>
                  <a:pt x="106" y="129"/>
                  <a:pt x="77" y="129"/>
                </a:cubicBezTo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Freeform 13"/>
          <p:cNvSpPr>
            <a:spLocks noEditPoints="1" noChangeArrowheads="1"/>
          </p:cNvSpPr>
          <p:nvPr/>
        </p:nvSpPr>
        <p:spPr bwMode="auto">
          <a:xfrm>
            <a:off x="4608388" y="3229534"/>
            <a:ext cx="296522" cy="296352"/>
          </a:xfrm>
          <a:custGeom>
            <a:avLst/>
            <a:gdLst>
              <a:gd name="T0" fmla="*/ 0 w 200"/>
              <a:gd name="T1" fmla="*/ 2147483646 h 200"/>
              <a:gd name="T2" fmla="*/ 2147483646 w 200"/>
              <a:gd name="T3" fmla="*/ 2147483646 h 200"/>
              <a:gd name="T4" fmla="*/ 2147483646 w 200"/>
              <a:gd name="T5" fmla="*/ 2147483646 h 200"/>
              <a:gd name="T6" fmla="*/ 2147483646 w 200"/>
              <a:gd name="T7" fmla="*/ 2147483646 h 200"/>
              <a:gd name="T8" fmla="*/ 2147483646 w 200"/>
              <a:gd name="T9" fmla="*/ 2147483646 h 200"/>
              <a:gd name="T10" fmla="*/ 2147483646 w 200"/>
              <a:gd name="T11" fmla="*/ 2147483646 h 200"/>
              <a:gd name="T12" fmla="*/ 2147483646 w 200"/>
              <a:gd name="T13" fmla="*/ 2147483646 h 200"/>
              <a:gd name="T14" fmla="*/ 2147483646 w 200"/>
              <a:gd name="T15" fmla="*/ 2147483646 h 200"/>
              <a:gd name="T16" fmla="*/ 2147483646 w 200"/>
              <a:gd name="T17" fmla="*/ 2147483646 h 200"/>
              <a:gd name="T18" fmla="*/ 2147483646 w 200"/>
              <a:gd name="T19" fmla="*/ 2147483646 h 200"/>
              <a:gd name="T20" fmla="*/ 2147483646 w 200"/>
              <a:gd name="T21" fmla="*/ 2147483646 h 200"/>
              <a:gd name="T22" fmla="*/ 2147483646 w 200"/>
              <a:gd name="T23" fmla="*/ 2147483646 h 200"/>
              <a:gd name="T24" fmla="*/ 2147483646 w 200"/>
              <a:gd name="T25" fmla="*/ 2147483646 h 200"/>
              <a:gd name="T26" fmla="*/ 2147483646 w 200"/>
              <a:gd name="T27" fmla="*/ 2147483646 h 200"/>
              <a:gd name="T28" fmla="*/ 2147483646 w 200"/>
              <a:gd name="T29" fmla="*/ 2147483646 h 200"/>
              <a:gd name="T30" fmla="*/ 2147483646 w 200"/>
              <a:gd name="T31" fmla="*/ 2147483646 h 200"/>
              <a:gd name="T32" fmla="*/ 2147483646 w 200"/>
              <a:gd name="T33" fmla="*/ 2147483646 h 200"/>
              <a:gd name="T34" fmla="*/ 2147483646 w 200"/>
              <a:gd name="T35" fmla="*/ 2147483646 h 200"/>
              <a:gd name="T36" fmla="*/ 2147483646 w 200"/>
              <a:gd name="T37" fmla="*/ 2147483646 h 200"/>
              <a:gd name="T38" fmla="*/ 2147483646 w 200"/>
              <a:gd name="T39" fmla="*/ 2147483646 h 200"/>
              <a:gd name="T40" fmla="*/ 2147483646 w 200"/>
              <a:gd name="T41" fmla="*/ 2147483646 h 200"/>
              <a:gd name="T42" fmla="*/ 2147483646 w 200"/>
              <a:gd name="T43" fmla="*/ 2147483646 h 200"/>
              <a:gd name="T44" fmla="*/ 2147483646 w 200"/>
              <a:gd name="T45" fmla="*/ 2147483646 h 200"/>
              <a:gd name="T46" fmla="*/ 2147483646 w 200"/>
              <a:gd name="T47" fmla="*/ 2147483646 h 200"/>
              <a:gd name="T48" fmla="*/ 2147483646 w 200"/>
              <a:gd name="T49" fmla="*/ 2147483646 h 200"/>
              <a:gd name="T50" fmla="*/ 2147483646 w 200"/>
              <a:gd name="T51" fmla="*/ 2147483646 h 200"/>
              <a:gd name="T52" fmla="*/ 2147483646 w 200"/>
              <a:gd name="T53" fmla="*/ 2147483646 h 200"/>
              <a:gd name="T54" fmla="*/ 2147483646 w 200"/>
              <a:gd name="T55" fmla="*/ 2147483646 h 200"/>
              <a:gd name="T56" fmla="*/ 2147483646 w 200"/>
              <a:gd name="T57" fmla="*/ 2147483646 h 200"/>
              <a:gd name="T58" fmla="*/ 2147483646 w 200"/>
              <a:gd name="T59" fmla="*/ 2147483646 h 200"/>
              <a:gd name="T60" fmla="*/ 2147483646 w 200"/>
              <a:gd name="T61" fmla="*/ 2147483646 h 200"/>
              <a:gd name="T62" fmla="*/ 2147483646 w 200"/>
              <a:gd name="T63" fmla="*/ 2147483646 h 200"/>
              <a:gd name="T64" fmla="*/ 2147483646 w 200"/>
              <a:gd name="T65" fmla="*/ 2147483646 h 200"/>
              <a:gd name="T66" fmla="*/ 2147483646 w 200"/>
              <a:gd name="T67" fmla="*/ 2147483646 h 200"/>
              <a:gd name="T68" fmla="*/ 2147483646 w 200"/>
              <a:gd name="T69" fmla="*/ 2147483646 h 200"/>
              <a:gd name="T70" fmla="*/ 2147483646 w 200"/>
              <a:gd name="T71" fmla="*/ 2147483646 h 200"/>
              <a:gd name="T72" fmla="*/ 2147483646 w 200"/>
              <a:gd name="T73" fmla="*/ 2147483646 h 200"/>
              <a:gd name="T74" fmla="*/ 0 w 200"/>
              <a:gd name="T75" fmla="*/ 2147483646 h 200"/>
              <a:gd name="T76" fmla="*/ 2147483646 w 200"/>
              <a:gd name="T77" fmla="*/ 2147483646 h 200"/>
              <a:gd name="T78" fmla="*/ 2147483646 w 200"/>
              <a:gd name="T79" fmla="*/ 2147483646 h 200"/>
              <a:gd name="T80" fmla="*/ 2147483646 w 200"/>
              <a:gd name="T81" fmla="*/ 2147483646 h 200"/>
              <a:gd name="T82" fmla="*/ 2147483646 w 200"/>
              <a:gd name="T83" fmla="*/ 2147483646 h 200"/>
              <a:gd name="T84" fmla="*/ 2147483646 w 200"/>
              <a:gd name="T85" fmla="*/ 2147483646 h 200"/>
              <a:gd name="T86" fmla="*/ 2147483646 w 200"/>
              <a:gd name="T87" fmla="*/ 2147483646 h 200"/>
              <a:gd name="T88" fmla="*/ 2147483646 w 200"/>
              <a:gd name="T89" fmla="*/ 2147483646 h 200"/>
              <a:gd name="T90" fmla="*/ 2147483646 w 200"/>
              <a:gd name="T91" fmla="*/ 2147483646 h 2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00"/>
              <a:gd name="T139" fmla="*/ 0 h 200"/>
              <a:gd name="T140" fmla="*/ 200 w 200"/>
              <a:gd name="T141" fmla="*/ 200 h 20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00" h="200">
                <a:moveTo>
                  <a:pt x="180" y="200"/>
                </a:moveTo>
                <a:cubicBezTo>
                  <a:pt x="20" y="200"/>
                  <a:pt x="20" y="200"/>
                  <a:pt x="20" y="200"/>
                </a:cubicBezTo>
                <a:cubicBezTo>
                  <a:pt x="9" y="200"/>
                  <a:pt x="0" y="191"/>
                  <a:pt x="0" y="180"/>
                </a:cubicBezTo>
                <a:cubicBezTo>
                  <a:pt x="0" y="88"/>
                  <a:pt x="0" y="88"/>
                  <a:pt x="0" y="88"/>
                </a:cubicBezTo>
                <a:cubicBezTo>
                  <a:pt x="13" y="88"/>
                  <a:pt x="13" y="88"/>
                  <a:pt x="13" y="88"/>
                </a:cubicBezTo>
                <a:cubicBezTo>
                  <a:pt x="12" y="123"/>
                  <a:pt x="12" y="168"/>
                  <a:pt x="12" y="168"/>
                </a:cubicBezTo>
                <a:cubicBezTo>
                  <a:pt x="12" y="179"/>
                  <a:pt x="25" y="188"/>
                  <a:pt x="36" y="188"/>
                </a:cubicBezTo>
                <a:cubicBezTo>
                  <a:pt x="164" y="188"/>
                  <a:pt x="164" y="188"/>
                  <a:pt x="164" y="188"/>
                </a:cubicBezTo>
                <a:cubicBezTo>
                  <a:pt x="175" y="188"/>
                  <a:pt x="188" y="179"/>
                  <a:pt x="188" y="168"/>
                </a:cubicBezTo>
                <a:cubicBezTo>
                  <a:pt x="188" y="168"/>
                  <a:pt x="188" y="122"/>
                  <a:pt x="188" y="88"/>
                </a:cubicBezTo>
                <a:cubicBezTo>
                  <a:pt x="200" y="88"/>
                  <a:pt x="200" y="88"/>
                  <a:pt x="200" y="88"/>
                </a:cubicBezTo>
                <a:cubicBezTo>
                  <a:pt x="200" y="180"/>
                  <a:pt x="200" y="180"/>
                  <a:pt x="200" y="180"/>
                </a:cubicBezTo>
                <a:cubicBezTo>
                  <a:pt x="200" y="191"/>
                  <a:pt x="191" y="200"/>
                  <a:pt x="180" y="200"/>
                </a:cubicBezTo>
                <a:close/>
                <a:moveTo>
                  <a:pt x="60" y="88"/>
                </a:moveTo>
                <a:cubicBezTo>
                  <a:pt x="84" y="88"/>
                  <a:pt x="84" y="88"/>
                  <a:pt x="84" y="88"/>
                </a:cubicBezTo>
                <a:cubicBezTo>
                  <a:pt x="88" y="88"/>
                  <a:pt x="88" y="88"/>
                  <a:pt x="88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6" y="88"/>
                  <a:pt x="116" y="88"/>
                  <a:pt x="116" y="88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72" y="88"/>
                  <a:pt x="172" y="88"/>
                  <a:pt x="172" y="88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40" y="176"/>
                  <a:pt x="140" y="176"/>
                  <a:pt x="14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4" y="176"/>
                  <a:pt x="84" y="176"/>
                  <a:pt x="84" y="176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6" y="176"/>
                  <a:pt x="56" y="176"/>
                  <a:pt x="56" y="176"/>
                </a:cubicBezTo>
                <a:cubicBezTo>
                  <a:pt x="32" y="176"/>
                  <a:pt x="32" y="176"/>
                  <a:pt x="32" y="176"/>
                </a:cubicBezTo>
                <a:cubicBezTo>
                  <a:pt x="28" y="176"/>
                  <a:pt x="28" y="176"/>
                  <a:pt x="28" y="176"/>
                </a:cubicBezTo>
                <a:cubicBezTo>
                  <a:pt x="28" y="88"/>
                  <a:pt x="28" y="88"/>
                  <a:pt x="28" y="88"/>
                </a:cubicBezTo>
                <a:cubicBezTo>
                  <a:pt x="32" y="88"/>
                  <a:pt x="32" y="88"/>
                  <a:pt x="32" y="88"/>
                </a:cubicBezTo>
                <a:cubicBezTo>
                  <a:pt x="56" y="88"/>
                  <a:pt x="56" y="88"/>
                  <a:pt x="56" y="88"/>
                </a:cubicBezTo>
                <a:lnTo>
                  <a:pt x="60" y="88"/>
                </a:lnTo>
                <a:close/>
                <a:moveTo>
                  <a:pt x="144" y="172"/>
                </a:moveTo>
                <a:cubicBezTo>
                  <a:pt x="168" y="172"/>
                  <a:pt x="168" y="172"/>
                  <a:pt x="168" y="172"/>
                </a:cubicBezTo>
                <a:cubicBezTo>
                  <a:pt x="168" y="148"/>
                  <a:pt x="168" y="148"/>
                  <a:pt x="168" y="148"/>
                </a:cubicBezTo>
                <a:cubicBezTo>
                  <a:pt x="144" y="148"/>
                  <a:pt x="144" y="148"/>
                  <a:pt x="144" y="148"/>
                </a:cubicBezTo>
                <a:lnTo>
                  <a:pt x="144" y="172"/>
                </a:lnTo>
                <a:close/>
                <a:moveTo>
                  <a:pt x="144" y="144"/>
                </a:moveTo>
                <a:cubicBezTo>
                  <a:pt x="168" y="144"/>
                  <a:pt x="168" y="144"/>
                  <a:pt x="168" y="144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44" y="120"/>
                  <a:pt x="144" y="120"/>
                  <a:pt x="144" y="120"/>
                </a:cubicBezTo>
                <a:lnTo>
                  <a:pt x="144" y="144"/>
                </a:lnTo>
                <a:close/>
                <a:moveTo>
                  <a:pt x="144" y="116"/>
                </a:moveTo>
                <a:cubicBezTo>
                  <a:pt x="168" y="116"/>
                  <a:pt x="168" y="116"/>
                  <a:pt x="168" y="116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44" y="92"/>
                  <a:pt x="144" y="92"/>
                  <a:pt x="144" y="92"/>
                </a:cubicBezTo>
                <a:lnTo>
                  <a:pt x="144" y="116"/>
                </a:lnTo>
                <a:close/>
                <a:moveTo>
                  <a:pt x="116" y="172"/>
                </a:moveTo>
                <a:cubicBezTo>
                  <a:pt x="140" y="172"/>
                  <a:pt x="140" y="172"/>
                  <a:pt x="140" y="172"/>
                </a:cubicBezTo>
                <a:cubicBezTo>
                  <a:pt x="140" y="148"/>
                  <a:pt x="140" y="148"/>
                  <a:pt x="140" y="148"/>
                </a:cubicBezTo>
                <a:cubicBezTo>
                  <a:pt x="116" y="148"/>
                  <a:pt x="116" y="148"/>
                  <a:pt x="116" y="148"/>
                </a:cubicBezTo>
                <a:lnTo>
                  <a:pt x="116" y="172"/>
                </a:lnTo>
                <a:close/>
                <a:moveTo>
                  <a:pt x="116" y="144"/>
                </a:moveTo>
                <a:cubicBezTo>
                  <a:pt x="140" y="144"/>
                  <a:pt x="140" y="144"/>
                  <a:pt x="140" y="144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16" y="120"/>
                  <a:pt x="116" y="120"/>
                  <a:pt x="116" y="120"/>
                </a:cubicBezTo>
                <a:lnTo>
                  <a:pt x="116" y="144"/>
                </a:lnTo>
                <a:close/>
                <a:moveTo>
                  <a:pt x="116" y="116"/>
                </a:moveTo>
                <a:cubicBezTo>
                  <a:pt x="140" y="116"/>
                  <a:pt x="140" y="116"/>
                  <a:pt x="140" y="116"/>
                </a:cubicBezTo>
                <a:cubicBezTo>
                  <a:pt x="140" y="92"/>
                  <a:pt x="140" y="92"/>
                  <a:pt x="140" y="92"/>
                </a:cubicBezTo>
                <a:cubicBezTo>
                  <a:pt x="116" y="92"/>
                  <a:pt x="116" y="92"/>
                  <a:pt x="116" y="92"/>
                </a:cubicBezTo>
                <a:lnTo>
                  <a:pt x="116" y="116"/>
                </a:lnTo>
                <a:close/>
                <a:moveTo>
                  <a:pt x="88" y="172"/>
                </a:moveTo>
                <a:cubicBezTo>
                  <a:pt x="112" y="172"/>
                  <a:pt x="112" y="172"/>
                  <a:pt x="112" y="172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88" y="148"/>
                  <a:pt x="88" y="148"/>
                  <a:pt x="88" y="148"/>
                </a:cubicBezTo>
                <a:lnTo>
                  <a:pt x="88" y="172"/>
                </a:lnTo>
                <a:close/>
                <a:moveTo>
                  <a:pt x="88" y="144"/>
                </a:moveTo>
                <a:cubicBezTo>
                  <a:pt x="112" y="144"/>
                  <a:pt x="112" y="144"/>
                  <a:pt x="112" y="144"/>
                </a:cubicBezTo>
                <a:cubicBezTo>
                  <a:pt x="112" y="120"/>
                  <a:pt x="112" y="120"/>
                  <a:pt x="112" y="120"/>
                </a:cubicBezTo>
                <a:cubicBezTo>
                  <a:pt x="88" y="120"/>
                  <a:pt x="88" y="120"/>
                  <a:pt x="88" y="120"/>
                </a:cubicBezTo>
                <a:lnTo>
                  <a:pt x="88" y="144"/>
                </a:lnTo>
                <a:close/>
                <a:moveTo>
                  <a:pt x="88" y="116"/>
                </a:moveTo>
                <a:cubicBezTo>
                  <a:pt x="112" y="116"/>
                  <a:pt x="112" y="116"/>
                  <a:pt x="112" y="116"/>
                </a:cubicBezTo>
                <a:cubicBezTo>
                  <a:pt x="112" y="92"/>
                  <a:pt x="112" y="92"/>
                  <a:pt x="112" y="92"/>
                </a:cubicBezTo>
                <a:cubicBezTo>
                  <a:pt x="88" y="92"/>
                  <a:pt x="88" y="92"/>
                  <a:pt x="88" y="92"/>
                </a:cubicBezTo>
                <a:lnTo>
                  <a:pt x="88" y="116"/>
                </a:lnTo>
                <a:close/>
                <a:moveTo>
                  <a:pt x="60" y="172"/>
                </a:moveTo>
                <a:cubicBezTo>
                  <a:pt x="84" y="172"/>
                  <a:pt x="84" y="172"/>
                  <a:pt x="84" y="172"/>
                </a:cubicBezTo>
                <a:cubicBezTo>
                  <a:pt x="84" y="148"/>
                  <a:pt x="84" y="148"/>
                  <a:pt x="84" y="148"/>
                </a:cubicBezTo>
                <a:cubicBezTo>
                  <a:pt x="60" y="148"/>
                  <a:pt x="60" y="148"/>
                  <a:pt x="60" y="148"/>
                </a:cubicBezTo>
                <a:lnTo>
                  <a:pt x="60" y="172"/>
                </a:lnTo>
                <a:close/>
                <a:moveTo>
                  <a:pt x="60" y="144"/>
                </a:moveTo>
                <a:cubicBezTo>
                  <a:pt x="84" y="144"/>
                  <a:pt x="84" y="144"/>
                  <a:pt x="84" y="144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60" y="120"/>
                  <a:pt x="60" y="120"/>
                  <a:pt x="60" y="120"/>
                </a:cubicBezTo>
                <a:lnTo>
                  <a:pt x="60" y="144"/>
                </a:lnTo>
                <a:close/>
                <a:moveTo>
                  <a:pt x="60" y="116"/>
                </a:moveTo>
                <a:cubicBezTo>
                  <a:pt x="84" y="116"/>
                  <a:pt x="84" y="116"/>
                  <a:pt x="84" y="116"/>
                </a:cubicBezTo>
                <a:cubicBezTo>
                  <a:pt x="84" y="92"/>
                  <a:pt x="84" y="92"/>
                  <a:pt x="84" y="92"/>
                </a:cubicBezTo>
                <a:cubicBezTo>
                  <a:pt x="60" y="92"/>
                  <a:pt x="60" y="92"/>
                  <a:pt x="60" y="92"/>
                </a:cubicBezTo>
                <a:lnTo>
                  <a:pt x="60" y="116"/>
                </a:lnTo>
                <a:close/>
                <a:moveTo>
                  <a:pt x="32" y="172"/>
                </a:moveTo>
                <a:cubicBezTo>
                  <a:pt x="56" y="172"/>
                  <a:pt x="56" y="172"/>
                  <a:pt x="56" y="172"/>
                </a:cubicBezTo>
                <a:cubicBezTo>
                  <a:pt x="56" y="148"/>
                  <a:pt x="56" y="148"/>
                  <a:pt x="56" y="148"/>
                </a:cubicBezTo>
                <a:cubicBezTo>
                  <a:pt x="32" y="148"/>
                  <a:pt x="32" y="148"/>
                  <a:pt x="32" y="148"/>
                </a:cubicBezTo>
                <a:lnTo>
                  <a:pt x="32" y="172"/>
                </a:lnTo>
                <a:close/>
                <a:moveTo>
                  <a:pt x="32" y="144"/>
                </a:moveTo>
                <a:cubicBezTo>
                  <a:pt x="56" y="144"/>
                  <a:pt x="56" y="144"/>
                  <a:pt x="56" y="144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32" y="120"/>
                  <a:pt x="32" y="120"/>
                  <a:pt x="32" y="120"/>
                </a:cubicBezTo>
                <a:lnTo>
                  <a:pt x="32" y="144"/>
                </a:lnTo>
                <a:close/>
                <a:moveTo>
                  <a:pt x="32" y="116"/>
                </a:moveTo>
                <a:cubicBezTo>
                  <a:pt x="56" y="116"/>
                  <a:pt x="56" y="116"/>
                  <a:pt x="56" y="116"/>
                </a:cubicBezTo>
                <a:cubicBezTo>
                  <a:pt x="56" y="92"/>
                  <a:pt x="56" y="92"/>
                  <a:pt x="56" y="92"/>
                </a:cubicBezTo>
                <a:cubicBezTo>
                  <a:pt x="32" y="92"/>
                  <a:pt x="32" y="92"/>
                  <a:pt x="32" y="92"/>
                </a:cubicBezTo>
                <a:lnTo>
                  <a:pt x="32" y="116"/>
                </a:lnTo>
                <a:close/>
                <a:moveTo>
                  <a:pt x="0" y="36"/>
                </a:moveTo>
                <a:cubicBezTo>
                  <a:pt x="0" y="25"/>
                  <a:pt x="9" y="16"/>
                  <a:pt x="20" y="16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56"/>
                  <a:pt x="28" y="56"/>
                  <a:pt x="28" y="56"/>
                </a:cubicBezTo>
                <a:cubicBezTo>
                  <a:pt x="44" y="56"/>
                  <a:pt x="44" y="56"/>
                  <a:pt x="60" y="56"/>
                </a:cubicBezTo>
                <a:cubicBezTo>
                  <a:pt x="60" y="16"/>
                  <a:pt x="60" y="16"/>
                  <a:pt x="60" y="16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0" y="56"/>
                  <a:pt x="140" y="56"/>
                  <a:pt x="140" y="56"/>
                </a:cubicBezTo>
                <a:cubicBezTo>
                  <a:pt x="156" y="56"/>
                  <a:pt x="156" y="56"/>
                  <a:pt x="172" y="56"/>
                </a:cubicBezTo>
                <a:cubicBezTo>
                  <a:pt x="172" y="16"/>
                  <a:pt x="172" y="16"/>
                  <a:pt x="172" y="16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91" y="16"/>
                  <a:pt x="200" y="25"/>
                  <a:pt x="200" y="36"/>
                </a:cubicBezTo>
                <a:cubicBezTo>
                  <a:pt x="200" y="80"/>
                  <a:pt x="200" y="80"/>
                  <a:pt x="200" y="80"/>
                </a:cubicBezTo>
                <a:cubicBezTo>
                  <a:pt x="115" y="80"/>
                  <a:pt x="96" y="80"/>
                  <a:pt x="0" y="80"/>
                </a:cubicBezTo>
                <a:lnTo>
                  <a:pt x="0" y="36"/>
                </a:lnTo>
                <a:close/>
                <a:moveTo>
                  <a:pt x="144" y="12"/>
                </a:moveTo>
                <a:cubicBezTo>
                  <a:pt x="144" y="5"/>
                  <a:pt x="150" y="0"/>
                  <a:pt x="156" y="0"/>
                </a:cubicBezTo>
                <a:cubicBezTo>
                  <a:pt x="163" y="0"/>
                  <a:pt x="168" y="5"/>
                  <a:pt x="168" y="12"/>
                </a:cubicBezTo>
                <a:cubicBezTo>
                  <a:pt x="168" y="52"/>
                  <a:pt x="168" y="52"/>
                  <a:pt x="168" y="52"/>
                </a:cubicBezTo>
                <a:cubicBezTo>
                  <a:pt x="168" y="52"/>
                  <a:pt x="159" y="52"/>
                  <a:pt x="144" y="52"/>
                </a:cubicBezTo>
                <a:cubicBezTo>
                  <a:pt x="144" y="45"/>
                  <a:pt x="144" y="12"/>
                  <a:pt x="144" y="12"/>
                </a:cubicBezTo>
                <a:close/>
                <a:moveTo>
                  <a:pt x="32" y="12"/>
                </a:moveTo>
                <a:cubicBezTo>
                  <a:pt x="32" y="5"/>
                  <a:pt x="38" y="0"/>
                  <a:pt x="44" y="0"/>
                </a:cubicBezTo>
                <a:cubicBezTo>
                  <a:pt x="51" y="0"/>
                  <a:pt x="56" y="5"/>
                  <a:pt x="56" y="1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52"/>
                  <a:pt x="43" y="52"/>
                  <a:pt x="32" y="52"/>
                </a:cubicBezTo>
                <a:cubicBezTo>
                  <a:pt x="32" y="54"/>
                  <a:pt x="32" y="12"/>
                  <a:pt x="32" y="1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Freeform 17"/>
          <p:cNvSpPr>
            <a:spLocks noEditPoints="1" noChangeArrowheads="1"/>
          </p:cNvSpPr>
          <p:nvPr/>
        </p:nvSpPr>
        <p:spPr bwMode="auto">
          <a:xfrm>
            <a:off x="5659692" y="1486426"/>
            <a:ext cx="331682" cy="240348"/>
          </a:xfrm>
          <a:custGeom>
            <a:avLst/>
            <a:gdLst>
              <a:gd name="T0" fmla="*/ 2147483646 w 200"/>
              <a:gd name="T1" fmla="*/ 2147483646 h 184"/>
              <a:gd name="T2" fmla="*/ 2147483646 w 200"/>
              <a:gd name="T3" fmla="*/ 0 h 184"/>
              <a:gd name="T4" fmla="*/ 2147483646 w 200"/>
              <a:gd name="T5" fmla="*/ 0 h 184"/>
              <a:gd name="T6" fmla="*/ 0 w 200"/>
              <a:gd name="T7" fmla="*/ 2147483646 h 184"/>
              <a:gd name="T8" fmla="*/ 0 w 200"/>
              <a:gd name="T9" fmla="*/ 2147483646 h 184"/>
              <a:gd name="T10" fmla="*/ 0 w 200"/>
              <a:gd name="T11" fmla="*/ 2147483646 h 184"/>
              <a:gd name="T12" fmla="*/ 2147483646 w 200"/>
              <a:gd name="T13" fmla="*/ 2147483646 h 184"/>
              <a:gd name="T14" fmla="*/ 2147483646 w 200"/>
              <a:gd name="T15" fmla="*/ 2147483646 h 184"/>
              <a:gd name="T16" fmla="*/ 2147483646 w 200"/>
              <a:gd name="T17" fmla="*/ 2147483646 h 184"/>
              <a:gd name="T18" fmla="*/ 2147483646 w 200"/>
              <a:gd name="T19" fmla="*/ 2147483646 h 184"/>
              <a:gd name="T20" fmla="*/ 2147483646 w 200"/>
              <a:gd name="T21" fmla="*/ 2147483646 h 184"/>
              <a:gd name="T22" fmla="*/ 2147483646 w 200"/>
              <a:gd name="T23" fmla="*/ 2147483646 h 184"/>
              <a:gd name="T24" fmla="*/ 2147483646 w 200"/>
              <a:gd name="T25" fmla="*/ 2147483646 h 184"/>
              <a:gd name="T26" fmla="*/ 2147483646 w 200"/>
              <a:gd name="T27" fmla="*/ 2147483646 h 184"/>
              <a:gd name="T28" fmla="*/ 2147483646 w 200"/>
              <a:gd name="T29" fmla="*/ 2147483646 h 184"/>
              <a:gd name="T30" fmla="*/ 2147483646 w 200"/>
              <a:gd name="T31" fmla="*/ 2147483646 h 184"/>
              <a:gd name="T32" fmla="*/ 2147483646 w 200"/>
              <a:gd name="T33" fmla="*/ 2147483646 h 184"/>
              <a:gd name="T34" fmla="*/ 2147483646 w 200"/>
              <a:gd name="T35" fmla="*/ 2147483646 h 184"/>
              <a:gd name="T36" fmla="*/ 2147483646 w 200"/>
              <a:gd name="T37" fmla="*/ 2147483646 h 184"/>
              <a:gd name="T38" fmla="*/ 2147483646 w 200"/>
              <a:gd name="T39" fmla="*/ 2147483646 h 184"/>
              <a:gd name="T40" fmla="*/ 2147483646 w 200"/>
              <a:gd name="T41" fmla="*/ 2147483646 h 184"/>
              <a:gd name="T42" fmla="*/ 2147483646 w 200"/>
              <a:gd name="T43" fmla="*/ 2147483646 h 184"/>
              <a:gd name="T44" fmla="*/ 2147483646 w 200"/>
              <a:gd name="T45" fmla="*/ 2147483646 h 184"/>
              <a:gd name="T46" fmla="*/ 2147483646 w 200"/>
              <a:gd name="T47" fmla="*/ 2147483646 h 184"/>
              <a:gd name="T48" fmla="*/ 2147483646 w 200"/>
              <a:gd name="T49" fmla="*/ 2147483646 h 184"/>
              <a:gd name="T50" fmla="*/ 2147483646 w 200"/>
              <a:gd name="T51" fmla="*/ 2147483646 h 184"/>
              <a:gd name="T52" fmla="*/ 2147483646 w 200"/>
              <a:gd name="T53" fmla="*/ 2147483646 h 184"/>
              <a:gd name="T54" fmla="*/ 2147483646 w 200"/>
              <a:gd name="T55" fmla="*/ 2147483646 h 184"/>
              <a:gd name="T56" fmla="*/ 2147483646 w 200"/>
              <a:gd name="T57" fmla="*/ 2147483646 h 184"/>
              <a:gd name="T58" fmla="*/ 2147483646 w 200"/>
              <a:gd name="T59" fmla="*/ 2147483646 h 184"/>
              <a:gd name="T60" fmla="*/ 2147483646 w 200"/>
              <a:gd name="T61" fmla="*/ 2147483646 h 184"/>
              <a:gd name="T62" fmla="*/ 2147483646 w 200"/>
              <a:gd name="T63" fmla="*/ 2147483646 h 184"/>
              <a:gd name="T64" fmla="*/ 2147483646 w 200"/>
              <a:gd name="T65" fmla="*/ 2147483646 h 184"/>
              <a:gd name="T66" fmla="*/ 2147483646 w 200"/>
              <a:gd name="T67" fmla="*/ 2147483646 h 184"/>
              <a:gd name="T68" fmla="*/ 2147483646 w 200"/>
              <a:gd name="T69" fmla="*/ 2147483646 h 184"/>
              <a:gd name="T70" fmla="*/ 2147483646 w 200"/>
              <a:gd name="T71" fmla="*/ 2147483646 h 184"/>
              <a:gd name="T72" fmla="*/ 2147483646 w 200"/>
              <a:gd name="T73" fmla="*/ 2147483646 h 184"/>
              <a:gd name="T74" fmla="*/ 2147483646 w 200"/>
              <a:gd name="T75" fmla="*/ 2147483646 h 184"/>
              <a:gd name="T76" fmla="*/ 2147483646 w 200"/>
              <a:gd name="T77" fmla="*/ 2147483646 h 184"/>
              <a:gd name="T78" fmla="*/ 2147483646 w 200"/>
              <a:gd name="T79" fmla="*/ 2147483646 h 18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200"/>
              <a:gd name="T121" fmla="*/ 0 h 184"/>
              <a:gd name="T122" fmla="*/ 200 w 200"/>
              <a:gd name="T123" fmla="*/ 184 h 184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200" h="184">
                <a:moveTo>
                  <a:pt x="199" y="115"/>
                </a:moveTo>
                <a:cubicBezTo>
                  <a:pt x="164" y="0"/>
                  <a:pt x="164" y="0"/>
                  <a:pt x="16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8"/>
                  <a:pt x="5" y="184"/>
                  <a:pt x="12" y="184"/>
                </a:cubicBezTo>
                <a:cubicBezTo>
                  <a:pt x="188" y="184"/>
                  <a:pt x="188" y="184"/>
                  <a:pt x="188" y="184"/>
                </a:cubicBezTo>
                <a:cubicBezTo>
                  <a:pt x="194" y="184"/>
                  <a:pt x="200" y="178"/>
                  <a:pt x="200" y="172"/>
                </a:cubicBezTo>
                <a:cubicBezTo>
                  <a:pt x="200" y="115"/>
                  <a:pt x="200" y="115"/>
                  <a:pt x="200" y="115"/>
                </a:cubicBezTo>
                <a:cubicBezTo>
                  <a:pt x="199" y="115"/>
                  <a:pt x="199" y="115"/>
                  <a:pt x="199" y="115"/>
                </a:cubicBezTo>
                <a:close/>
                <a:moveTo>
                  <a:pt x="143" y="112"/>
                </a:moveTo>
                <a:cubicBezTo>
                  <a:pt x="125" y="148"/>
                  <a:pt x="125" y="148"/>
                  <a:pt x="125" y="148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54" y="112"/>
                  <a:pt x="54" y="112"/>
                  <a:pt x="54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50" y="12"/>
                  <a:pt x="50" y="12"/>
                  <a:pt x="50" y="12"/>
                </a:cubicBezTo>
                <a:cubicBezTo>
                  <a:pt x="149" y="12"/>
                  <a:pt x="149" y="12"/>
                  <a:pt x="149" y="12"/>
                </a:cubicBezTo>
                <a:cubicBezTo>
                  <a:pt x="180" y="112"/>
                  <a:pt x="180" y="112"/>
                  <a:pt x="180" y="112"/>
                </a:cubicBezTo>
                <a:lnTo>
                  <a:pt x="143" y="112"/>
                </a:lnTo>
                <a:close/>
                <a:moveTo>
                  <a:pt x="138" y="48"/>
                </a:moveTo>
                <a:cubicBezTo>
                  <a:pt x="61" y="48"/>
                  <a:pt x="61" y="48"/>
                  <a:pt x="61" y="48"/>
                </a:cubicBezTo>
                <a:cubicBezTo>
                  <a:pt x="59" y="56"/>
                  <a:pt x="59" y="56"/>
                  <a:pt x="59" y="56"/>
                </a:cubicBezTo>
                <a:cubicBezTo>
                  <a:pt x="140" y="56"/>
                  <a:pt x="140" y="56"/>
                  <a:pt x="140" y="56"/>
                </a:cubicBezTo>
                <a:lnTo>
                  <a:pt x="138" y="48"/>
                </a:lnTo>
                <a:close/>
                <a:moveTo>
                  <a:pt x="132" y="28"/>
                </a:moveTo>
                <a:cubicBezTo>
                  <a:pt x="67" y="28"/>
                  <a:pt x="67" y="28"/>
                  <a:pt x="67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134" y="36"/>
                  <a:pt x="134" y="36"/>
                  <a:pt x="134" y="36"/>
                </a:cubicBezTo>
                <a:lnTo>
                  <a:pt x="132" y="28"/>
                </a:lnTo>
                <a:close/>
                <a:moveTo>
                  <a:pt x="47" y="96"/>
                </a:moveTo>
                <a:cubicBezTo>
                  <a:pt x="152" y="96"/>
                  <a:pt x="152" y="96"/>
                  <a:pt x="152" y="96"/>
                </a:cubicBezTo>
                <a:cubicBezTo>
                  <a:pt x="149" y="88"/>
                  <a:pt x="149" y="88"/>
                  <a:pt x="149" y="88"/>
                </a:cubicBezTo>
                <a:cubicBezTo>
                  <a:pt x="50" y="88"/>
                  <a:pt x="50" y="88"/>
                  <a:pt x="50" y="88"/>
                </a:cubicBezTo>
                <a:lnTo>
                  <a:pt x="47" y="96"/>
                </a:lnTo>
                <a:close/>
                <a:moveTo>
                  <a:pt x="144" y="68"/>
                </a:moveTo>
                <a:cubicBezTo>
                  <a:pt x="55" y="68"/>
                  <a:pt x="55" y="68"/>
                  <a:pt x="55" y="68"/>
                </a:cubicBezTo>
                <a:cubicBezTo>
                  <a:pt x="53" y="76"/>
                  <a:pt x="53" y="76"/>
                  <a:pt x="53" y="76"/>
                </a:cubicBezTo>
                <a:cubicBezTo>
                  <a:pt x="146" y="76"/>
                  <a:pt x="146" y="76"/>
                  <a:pt x="146" y="76"/>
                </a:cubicBezTo>
                <a:lnTo>
                  <a:pt x="144" y="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7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94">
        <p14:gallery dir="l"/>
      </p:transition>
    </mc:Choice>
    <mc:Fallback xmlns="">
      <p:transition spd="slow" advTm="69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第二部分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086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42">
        <p14:gallery dir="l"/>
      </p:transition>
    </mc:Choice>
    <mc:Fallback xmlns="">
      <p:transition spd="slow" advTm="14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/>
        </p:nvSpPr>
        <p:spPr>
          <a:xfrm>
            <a:off x="7363596" y="4772160"/>
            <a:ext cx="751592" cy="82179"/>
          </a:xfrm>
          <a:custGeom>
            <a:avLst/>
            <a:gdLst>
              <a:gd name="connsiteX0" fmla="*/ 0 w 926584"/>
              <a:gd name="connsiteY0" fmla="*/ 0 h 118098"/>
              <a:gd name="connsiteX1" fmla="*/ 926584 w 926584"/>
              <a:gd name="connsiteY1" fmla="*/ 0 h 118098"/>
              <a:gd name="connsiteX2" fmla="*/ 926584 w 926584"/>
              <a:gd name="connsiteY2" fmla="*/ 118098 h 118098"/>
              <a:gd name="connsiteX3" fmla="*/ 0 w 926584"/>
              <a:gd name="connsiteY3" fmla="*/ 118098 h 118098"/>
              <a:gd name="connsiteX4" fmla="*/ 0 w 926584"/>
              <a:gd name="connsiteY4" fmla="*/ 0 h 118098"/>
              <a:gd name="connsiteX0" fmla="*/ 55821 w 982405"/>
              <a:gd name="connsiteY0" fmla="*/ 0 h 144680"/>
              <a:gd name="connsiteX1" fmla="*/ 982405 w 982405"/>
              <a:gd name="connsiteY1" fmla="*/ 0 h 144680"/>
              <a:gd name="connsiteX2" fmla="*/ 982405 w 982405"/>
              <a:gd name="connsiteY2" fmla="*/ 118098 h 144680"/>
              <a:gd name="connsiteX3" fmla="*/ 0 w 982405"/>
              <a:gd name="connsiteY3" fmla="*/ 144680 h 144680"/>
              <a:gd name="connsiteX4" fmla="*/ 55821 w 982405"/>
              <a:gd name="connsiteY4" fmla="*/ 0 h 144680"/>
              <a:gd name="connsiteX0" fmla="*/ 55821 w 998354"/>
              <a:gd name="connsiteY0" fmla="*/ 0 h 147338"/>
              <a:gd name="connsiteX1" fmla="*/ 982405 w 998354"/>
              <a:gd name="connsiteY1" fmla="*/ 0 h 147338"/>
              <a:gd name="connsiteX2" fmla="*/ 998354 w 998354"/>
              <a:gd name="connsiteY2" fmla="*/ 147338 h 147338"/>
              <a:gd name="connsiteX3" fmla="*/ 0 w 998354"/>
              <a:gd name="connsiteY3" fmla="*/ 144680 h 147338"/>
              <a:gd name="connsiteX4" fmla="*/ 55821 w 998354"/>
              <a:gd name="connsiteY4" fmla="*/ 0 h 147338"/>
              <a:gd name="connsiteX0" fmla="*/ 84307 w 1026840"/>
              <a:gd name="connsiteY0" fmla="*/ 0 h 150534"/>
              <a:gd name="connsiteX1" fmla="*/ 1010891 w 1026840"/>
              <a:gd name="connsiteY1" fmla="*/ 0 h 150534"/>
              <a:gd name="connsiteX2" fmla="*/ 1026840 w 1026840"/>
              <a:gd name="connsiteY2" fmla="*/ 147338 h 150534"/>
              <a:gd name="connsiteX3" fmla="*/ 0 w 1026840"/>
              <a:gd name="connsiteY3" fmla="*/ 150534 h 150534"/>
              <a:gd name="connsiteX4" fmla="*/ 84307 w 1026840"/>
              <a:gd name="connsiteY4" fmla="*/ 0 h 150534"/>
              <a:gd name="connsiteX0" fmla="*/ 84307 w 1021143"/>
              <a:gd name="connsiteY0" fmla="*/ 0 h 153193"/>
              <a:gd name="connsiteX1" fmla="*/ 1010891 w 1021143"/>
              <a:gd name="connsiteY1" fmla="*/ 0 h 153193"/>
              <a:gd name="connsiteX2" fmla="*/ 1021143 w 1021143"/>
              <a:gd name="connsiteY2" fmla="*/ 153193 h 153193"/>
              <a:gd name="connsiteX3" fmla="*/ 0 w 1021143"/>
              <a:gd name="connsiteY3" fmla="*/ 150534 h 153193"/>
              <a:gd name="connsiteX4" fmla="*/ 84307 w 1021143"/>
              <a:gd name="connsiteY4" fmla="*/ 0 h 153193"/>
              <a:gd name="connsiteX0" fmla="*/ 92853 w 1021143"/>
              <a:gd name="connsiteY0" fmla="*/ 0 h 153193"/>
              <a:gd name="connsiteX1" fmla="*/ 1010891 w 1021143"/>
              <a:gd name="connsiteY1" fmla="*/ 0 h 153193"/>
              <a:gd name="connsiteX2" fmla="*/ 1021143 w 1021143"/>
              <a:gd name="connsiteY2" fmla="*/ 153193 h 153193"/>
              <a:gd name="connsiteX3" fmla="*/ 0 w 1021143"/>
              <a:gd name="connsiteY3" fmla="*/ 150534 h 153193"/>
              <a:gd name="connsiteX4" fmla="*/ 92853 w 1021143"/>
              <a:gd name="connsiteY4" fmla="*/ 0 h 153193"/>
              <a:gd name="connsiteX0" fmla="*/ 90004 w 1018294"/>
              <a:gd name="connsiteY0" fmla="*/ 0 h 153193"/>
              <a:gd name="connsiteX1" fmla="*/ 1008042 w 1018294"/>
              <a:gd name="connsiteY1" fmla="*/ 0 h 153193"/>
              <a:gd name="connsiteX2" fmla="*/ 1018294 w 1018294"/>
              <a:gd name="connsiteY2" fmla="*/ 153193 h 153193"/>
              <a:gd name="connsiteX3" fmla="*/ 0 w 1018294"/>
              <a:gd name="connsiteY3" fmla="*/ 142728 h 153193"/>
              <a:gd name="connsiteX4" fmla="*/ 90004 w 1018294"/>
              <a:gd name="connsiteY4" fmla="*/ 0 h 1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294" h="153193">
                <a:moveTo>
                  <a:pt x="90004" y="0"/>
                </a:moveTo>
                <a:lnTo>
                  <a:pt x="1008042" y="0"/>
                </a:lnTo>
                <a:lnTo>
                  <a:pt x="1018294" y="153193"/>
                </a:lnTo>
                <a:lnTo>
                  <a:pt x="0" y="142728"/>
                </a:lnTo>
                <a:lnTo>
                  <a:pt x="9000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3" name="肘形连接符 2"/>
          <p:cNvCxnSpPr/>
          <p:nvPr/>
        </p:nvCxnSpPr>
        <p:spPr>
          <a:xfrm flipV="1">
            <a:off x="2736640" y="1497047"/>
            <a:ext cx="2147432" cy="556514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肘形连接符 3"/>
          <p:cNvCxnSpPr/>
          <p:nvPr/>
        </p:nvCxnSpPr>
        <p:spPr>
          <a:xfrm>
            <a:off x="2736640" y="2288378"/>
            <a:ext cx="2285378" cy="59704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4884072" y="1251336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标题 4"/>
          <p:cNvSpPr txBox="1">
            <a:spLocks/>
          </p:cNvSpPr>
          <p:nvPr/>
        </p:nvSpPr>
        <p:spPr>
          <a:xfrm>
            <a:off x="4905572" y="1320843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7" name="肘形连接符 6"/>
          <p:cNvCxnSpPr/>
          <p:nvPr/>
        </p:nvCxnSpPr>
        <p:spPr>
          <a:xfrm flipV="1">
            <a:off x="3193476" y="2223034"/>
            <a:ext cx="2222080" cy="571443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肘形连接符 7"/>
          <p:cNvCxnSpPr/>
          <p:nvPr/>
        </p:nvCxnSpPr>
        <p:spPr>
          <a:xfrm>
            <a:off x="3161826" y="3014397"/>
            <a:ext cx="2285378" cy="597046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5415556" y="1992252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标题 4"/>
          <p:cNvSpPr txBox="1">
            <a:spLocks/>
          </p:cNvSpPr>
          <p:nvPr/>
        </p:nvSpPr>
        <p:spPr>
          <a:xfrm>
            <a:off x="5437056" y="2061759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1" name="椭圆 10"/>
          <p:cNvSpPr/>
          <p:nvPr/>
        </p:nvSpPr>
        <p:spPr>
          <a:xfrm>
            <a:off x="4830924" y="2658837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标题 4"/>
          <p:cNvSpPr txBox="1">
            <a:spLocks/>
          </p:cNvSpPr>
          <p:nvPr/>
        </p:nvSpPr>
        <p:spPr>
          <a:xfrm>
            <a:off x="4852424" y="2728344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3" name="椭圆 12"/>
          <p:cNvSpPr/>
          <p:nvPr/>
        </p:nvSpPr>
        <p:spPr>
          <a:xfrm>
            <a:off x="5362408" y="3399752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标题 4"/>
          <p:cNvSpPr txBox="1">
            <a:spLocks/>
          </p:cNvSpPr>
          <p:nvPr/>
        </p:nvSpPr>
        <p:spPr>
          <a:xfrm>
            <a:off x="5383908" y="3469260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 flipH="1">
            <a:off x="1205367" y="1706231"/>
            <a:ext cx="2179081" cy="1354953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003C72"/>
          </a:solidFill>
          <a:ln>
            <a:solidFill>
              <a:srgbClr val="003C72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55651" tIns="27825" rIns="55651" bIns="27825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56509">
              <a:defRPr/>
            </a:pPr>
            <a:endParaRPr lang="zh-CN" altLang="en-US" sz="110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KSO_Shape"/>
          <p:cNvSpPr>
            <a:spLocks/>
          </p:cNvSpPr>
          <p:nvPr/>
        </p:nvSpPr>
        <p:spPr bwMode="auto">
          <a:xfrm>
            <a:off x="1970456" y="2150600"/>
            <a:ext cx="468201" cy="466212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67382" tIns="33691" rIns="67382" bIns="33691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5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14736" y="2725023"/>
            <a:ext cx="1540794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重点项目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374840" y="3155227"/>
            <a:ext cx="1840135" cy="43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47712" y="1091248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447204" y="1302938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6031836" y="2060385"/>
            <a:ext cx="2179081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447712" y="2566256"/>
            <a:ext cx="1567368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5447204" y="2794478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979194" y="3307171"/>
            <a:ext cx="1648157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978687" y="3535393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031836" y="1832163"/>
            <a:ext cx="1567368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9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77">
        <p14:gallery dir="l"/>
      </p:transition>
    </mc:Choice>
    <mc:Fallback xmlns="">
      <p:transition spd="slow" advTm="8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5" grpId="1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4"/>
          <p:cNvGrpSpPr>
            <a:grpSpLocks/>
          </p:cNvGrpSpPr>
          <p:nvPr/>
        </p:nvGrpSpPr>
        <p:grpSpPr bwMode="auto">
          <a:xfrm>
            <a:off x="1090109" y="1152004"/>
            <a:ext cx="3431958" cy="2664920"/>
            <a:chOff x="0" y="0"/>
            <a:chExt cx="5407191" cy="4756567"/>
          </a:xfrm>
          <a:solidFill>
            <a:schemeClr val="bg1">
              <a:lumMod val="65000"/>
              <a:alpha val="41176"/>
            </a:schemeClr>
          </a:solidFill>
          <a:effectLst/>
        </p:grpSpPr>
        <p:sp>
          <p:nvSpPr>
            <p:cNvPr id="3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Freeform 78"/>
          <p:cNvSpPr>
            <a:spLocks noEditPoints="1"/>
          </p:cNvSpPr>
          <p:nvPr/>
        </p:nvSpPr>
        <p:spPr bwMode="auto">
          <a:xfrm>
            <a:off x="3738686" y="1485550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Freeform 78"/>
          <p:cNvSpPr>
            <a:spLocks noEditPoints="1"/>
          </p:cNvSpPr>
          <p:nvPr/>
        </p:nvSpPr>
        <p:spPr bwMode="auto">
          <a:xfrm>
            <a:off x="2941926" y="2094986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Freeform 78"/>
          <p:cNvSpPr>
            <a:spLocks noEditPoints="1"/>
          </p:cNvSpPr>
          <p:nvPr/>
        </p:nvSpPr>
        <p:spPr bwMode="auto">
          <a:xfrm>
            <a:off x="2395315" y="2778187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4872601" y="1417937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标题 4"/>
          <p:cNvSpPr txBox="1">
            <a:spLocks/>
          </p:cNvSpPr>
          <p:nvPr/>
        </p:nvSpPr>
        <p:spPr>
          <a:xfrm>
            <a:off x="4894101" y="1487444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40" name="矩形 39"/>
          <p:cNvSpPr/>
          <p:nvPr/>
        </p:nvSpPr>
        <p:spPr>
          <a:xfrm>
            <a:off x="5436240" y="1257849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435733" y="1532169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42" name="椭圆 41"/>
          <p:cNvSpPr/>
          <p:nvPr/>
        </p:nvSpPr>
        <p:spPr>
          <a:xfrm>
            <a:off x="5106693" y="2283419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标题 4"/>
          <p:cNvSpPr txBox="1">
            <a:spLocks/>
          </p:cNvSpPr>
          <p:nvPr/>
        </p:nvSpPr>
        <p:spPr>
          <a:xfrm>
            <a:off x="5128193" y="2352927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</a:t>
            </a:r>
            <a:r>
              <a:rPr lang="zh-CN" altLang="en-US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２</a:t>
            </a:r>
            <a:endParaRPr lang="en-US" altLang="zh-CN" sz="1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70332" y="2123331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5669825" y="2397652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46" name="椭圆 45"/>
          <p:cNvSpPr/>
          <p:nvPr/>
        </p:nvSpPr>
        <p:spPr>
          <a:xfrm>
            <a:off x="4840951" y="3183103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标题 4"/>
          <p:cNvSpPr txBox="1">
            <a:spLocks/>
          </p:cNvSpPr>
          <p:nvPr/>
        </p:nvSpPr>
        <p:spPr>
          <a:xfrm>
            <a:off x="4862451" y="3252610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</a:t>
            </a:r>
            <a:r>
              <a:rPr lang="zh-CN" altLang="en-US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３</a:t>
            </a:r>
            <a:endParaRPr lang="en-US" altLang="zh-CN" sz="1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404591" y="3023014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5404084" y="3297335"/>
            <a:ext cx="2232229" cy="43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6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233">
        <p14:gallery dir="l"/>
      </p:transition>
    </mc:Choice>
    <mc:Fallback xmlns="">
      <p:transition spd="slow" advTm="6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 animBg="1"/>
      <p:bldP spid="43" grpId="0"/>
      <p:bldP spid="44" grpId="0"/>
      <p:bldP spid="45" grpId="0"/>
      <p:bldP spid="46" grpId="0" animBg="1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673382" y="3668228"/>
            <a:ext cx="5490920" cy="856387"/>
            <a:chOff x="0" y="0"/>
            <a:chExt cx="7437763" cy="1165206"/>
          </a:xfrm>
        </p:grpSpPr>
        <p:sp>
          <p:nvSpPr>
            <p:cNvPr id="3" name="流程图: 过程 2"/>
            <p:cNvSpPr>
              <a:spLocks noChangeArrowheads="1"/>
            </p:cNvSpPr>
            <p:nvPr/>
          </p:nvSpPr>
          <p:spPr bwMode="auto">
            <a:xfrm>
              <a:off x="0" y="0"/>
              <a:ext cx="6523363" cy="1165206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直角三角形 3"/>
            <p:cNvSpPr>
              <a:spLocks noChangeArrowheads="1"/>
            </p:cNvSpPr>
            <p:nvPr/>
          </p:nvSpPr>
          <p:spPr bwMode="auto">
            <a:xfrm flipV="1">
              <a:off x="6523363" y="0"/>
              <a:ext cx="914400" cy="1165206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863249" y="766548"/>
            <a:ext cx="5301053" cy="1354584"/>
            <a:chOff x="0" y="0"/>
            <a:chExt cx="7181052" cy="1843133"/>
          </a:xfrm>
        </p:grpSpPr>
        <p:sp>
          <p:nvSpPr>
            <p:cNvPr id="6" name="流程图: 过程 5"/>
            <p:cNvSpPr>
              <a:spLocks noChangeArrowheads="1"/>
            </p:cNvSpPr>
            <p:nvPr/>
          </p:nvSpPr>
          <p:spPr bwMode="auto">
            <a:xfrm>
              <a:off x="0" y="1"/>
              <a:ext cx="6266652" cy="1843132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直角三角形 6"/>
            <p:cNvSpPr>
              <a:spLocks noChangeArrowheads="1"/>
            </p:cNvSpPr>
            <p:nvPr/>
          </p:nvSpPr>
          <p:spPr bwMode="auto">
            <a:xfrm flipV="1">
              <a:off x="6266652" y="0"/>
              <a:ext cx="914400" cy="1843133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2453042" y="2313644"/>
            <a:ext cx="5711260" cy="1212242"/>
            <a:chOff x="0" y="0"/>
            <a:chExt cx="7736224" cy="1649358"/>
          </a:xfrm>
        </p:grpSpPr>
        <p:sp>
          <p:nvSpPr>
            <p:cNvPr id="9" name="流程图: 过程 8"/>
            <p:cNvSpPr>
              <a:spLocks noChangeArrowheads="1"/>
            </p:cNvSpPr>
            <p:nvPr/>
          </p:nvSpPr>
          <p:spPr bwMode="auto">
            <a:xfrm>
              <a:off x="0" y="4096"/>
              <a:ext cx="6821824" cy="1645262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直角三角形 9"/>
            <p:cNvSpPr>
              <a:spLocks noChangeArrowheads="1"/>
            </p:cNvSpPr>
            <p:nvPr/>
          </p:nvSpPr>
          <p:spPr bwMode="auto">
            <a:xfrm flipV="1">
              <a:off x="6821824" y="0"/>
              <a:ext cx="914400" cy="1649358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流程图: 联系 10"/>
          <p:cNvSpPr>
            <a:spLocks noChangeArrowheads="1"/>
          </p:cNvSpPr>
          <p:nvPr/>
        </p:nvSpPr>
        <p:spPr bwMode="auto">
          <a:xfrm>
            <a:off x="1480264" y="583370"/>
            <a:ext cx="1728731" cy="1720941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流程图: 联系 11"/>
          <p:cNvSpPr>
            <a:spLocks noChangeArrowheads="1"/>
          </p:cNvSpPr>
          <p:nvPr/>
        </p:nvSpPr>
        <p:spPr bwMode="auto">
          <a:xfrm>
            <a:off x="1159129" y="1607766"/>
            <a:ext cx="1514252" cy="1507427"/>
          </a:xfrm>
          <a:prstGeom prst="flowChartConnector">
            <a:avLst/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流程图: 联系 12"/>
          <p:cNvSpPr>
            <a:spLocks noChangeArrowheads="1"/>
          </p:cNvSpPr>
          <p:nvPr/>
        </p:nvSpPr>
        <p:spPr bwMode="auto">
          <a:xfrm>
            <a:off x="1359545" y="2715003"/>
            <a:ext cx="1313836" cy="1307914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流程图: 联系 13"/>
          <p:cNvSpPr>
            <a:spLocks noChangeArrowheads="1"/>
          </p:cNvSpPr>
          <p:nvPr/>
        </p:nvSpPr>
        <p:spPr bwMode="auto">
          <a:xfrm>
            <a:off x="1916256" y="3571389"/>
            <a:ext cx="1055991" cy="1050065"/>
          </a:xfrm>
          <a:prstGeom prst="flowChartConnector">
            <a:avLst/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>
            <a:spLocks noChangeArrowheads="1"/>
          </p:cNvSpPr>
          <p:nvPr/>
        </p:nvSpPr>
        <p:spPr bwMode="auto">
          <a:xfrm>
            <a:off x="1882267" y="1019730"/>
            <a:ext cx="1025519" cy="5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6" name="文本框 15"/>
          <p:cNvSpPr>
            <a:spLocks noChangeArrowheads="1"/>
          </p:cNvSpPr>
          <p:nvPr/>
        </p:nvSpPr>
        <p:spPr bwMode="auto">
          <a:xfrm>
            <a:off x="1465027" y="2139800"/>
            <a:ext cx="982154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16"/>
          <p:cNvSpPr>
            <a:spLocks noChangeArrowheads="1"/>
          </p:cNvSpPr>
          <p:nvPr/>
        </p:nvSpPr>
        <p:spPr bwMode="auto">
          <a:xfrm>
            <a:off x="1743968" y="3177031"/>
            <a:ext cx="651644" cy="34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8" name="文本框 17"/>
          <p:cNvSpPr>
            <a:spLocks noChangeArrowheads="1"/>
          </p:cNvSpPr>
          <p:nvPr/>
        </p:nvSpPr>
        <p:spPr bwMode="auto">
          <a:xfrm>
            <a:off x="2127219" y="3950579"/>
            <a:ext cx="651644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9" name="TextBox 4"/>
          <p:cNvSpPr>
            <a:spLocks noChangeArrowheads="1"/>
          </p:cNvSpPr>
          <p:nvPr/>
        </p:nvSpPr>
        <p:spPr bwMode="auto">
          <a:xfrm>
            <a:off x="3814930" y="987061"/>
            <a:ext cx="2723778" cy="89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4"/>
          <p:cNvSpPr>
            <a:spLocks noChangeArrowheads="1"/>
          </p:cNvSpPr>
          <p:nvPr/>
        </p:nvSpPr>
        <p:spPr bwMode="auto">
          <a:xfrm>
            <a:off x="3811414" y="2464153"/>
            <a:ext cx="2723778" cy="89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4"/>
          <p:cNvSpPr>
            <a:spLocks noChangeArrowheads="1"/>
          </p:cNvSpPr>
          <p:nvPr/>
        </p:nvSpPr>
        <p:spPr bwMode="auto">
          <a:xfrm>
            <a:off x="3811414" y="3815237"/>
            <a:ext cx="2723778" cy="589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6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3">
        <p14:gallery dir="l"/>
      </p:transition>
    </mc:Choice>
    <mc:Fallback xmlns="">
      <p:transition spd="slow" advTm="603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3466840" y="1170240"/>
            <a:ext cx="3274628" cy="712877"/>
            <a:chOff x="0" y="0"/>
            <a:chExt cx="4612942" cy="968991"/>
          </a:xfrm>
          <a:solidFill>
            <a:srgbClr val="003C72"/>
          </a:solidFill>
        </p:grpSpPr>
        <p:sp>
          <p:nvSpPr>
            <p:cNvPr id="3" name="矩形 6"/>
            <p:cNvSpPr>
              <a:spLocks noChangeArrowheads="1"/>
            </p:cNvSpPr>
            <p:nvPr/>
          </p:nvSpPr>
          <p:spPr bwMode="auto">
            <a:xfrm>
              <a:off x="0" y="0"/>
              <a:ext cx="36439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直角三角形 7"/>
            <p:cNvSpPr>
              <a:spLocks noChangeArrowheads="1"/>
            </p:cNvSpPr>
            <p:nvPr/>
          </p:nvSpPr>
          <p:spPr bwMode="auto">
            <a:xfrm rot="5400000">
              <a:off x="3643950" y="0"/>
              <a:ext cx="968991" cy="968991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3466840" y="1883117"/>
            <a:ext cx="3798522" cy="711711"/>
            <a:chOff x="0" y="0"/>
            <a:chExt cx="5841243" cy="968992"/>
          </a:xfrm>
          <a:solidFill>
            <a:srgbClr val="C00000"/>
          </a:solidFill>
        </p:grpSpPr>
        <p:sp>
          <p:nvSpPr>
            <p:cNvPr id="6" name="矩形 10"/>
            <p:cNvSpPr>
              <a:spLocks noChangeArrowheads="1"/>
            </p:cNvSpPr>
            <p:nvPr/>
          </p:nvSpPr>
          <p:spPr bwMode="auto">
            <a:xfrm>
              <a:off x="0" y="1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直角三角形 11"/>
            <p:cNvSpPr>
              <a:spLocks noChangeArrowheads="1"/>
            </p:cNvSpPr>
            <p:nvPr/>
          </p:nvSpPr>
          <p:spPr bwMode="auto">
            <a:xfrm rot="5400000">
              <a:off x="4872251" y="0"/>
              <a:ext cx="968991" cy="968991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466839" y="2592494"/>
            <a:ext cx="4345856" cy="714044"/>
            <a:chOff x="0" y="0"/>
            <a:chExt cx="5765853" cy="972742"/>
          </a:xfrm>
          <a:solidFill>
            <a:srgbClr val="003C72"/>
          </a:solidFill>
        </p:grpSpPr>
        <p:sp>
          <p:nvSpPr>
            <p:cNvPr id="9" name="矩形 13"/>
            <p:cNvSpPr>
              <a:spLocks noChangeArrowheads="1"/>
            </p:cNvSpPr>
            <p:nvPr/>
          </p:nvSpPr>
          <p:spPr bwMode="auto">
            <a:xfrm>
              <a:off x="0" y="3751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直角三角形 14"/>
            <p:cNvSpPr>
              <a:spLocks noChangeArrowheads="1"/>
            </p:cNvSpPr>
            <p:nvPr/>
          </p:nvSpPr>
          <p:spPr bwMode="auto">
            <a:xfrm rot="5400000">
              <a:off x="4832681" y="39568"/>
              <a:ext cx="972742" cy="893603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组合 16"/>
          <p:cNvGrpSpPr>
            <a:grpSpLocks/>
          </p:cNvGrpSpPr>
          <p:nvPr/>
        </p:nvGrpSpPr>
        <p:grpSpPr bwMode="auto">
          <a:xfrm>
            <a:off x="3466840" y="3304205"/>
            <a:ext cx="4719731" cy="735046"/>
            <a:chOff x="0" y="0"/>
            <a:chExt cx="5653864" cy="968991"/>
          </a:xfrm>
          <a:solidFill>
            <a:srgbClr val="C00000"/>
          </a:solidFill>
        </p:grpSpPr>
        <p:sp>
          <p:nvSpPr>
            <p:cNvPr id="12" name="矩形 17"/>
            <p:cNvSpPr>
              <a:spLocks noChangeArrowheads="1"/>
            </p:cNvSpPr>
            <p:nvPr/>
          </p:nvSpPr>
          <p:spPr bwMode="auto">
            <a:xfrm>
              <a:off x="0" y="0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直角三角形 18"/>
            <p:cNvSpPr>
              <a:spLocks noChangeArrowheads="1"/>
            </p:cNvSpPr>
            <p:nvPr/>
          </p:nvSpPr>
          <p:spPr bwMode="auto">
            <a:xfrm rot="5400000">
              <a:off x="4778563" y="93692"/>
              <a:ext cx="968989" cy="781610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4" name="文本框 111"/>
          <p:cNvSpPr>
            <a:spLocks noChangeArrowheads="1"/>
          </p:cNvSpPr>
          <p:nvPr/>
        </p:nvSpPr>
        <p:spPr bwMode="auto">
          <a:xfrm>
            <a:off x="5449900" y="1267079"/>
            <a:ext cx="703213" cy="56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12"/>
          <p:cNvSpPr>
            <a:spLocks noChangeArrowheads="1"/>
          </p:cNvSpPr>
          <p:nvPr/>
        </p:nvSpPr>
        <p:spPr bwMode="auto">
          <a:xfrm>
            <a:off x="5992546" y="1965956"/>
            <a:ext cx="703213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13"/>
          <p:cNvSpPr>
            <a:spLocks noChangeArrowheads="1"/>
          </p:cNvSpPr>
          <p:nvPr/>
        </p:nvSpPr>
        <p:spPr bwMode="auto">
          <a:xfrm>
            <a:off x="6517612" y="2702168"/>
            <a:ext cx="703213" cy="5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文本框 114"/>
          <p:cNvSpPr>
            <a:spLocks noChangeArrowheads="1"/>
          </p:cNvSpPr>
          <p:nvPr/>
        </p:nvSpPr>
        <p:spPr bwMode="auto">
          <a:xfrm>
            <a:off x="6957119" y="3415046"/>
            <a:ext cx="703213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文本框 115"/>
          <p:cNvSpPr>
            <a:spLocks noChangeArrowheads="1"/>
          </p:cNvSpPr>
          <p:nvPr/>
        </p:nvSpPr>
        <p:spPr bwMode="auto">
          <a:xfrm>
            <a:off x="3816103" y="1311415"/>
            <a:ext cx="1527144" cy="47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文本框 116"/>
          <p:cNvSpPr>
            <a:spLocks noChangeArrowheads="1"/>
          </p:cNvSpPr>
          <p:nvPr/>
        </p:nvSpPr>
        <p:spPr bwMode="auto">
          <a:xfrm>
            <a:off x="3773910" y="1974123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文本框 117"/>
          <p:cNvSpPr>
            <a:spLocks noChangeArrowheads="1"/>
          </p:cNvSpPr>
          <p:nvPr/>
        </p:nvSpPr>
        <p:spPr bwMode="auto">
          <a:xfrm>
            <a:off x="3773910" y="2683500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文本框 118"/>
          <p:cNvSpPr>
            <a:spLocks noChangeArrowheads="1"/>
          </p:cNvSpPr>
          <p:nvPr/>
        </p:nvSpPr>
        <p:spPr bwMode="auto">
          <a:xfrm>
            <a:off x="3782114" y="3434880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Freeform 5"/>
          <p:cNvSpPr>
            <a:spLocks noEditPoints="1" noChangeArrowheads="1"/>
          </p:cNvSpPr>
          <p:nvPr/>
        </p:nvSpPr>
        <p:spPr bwMode="auto">
          <a:xfrm>
            <a:off x="2915989" y="2822343"/>
            <a:ext cx="287146" cy="355855"/>
          </a:xfrm>
          <a:custGeom>
            <a:avLst/>
            <a:gdLst>
              <a:gd name="T0" fmla="*/ 2147483646 w 160"/>
              <a:gd name="T1" fmla="*/ 0 h 200"/>
              <a:gd name="T2" fmla="*/ 2147483646 w 160"/>
              <a:gd name="T3" fmla="*/ 0 h 200"/>
              <a:gd name="T4" fmla="*/ 0 w 160"/>
              <a:gd name="T5" fmla="*/ 2147483646 h 200"/>
              <a:gd name="T6" fmla="*/ 0 w 160"/>
              <a:gd name="T7" fmla="*/ 2147483646 h 200"/>
              <a:gd name="T8" fmla="*/ 2147483646 w 160"/>
              <a:gd name="T9" fmla="*/ 2147483646 h 200"/>
              <a:gd name="T10" fmla="*/ 2147483646 w 160"/>
              <a:gd name="T11" fmla="*/ 2147483646 h 200"/>
              <a:gd name="T12" fmla="*/ 2147483646 w 160"/>
              <a:gd name="T13" fmla="*/ 2147483646 h 200"/>
              <a:gd name="T14" fmla="*/ 2147483646 w 160"/>
              <a:gd name="T15" fmla="*/ 2147483646 h 200"/>
              <a:gd name="T16" fmla="*/ 2147483646 w 160"/>
              <a:gd name="T17" fmla="*/ 0 h 200"/>
              <a:gd name="T18" fmla="*/ 2147483646 w 160"/>
              <a:gd name="T19" fmla="*/ 2147483646 h 200"/>
              <a:gd name="T20" fmla="*/ 2147483646 w 160"/>
              <a:gd name="T21" fmla="*/ 2147483646 h 200"/>
              <a:gd name="T22" fmla="*/ 2147483646 w 160"/>
              <a:gd name="T23" fmla="*/ 2147483646 h 200"/>
              <a:gd name="T24" fmla="*/ 2147483646 w 160"/>
              <a:gd name="T25" fmla="*/ 2147483646 h 200"/>
              <a:gd name="T26" fmla="*/ 2147483646 w 160"/>
              <a:gd name="T27" fmla="*/ 2147483646 h 200"/>
              <a:gd name="T28" fmla="*/ 2147483646 w 160"/>
              <a:gd name="T29" fmla="*/ 2147483646 h 200"/>
              <a:gd name="T30" fmla="*/ 2147483646 w 160"/>
              <a:gd name="T31" fmla="*/ 2147483646 h 200"/>
              <a:gd name="T32" fmla="*/ 2147483646 w 160"/>
              <a:gd name="T33" fmla="*/ 2147483646 h 200"/>
              <a:gd name="T34" fmla="*/ 2147483646 w 160"/>
              <a:gd name="T35" fmla="*/ 2147483646 h 200"/>
              <a:gd name="T36" fmla="*/ 2147483646 w 160"/>
              <a:gd name="T37" fmla="*/ 2147483646 h 2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60"/>
              <a:gd name="T58" fmla="*/ 0 h 200"/>
              <a:gd name="T59" fmla="*/ 160 w 160"/>
              <a:gd name="T60" fmla="*/ 200 h 2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60" h="200">
                <a:moveTo>
                  <a:pt x="143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7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92"/>
                  <a:pt x="7" y="200"/>
                  <a:pt x="16" y="200"/>
                </a:cubicBezTo>
                <a:cubicBezTo>
                  <a:pt x="143" y="200"/>
                  <a:pt x="143" y="200"/>
                  <a:pt x="143" y="200"/>
                </a:cubicBezTo>
                <a:cubicBezTo>
                  <a:pt x="152" y="200"/>
                  <a:pt x="160" y="192"/>
                  <a:pt x="160" y="183"/>
                </a:cubicBezTo>
                <a:cubicBezTo>
                  <a:pt x="160" y="17"/>
                  <a:pt x="160" y="17"/>
                  <a:pt x="160" y="17"/>
                </a:cubicBezTo>
                <a:cubicBezTo>
                  <a:pt x="160" y="7"/>
                  <a:pt x="152" y="0"/>
                  <a:pt x="143" y="0"/>
                </a:cubicBezTo>
                <a:moveTo>
                  <a:pt x="78" y="193"/>
                </a:moveTo>
                <a:cubicBezTo>
                  <a:pt x="73" y="193"/>
                  <a:pt x="68" y="188"/>
                  <a:pt x="68" y="183"/>
                </a:cubicBezTo>
                <a:cubicBezTo>
                  <a:pt x="68" y="177"/>
                  <a:pt x="73" y="173"/>
                  <a:pt x="78" y="173"/>
                </a:cubicBezTo>
                <a:cubicBezTo>
                  <a:pt x="84" y="173"/>
                  <a:pt x="88" y="177"/>
                  <a:pt x="88" y="183"/>
                </a:cubicBezTo>
                <a:cubicBezTo>
                  <a:pt x="88" y="188"/>
                  <a:pt x="84" y="193"/>
                  <a:pt x="78" y="193"/>
                </a:cubicBezTo>
                <a:moveTo>
                  <a:pt x="148" y="164"/>
                </a:moveTo>
                <a:cubicBezTo>
                  <a:pt x="12" y="164"/>
                  <a:pt x="12" y="164"/>
                  <a:pt x="12" y="164"/>
                </a:cubicBezTo>
                <a:cubicBezTo>
                  <a:pt x="12" y="12"/>
                  <a:pt x="12" y="12"/>
                  <a:pt x="12" y="12"/>
                </a:cubicBezTo>
                <a:cubicBezTo>
                  <a:pt x="148" y="12"/>
                  <a:pt x="148" y="12"/>
                  <a:pt x="148" y="12"/>
                </a:cubicBezTo>
                <a:lnTo>
                  <a:pt x="148" y="164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Freeform 9"/>
          <p:cNvSpPr>
            <a:spLocks noEditPoints="1" noChangeArrowheads="1"/>
          </p:cNvSpPr>
          <p:nvPr/>
        </p:nvSpPr>
        <p:spPr bwMode="auto">
          <a:xfrm>
            <a:off x="2897238" y="3553887"/>
            <a:ext cx="322306" cy="355856"/>
          </a:xfrm>
          <a:custGeom>
            <a:avLst/>
            <a:gdLst>
              <a:gd name="T0" fmla="*/ 2147483646 w 180"/>
              <a:gd name="T1" fmla="*/ 2147483646 h 200"/>
              <a:gd name="T2" fmla="*/ 2147483646 w 180"/>
              <a:gd name="T3" fmla="*/ 2147483646 h 200"/>
              <a:gd name="T4" fmla="*/ 2147483646 w 180"/>
              <a:gd name="T5" fmla="*/ 2147483646 h 200"/>
              <a:gd name="T6" fmla="*/ 2147483646 w 180"/>
              <a:gd name="T7" fmla="*/ 2147483646 h 200"/>
              <a:gd name="T8" fmla="*/ 2147483646 w 180"/>
              <a:gd name="T9" fmla="*/ 2147483646 h 200"/>
              <a:gd name="T10" fmla="*/ 2147483646 w 180"/>
              <a:gd name="T11" fmla="*/ 2147483646 h 200"/>
              <a:gd name="T12" fmla="*/ 2147483646 w 180"/>
              <a:gd name="T13" fmla="*/ 2147483646 h 200"/>
              <a:gd name="T14" fmla="*/ 2147483646 w 180"/>
              <a:gd name="T15" fmla="*/ 2147483646 h 200"/>
              <a:gd name="T16" fmla="*/ 2147483646 w 180"/>
              <a:gd name="T17" fmla="*/ 2147483646 h 200"/>
              <a:gd name="T18" fmla="*/ 2147483646 w 180"/>
              <a:gd name="T19" fmla="*/ 2147483646 h 200"/>
              <a:gd name="T20" fmla="*/ 2147483646 w 180"/>
              <a:gd name="T21" fmla="*/ 2147483646 h 200"/>
              <a:gd name="T22" fmla="*/ 2147483646 w 180"/>
              <a:gd name="T23" fmla="*/ 2147483646 h 200"/>
              <a:gd name="T24" fmla="*/ 2147483646 w 180"/>
              <a:gd name="T25" fmla="*/ 2147483646 h 200"/>
              <a:gd name="T26" fmla="*/ 2147483646 w 180"/>
              <a:gd name="T27" fmla="*/ 2147483646 h 200"/>
              <a:gd name="T28" fmla="*/ 2147483646 w 180"/>
              <a:gd name="T29" fmla="*/ 2147483646 h 200"/>
              <a:gd name="T30" fmla="*/ 2147483646 w 180"/>
              <a:gd name="T31" fmla="*/ 2147483646 h 200"/>
              <a:gd name="T32" fmla="*/ 2147483646 w 180"/>
              <a:gd name="T33" fmla="*/ 2147483646 h 200"/>
              <a:gd name="T34" fmla="*/ 2147483646 w 180"/>
              <a:gd name="T35" fmla="*/ 2147483646 h 200"/>
              <a:gd name="T36" fmla="*/ 2147483646 w 180"/>
              <a:gd name="T37" fmla="*/ 2147483646 h 200"/>
              <a:gd name="T38" fmla="*/ 2147483646 w 180"/>
              <a:gd name="T39" fmla="*/ 2147483646 h 200"/>
              <a:gd name="T40" fmla="*/ 2147483646 w 180"/>
              <a:gd name="T41" fmla="*/ 2147483646 h 200"/>
              <a:gd name="T42" fmla="*/ 2147483646 w 180"/>
              <a:gd name="T43" fmla="*/ 2147483646 h 200"/>
              <a:gd name="T44" fmla="*/ 2147483646 w 180"/>
              <a:gd name="T45" fmla="*/ 2147483646 h 200"/>
              <a:gd name="T46" fmla="*/ 2147483646 w 180"/>
              <a:gd name="T47" fmla="*/ 2147483646 h 200"/>
              <a:gd name="T48" fmla="*/ 2147483646 w 180"/>
              <a:gd name="T49" fmla="*/ 2147483646 h 200"/>
              <a:gd name="T50" fmla="*/ 2147483646 w 180"/>
              <a:gd name="T51" fmla="*/ 2147483646 h 200"/>
              <a:gd name="T52" fmla="*/ 2147483646 w 180"/>
              <a:gd name="T53" fmla="*/ 2147483646 h 200"/>
              <a:gd name="T54" fmla="*/ 2147483646 w 180"/>
              <a:gd name="T55" fmla="*/ 2147483646 h 200"/>
              <a:gd name="T56" fmla="*/ 0 w 180"/>
              <a:gd name="T57" fmla="*/ 2147483646 h 200"/>
              <a:gd name="T58" fmla="*/ 0 w 180"/>
              <a:gd name="T59" fmla="*/ 2147483646 h 200"/>
              <a:gd name="T60" fmla="*/ 2147483646 w 180"/>
              <a:gd name="T61" fmla="*/ 0 h 200"/>
              <a:gd name="T62" fmla="*/ 2147483646 w 180"/>
              <a:gd name="T63" fmla="*/ 0 h 200"/>
              <a:gd name="T64" fmla="*/ 2147483646 w 180"/>
              <a:gd name="T65" fmla="*/ 2147483646 h 200"/>
              <a:gd name="T66" fmla="*/ 2147483646 w 180"/>
              <a:gd name="T67" fmla="*/ 2147483646 h 200"/>
              <a:gd name="T68" fmla="*/ 2147483646 w 180"/>
              <a:gd name="T69" fmla="*/ 2147483646 h 2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0"/>
              <a:gd name="T106" fmla="*/ 0 h 200"/>
              <a:gd name="T107" fmla="*/ 180 w 180"/>
              <a:gd name="T108" fmla="*/ 200 h 20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0" h="200">
                <a:moveTo>
                  <a:pt x="160" y="200"/>
                </a:moveTo>
                <a:cubicBezTo>
                  <a:pt x="52" y="200"/>
                  <a:pt x="52" y="200"/>
                  <a:pt x="52" y="200"/>
                </a:cubicBezTo>
                <a:cubicBezTo>
                  <a:pt x="40" y="200"/>
                  <a:pt x="32" y="191"/>
                  <a:pt x="32" y="180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37"/>
                  <a:pt x="40" y="28"/>
                  <a:pt x="52" y="28"/>
                </a:cubicBezTo>
                <a:cubicBezTo>
                  <a:pt x="160" y="28"/>
                  <a:pt x="160" y="28"/>
                  <a:pt x="160" y="28"/>
                </a:cubicBezTo>
                <a:cubicBezTo>
                  <a:pt x="171" y="28"/>
                  <a:pt x="180" y="37"/>
                  <a:pt x="180" y="48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0" y="191"/>
                  <a:pt x="171" y="200"/>
                  <a:pt x="160" y="200"/>
                </a:cubicBezTo>
                <a:close/>
                <a:moveTo>
                  <a:pt x="168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4" y="172"/>
                  <a:pt x="44" y="172"/>
                  <a:pt x="44" y="172"/>
                </a:cubicBezTo>
                <a:cubicBezTo>
                  <a:pt x="168" y="172"/>
                  <a:pt x="168" y="172"/>
                  <a:pt x="168" y="172"/>
                </a:cubicBezTo>
                <a:lnTo>
                  <a:pt x="168" y="40"/>
                </a:lnTo>
                <a:close/>
                <a:moveTo>
                  <a:pt x="136" y="15"/>
                </a:moveTo>
                <a:cubicBezTo>
                  <a:pt x="148" y="15"/>
                  <a:pt x="148" y="15"/>
                  <a:pt x="148" y="15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36" y="24"/>
                  <a:pt x="136" y="24"/>
                  <a:pt x="136" y="24"/>
                </a:cubicBezTo>
                <a:lnTo>
                  <a:pt x="136" y="15"/>
                </a:lnTo>
                <a:close/>
                <a:moveTo>
                  <a:pt x="136" y="12"/>
                </a:moveTo>
                <a:cubicBezTo>
                  <a:pt x="12" y="12"/>
                  <a:pt x="12" y="12"/>
                  <a:pt x="12" y="12"/>
                </a:cubicBezTo>
                <a:cubicBezTo>
                  <a:pt x="12" y="144"/>
                  <a:pt x="12" y="144"/>
                  <a:pt x="12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8" y="144"/>
                  <a:pt x="28" y="144"/>
                  <a:pt x="28" y="144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16" y="172"/>
                  <a:pt x="16" y="172"/>
                  <a:pt x="16" y="172"/>
                </a:cubicBezTo>
                <a:cubicBezTo>
                  <a:pt x="16" y="171"/>
                  <a:pt x="16" y="171"/>
                  <a:pt x="16" y="171"/>
                </a:cubicBezTo>
                <a:cubicBezTo>
                  <a:pt x="6" y="169"/>
                  <a:pt x="0" y="161"/>
                  <a:pt x="0" y="15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37" y="0"/>
                  <a:pt x="145" y="6"/>
                  <a:pt x="147" y="15"/>
                </a:cubicBezTo>
                <a:cubicBezTo>
                  <a:pt x="136" y="15"/>
                  <a:pt x="136" y="15"/>
                  <a:pt x="136" y="15"/>
                </a:cubicBezTo>
                <a:lnTo>
                  <a:pt x="136" y="12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Freeform 13"/>
          <p:cNvSpPr>
            <a:spLocks noEditPoints="1" noChangeArrowheads="1"/>
          </p:cNvSpPr>
          <p:nvPr/>
        </p:nvSpPr>
        <p:spPr bwMode="auto">
          <a:xfrm>
            <a:off x="2886690" y="1382586"/>
            <a:ext cx="344574" cy="334854"/>
          </a:xfrm>
          <a:custGeom>
            <a:avLst/>
            <a:gdLst>
              <a:gd name="T0" fmla="*/ 2147483646 w 192"/>
              <a:gd name="T1" fmla="*/ 2147483646 h 188"/>
              <a:gd name="T2" fmla="*/ 2147483646 w 192"/>
              <a:gd name="T3" fmla="*/ 2147483646 h 188"/>
              <a:gd name="T4" fmla="*/ 2147483646 w 192"/>
              <a:gd name="T5" fmla="*/ 2147483646 h 188"/>
              <a:gd name="T6" fmla="*/ 2147483646 w 192"/>
              <a:gd name="T7" fmla="*/ 2147483646 h 188"/>
              <a:gd name="T8" fmla="*/ 2147483646 w 192"/>
              <a:gd name="T9" fmla="*/ 2147483646 h 188"/>
              <a:gd name="T10" fmla="*/ 2147483646 w 192"/>
              <a:gd name="T11" fmla="*/ 2147483646 h 188"/>
              <a:gd name="T12" fmla="*/ 2147483646 w 192"/>
              <a:gd name="T13" fmla="*/ 2147483646 h 188"/>
              <a:gd name="T14" fmla="*/ 2147483646 w 192"/>
              <a:gd name="T15" fmla="*/ 2147483646 h 188"/>
              <a:gd name="T16" fmla="*/ 2147483646 w 192"/>
              <a:gd name="T17" fmla="*/ 2147483646 h 188"/>
              <a:gd name="T18" fmla="*/ 2147483646 w 192"/>
              <a:gd name="T19" fmla="*/ 0 h 188"/>
              <a:gd name="T20" fmla="*/ 2147483646 w 192"/>
              <a:gd name="T21" fmla="*/ 0 h 188"/>
              <a:gd name="T22" fmla="*/ 0 w 192"/>
              <a:gd name="T23" fmla="*/ 2147483646 h 188"/>
              <a:gd name="T24" fmla="*/ 0 w 192"/>
              <a:gd name="T25" fmla="*/ 2147483646 h 188"/>
              <a:gd name="T26" fmla="*/ 2147483646 w 192"/>
              <a:gd name="T27" fmla="*/ 2147483646 h 188"/>
              <a:gd name="T28" fmla="*/ 2147483646 w 192"/>
              <a:gd name="T29" fmla="*/ 2147483646 h 188"/>
              <a:gd name="T30" fmla="*/ 2147483646 w 192"/>
              <a:gd name="T31" fmla="*/ 2147483646 h 188"/>
              <a:gd name="T32" fmla="*/ 2147483646 w 192"/>
              <a:gd name="T33" fmla="*/ 2147483646 h 188"/>
              <a:gd name="T34" fmla="*/ 2147483646 w 192"/>
              <a:gd name="T35" fmla="*/ 0 h 188"/>
              <a:gd name="T36" fmla="*/ 2147483646 w 192"/>
              <a:gd name="T37" fmla="*/ 2147483646 h 188"/>
              <a:gd name="T38" fmla="*/ 2147483646 w 192"/>
              <a:gd name="T39" fmla="*/ 2147483646 h 188"/>
              <a:gd name="T40" fmla="*/ 2147483646 w 192"/>
              <a:gd name="T41" fmla="*/ 2147483646 h 188"/>
              <a:gd name="T42" fmla="*/ 2147483646 w 192"/>
              <a:gd name="T43" fmla="*/ 2147483646 h 188"/>
              <a:gd name="T44" fmla="*/ 2147483646 w 192"/>
              <a:gd name="T45" fmla="*/ 2147483646 h 188"/>
              <a:gd name="T46" fmla="*/ 2147483646 w 192"/>
              <a:gd name="T47" fmla="*/ 2147483646 h 188"/>
              <a:gd name="T48" fmla="*/ 2147483646 w 192"/>
              <a:gd name="T49" fmla="*/ 2147483646 h 188"/>
              <a:gd name="T50" fmla="*/ 2147483646 w 192"/>
              <a:gd name="T51" fmla="*/ 2147483646 h 188"/>
              <a:gd name="T52" fmla="*/ 2147483646 w 192"/>
              <a:gd name="T53" fmla="*/ 2147483646 h 18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92"/>
              <a:gd name="T82" fmla="*/ 0 h 188"/>
              <a:gd name="T83" fmla="*/ 192 w 192"/>
              <a:gd name="T84" fmla="*/ 188 h 18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Freeform 17"/>
          <p:cNvSpPr>
            <a:spLocks noEditPoints="1" noChangeArrowheads="1"/>
          </p:cNvSpPr>
          <p:nvPr/>
        </p:nvSpPr>
        <p:spPr bwMode="auto">
          <a:xfrm>
            <a:off x="2965214" y="2091964"/>
            <a:ext cx="188696" cy="355855"/>
          </a:xfrm>
          <a:custGeom>
            <a:avLst/>
            <a:gdLst>
              <a:gd name="T0" fmla="*/ 2147483646 w 104"/>
              <a:gd name="T1" fmla="*/ 0 h 200"/>
              <a:gd name="T2" fmla="*/ 2147483646 w 104"/>
              <a:gd name="T3" fmla="*/ 0 h 200"/>
              <a:gd name="T4" fmla="*/ 0 w 104"/>
              <a:gd name="T5" fmla="*/ 2147483646 h 200"/>
              <a:gd name="T6" fmla="*/ 0 w 104"/>
              <a:gd name="T7" fmla="*/ 2147483646 h 200"/>
              <a:gd name="T8" fmla="*/ 2147483646 w 104"/>
              <a:gd name="T9" fmla="*/ 2147483646 h 200"/>
              <a:gd name="T10" fmla="*/ 2147483646 w 104"/>
              <a:gd name="T11" fmla="*/ 2147483646 h 200"/>
              <a:gd name="T12" fmla="*/ 2147483646 w 104"/>
              <a:gd name="T13" fmla="*/ 2147483646 h 200"/>
              <a:gd name="T14" fmla="*/ 2147483646 w 104"/>
              <a:gd name="T15" fmla="*/ 2147483646 h 200"/>
              <a:gd name="T16" fmla="*/ 2147483646 w 104"/>
              <a:gd name="T17" fmla="*/ 0 h 200"/>
              <a:gd name="T18" fmla="*/ 2147483646 w 104"/>
              <a:gd name="T19" fmla="*/ 2147483646 h 200"/>
              <a:gd name="T20" fmla="*/ 2147483646 w 104"/>
              <a:gd name="T21" fmla="*/ 2147483646 h 200"/>
              <a:gd name="T22" fmla="*/ 2147483646 w 104"/>
              <a:gd name="T23" fmla="*/ 2147483646 h 200"/>
              <a:gd name="T24" fmla="*/ 2147483646 w 104"/>
              <a:gd name="T25" fmla="*/ 2147483646 h 200"/>
              <a:gd name="T26" fmla="*/ 2147483646 w 104"/>
              <a:gd name="T27" fmla="*/ 2147483646 h 200"/>
              <a:gd name="T28" fmla="*/ 2147483646 w 104"/>
              <a:gd name="T29" fmla="*/ 2147483646 h 200"/>
              <a:gd name="T30" fmla="*/ 2147483646 w 104"/>
              <a:gd name="T31" fmla="*/ 2147483646 h 200"/>
              <a:gd name="T32" fmla="*/ 2147483646 w 104"/>
              <a:gd name="T33" fmla="*/ 2147483646 h 200"/>
              <a:gd name="T34" fmla="*/ 2147483646 w 104"/>
              <a:gd name="T35" fmla="*/ 2147483646 h 200"/>
              <a:gd name="T36" fmla="*/ 2147483646 w 104"/>
              <a:gd name="T37" fmla="*/ 2147483646 h 200"/>
              <a:gd name="T38" fmla="*/ 2147483646 w 104"/>
              <a:gd name="T39" fmla="*/ 2147483646 h 200"/>
              <a:gd name="T40" fmla="*/ 2147483646 w 104"/>
              <a:gd name="T41" fmla="*/ 2147483646 h 200"/>
              <a:gd name="T42" fmla="*/ 2147483646 w 104"/>
              <a:gd name="T43" fmla="*/ 2147483646 h 200"/>
              <a:gd name="T44" fmla="*/ 2147483646 w 104"/>
              <a:gd name="T45" fmla="*/ 2147483646 h 200"/>
              <a:gd name="T46" fmla="*/ 2147483646 w 104"/>
              <a:gd name="T47" fmla="*/ 2147483646 h 200"/>
              <a:gd name="T48" fmla="*/ 2147483646 w 104"/>
              <a:gd name="T49" fmla="*/ 2147483646 h 200"/>
              <a:gd name="T50" fmla="*/ 2147483646 w 104"/>
              <a:gd name="T51" fmla="*/ 2147483646 h 20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04"/>
              <a:gd name="T79" fmla="*/ 0 h 200"/>
              <a:gd name="T80" fmla="*/ 104 w 104"/>
              <a:gd name="T81" fmla="*/ 200 h 20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04" h="200">
                <a:moveTo>
                  <a:pt x="87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92"/>
                  <a:pt x="7" y="200"/>
                  <a:pt x="16" y="200"/>
                </a:cubicBezTo>
                <a:cubicBezTo>
                  <a:pt x="87" y="200"/>
                  <a:pt x="87" y="200"/>
                  <a:pt x="87" y="200"/>
                </a:cubicBezTo>
                <a:cubicBezTo>
                  <a:pt x="96" y="200"/>
                  <a:pt x="104" y="192"/>
                  <a:pt x="104" y="183"/>
                </a:cubicBezTo>
                <a:cubicBezTo>
                  <a:pt x="104" y="17"/>
                  <a:pt x="104" y="17"/>
                  <a:pt x="104" y="17"/>
                </a:cubicBezTo>
                <a:cubicBezTo>
                  <a:pt x="104" y="8"/>
                  <a:pt x="96" y="0"/>
                  <a:pt x="87" y="0"/>
                </a:cubicBezTo>
                <a:moveTo>
                  <a:pt x="43" y="13"/>
                </a:moveTo>
                <a:cubicBezTo>
                  <a:pt x="63" y="13"/>
                  <a:pt x="63" y="13"/>
                  <a:pt x="63" y="13"/>
                </a:cubicBezTo>
                <a:cubicBezTo>
                  <a:pt x="65" y="13"/>
                  <a:pt x="66" y="15"/>
                  <a:pt x="66" y="17"/>
                </a:cubicBezTo>
                <a:cubicBezTo>
                  <a:pt x="66" y="19"/>
                  <a:pt x="65" y="20"/>
                  <a:pt x="63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1" y="20"/>
                  <a:pt x="40" y="19"/>
                  <a:pt x="40" y="17"/>
                </a:cubicBezTo>
                <a:cubicBezTo>
                  <a:pt x="40" y="15"/>
                  <a:pt x="41" y="13"/>
                  <a:pt x="43" y="13"/>
                </a:cubicBezTo>
                <a:moveTo>
                  <a:pt x="53" y="193"/>
                </a:moveTo>
                <a:cubicBezTo>
                  <a:pt x="47" y="193"/>
                  <a:pt x="43" y="189"/>
                  <a:pt x="43" y="183"/>
                </a:cubicBezTo>
                <a:cubicBezTo>
                  <a:pt x="43" y="178"/>
                  <a:pt x="47" y="173"/>
                  <a:pt x="53" y="173"/>
                </a:cubicBezTo>
                <a:cubicBezTo>
                  <a:pt x="58" y="173"/>
                  <a:pt x="63" y="178"/>
                  <a:pt x="63" y="183"/>
                </a:cubicBezTo>
                <a:cubicBezTo>
                  <a:pt x="63" y="189"/>
                  <a:pt x="58" y="193"/>
                  <a:pt x="53" y="193"/>
                </a:cubicBezTo>
                <a:moveTo>
                  <a:pt x="96" y="164"/>
                </a:moveTo>
                <a:cubicBezTo>
                  <a:pt x="8" y="164"/>
                  <a:pt x="8" y="164"/>
                  <a:pt x="8" y="164"/>
                </a:cubicBezTo>
                <a:cubicBezTo>
                  <a:pt x="8" y="32"/>
                  <a:pt x="8" y="32"/>
                  <a:pt x="8" y="32"/>
                </a:cubicBezTo>
                <a:cubicBezTo>
                  <a:pt x="96" y="32"/>
                  <a:pt x="96" y="32"/>
                  <a:pt x="96" y="32"/>
                </a:cubicBezTo>
                <a:lnTo>
                  <a:pt x="96" y="164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TextBox 29"/>
          <p:cNvSpPr>
            <a:spLocks noChangeArrowheads="1"/>
          </p:cNvSpPr>
          <p:nvPr/>
        </p:nvSpPr>
        <p:spPr bwMode="auto">
          <a:xfrm>
            <a:off x="841512" y="1243744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29"/>
          <p:cNvSpPr>
            <a:spLocks noChangeArrowheads="1"/>
          </p:cNvSpPr>
          <p:nvPr/>
        </p:nvSpPr>
        <p:spPr bwMode="auto">
          <a:xfrm>
            <a:off x="841512" y="1962456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TextBox 29"/>
          <p:cNvSpPr>
            <a:spLocks noChangeArrowheads="1"/>
          </p:cNvSpPr>
          <p:nvPr/>
        </p:nvSpPr>
        <p:spPr bwMode="auto">
          <a:xfrm>
            <a:off x="841512" y="2681167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29"/>
          <p:cNvSpPr>
            <a:spLocks noChangeArrowheads="1"/>
          </p:cNvSpPr>
          <p:nvPr/>
        </p:nvSpPr>
        <p:spPr bwMode="auto">
          <a:xfrm>
            <a:off x="841512" y="3399878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7">
        <p14:gallery dir="l"/>
      </p:transition>
    </mc:Choice>
    <mc:Fallback xmlns="">
      <p:transition spd="slow" advTm="137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第三部分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53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08">
        <p14:gallery dir="l"/>
      </p:transition>
    </mc:Choice>
    <mc:Fallback xmlns="">
      <p:transition spd="slow" advTm="2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 flipH="1">
            <a:off x="2965714" y="1215395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对角圆角矩形 2"/>
          <p:cNvSpPr/>
          <p:nvPr/>
        </p:nvSpPr>
        <p:spPr>
          <a:xfrm flipH="1">
            <a:off x="3115289" y="128258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rgbClr val="C818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4" name="对角圆角矩形 3"/>
          <p:cNvSpPr/>
          <p:nvPr/>
        </p:nvSpPr>
        <p:spPr>
          <a:xfrm>
            <a:off x="4550853" y="1215395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4403101" y="128258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6" name="对角圆角矩形 5"/>
          <p:cNvSpPr/>
          <p:nvPr/>
        </p:nvSpPr>
        <p:spPr>
          <a:xfrm flipH="1" flipV="1">
            <a:off x="2965714" y="263359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对角圆角矩形 6"/>
          <p:cNvSpPr/>
          <p:nvPr/>
        </p:nvSpPr>
        <p:spPr>
          <a:xfrm flipV="1">
            <a:off x="4550853" y="263359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403101" y="2566405"/>
            <a:ext cx="1203903" cy="1198477"/>
          </a:xfrm>
          <a:custGeom>
            <a:avLst/>
            <a:gdLst>
              <a:gd name="connsiteX0" fmla="*/ 0 w 1047750"/>
              <a:gd name="connsiteY0" fmla="*/ 0 h 1047750"/>
              <a:gd name="connsiteX1" fmla="*/ 720108 w 1047750"/>
              <a:gd name="connsiteY1" fmla="*/ 0 h 1047750"/>
              <a:gd name="connsiteX2" fmla="*/ 1047750 w 1047750"/>
              <a:gd name="connsiteY2" fmla="*/ 327642 h 1047750"/>
              <a:gd name="connsiteX3" fmla="*/ 1047750 w 1047750"/>
              <a:gd name="connsiteY3" fmla="*/ 1047750 h 1047750"/>
              <a:gd name="connsiteX4" fmla="*/ 327642 w 1047750"/>
              <a:gd name="connsiteY4" fmla="*/ 1047750 h 1047750"/>
              <a:gd name="connsiteX5" fmla="*/ 0 w 1047750"/>
              <a:gd name="connsiteY5" fmla="*/ 720108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7750" h="1047750">
                <a:moveTo>
                  <a:pt x="0" y="0"/>
                </a:moveTo>
                <a:lnTo>
                  <a:pt x="720108" y="0"/>
                </a:lnTo>
                <a:cubicBezTo>
                  <a:pt x="901060" y="0"/>
                  <a:pt x="1047750" y="146690"/>
                  <a:pt x="1047750" y="327642"/>
                </a:cubicBezTo>
                <a:lnTo>
                  <a:pt x="1047750" y="1047750"/>
                </a:lnTo>
                <a:lnTo>
                  <a:pt x="327642" y="1047750"/>
                </a:lnTo>
                <a:cubicBezTo>
                  <a:pt x="146690" y="1047750"/>
                  <a:pt x="0" y="901060"/>
                  <a:pt x="0" y="720108"/>
                </a:cubicBezTo>
                <a:close/>
              </a:path>
            </a:pathLst>
          </a:custGeom>
          <a:solidFill>
            <a:srgbClr val="C818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3115289" y="2566405"/>
            <a:ext cx="1203903" cy="1198477"/>
          </a:xfrm>
          <a:custGeom>
            <a:avLst/>
            <a:gdLst>
              <a:gd name="connsiteX0" fmla="*/ 327642 w 1047750"/>
              <a:gd name="connsiteY0" fmla="*/ 0 h 1047750"/>
              <a:gd name="connsiteX1" fmla="*/ 1047750 w 1047750"/>
              <a:gd name="connsiteY1" fmla="*/ 0 h 1047750"/>
              <a:gd name="connsiteX2" fmla="*/ 1047750 w 1047750"/>
              <a:gd name="connsiteY2" fmla="*/ 720108 h 1047750"/>
              <a:gd name="connsiteX3" fmla="*/ 720108 w 1047750"/>
              <a:gd name="connsiteY3" fmla="*/ 1047750 h 1047750"/>
              <a:gd name="connsiteX4" fmla="*/ 0 w 1047750"/>
              <a:gd name="connsiteY4" fmla="*/ 1047750 h 1047750"/>
              <a:gd name="connsiteX5" fmla="*/ 0 w 1047750"/>
              <a:gd name="connsiteY5" fmla="*/ 327642 h 1047750"/>
              <a:gd name="connsiteX6" fmla="*/ 327642 w 1047750"/>
              <a:gd name="connsiteY6" fmla="*/ 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7750" h="1047750">
                <a:moveTo>
                  <a:pt x="327642" y="0"/>
                </a:moveTo>
                <a:lnTo>
                  <a:pt x="1047750" y="0"/>
                </a:lnTo>
                <a:lnTo>
                  <a:pt x="1047750" y="720108"/>
                </a:lnTo>
                <a:cubicBezTo>
                  <a:pt x="1047750" y="901060"/>
                  <a:pt x="901060" y="1047750"/>
                  <a:pt x="720108" y="1047750"/>
                </a:cubicBezTo>
                <a:lnTo>
                  <a:pt x="0" y="1047750"/>
                </a:lnTo>
                <a:lnTo>
                  <a:pt x="0" y="327642"/>
                </a:lnTo>
                <a:cubicBezTo>
                  <a:pt x="0" y="146690"/>
                  <a:pt x="146690" y="0"/>
                  <a:pt x="327642" y="0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10" name="文本框 10"/>
          <p:cNvSpPr txBox="1"/>
          <p:nvPr/>
        </p:nvSpPr>
        <p:spPr>
          <a:xfrm>
            <a:off x="5902508" y="1473055"/>
            <a:ext cx="1463461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1" name="文本框 11"/>
          <p:cNvSpPr txBox="1"/>
          <p:nvPr/>
        </p:nvSpPr>
        <p:spPr>
          <a:xfrm>
            <a:off x="5902508" y="2954808"/>
            <a:ext cx="1463461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2" name="文本框 12"/>
          <p:cNvSpPr txBox="1"/>
          <p:nvPr/>
        </p:nvSpPr>
        <p:spPr>
          <a:xfrm>
            <a:off x="1369631" y="1468288"/>
            <a:ext cx="1596083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3" name="文本框 13"/>
          <p:cNvSpPr txBox="1"/>
          <p:nvPr/>
        </p:nvSpPr>
        <p:spPr>
          <a:xfrm>
            <a:off x="1369631" y="2950041"/>
            <a:ext cx="1596083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72">
        <p14:gallery dir="l"/>
      </p:transition>
    </mc:Choice>
    <mc:Fallback xmlns="">
      <p:transition spd="slow" advTm="2272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968571" y="1353662"/>
            <a:ext cx="2869744" cy="2752293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59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Freeform 6"/>
          <p:cNvSpPr>
            <a:spLocks noChangeArrowheads="1"/>
          </p:cNvSpPr>
          <p:nvPr/>
        </p:nvSpPr>
        <p:spPr bwMode="auto">
          <a:xfrm>
            <a:off x="4292215" y="1224012"/>
            <a:ext cx="1181878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490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605977" y="1778421"/>
            <a:ext cx="570476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65%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184359" y="1599381"/>
            <a:ext cx="2439406" cy="2211465"/>
            <a:chOff x="0" y="0"/>
            <a:chExt cx="3600" cy="3790"/>
          </a:xfrm>
        </p:grpSpPr>
        <p:sp>
          <p:nvSpPr>
            <p:cNvPr id="6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分钟之内。此处添加详细文本描述</a:t>
              </a:r>
              <a:endParaRPr lang="en-US" altLang="zh-CN" sz="9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9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分钟之内。</a:t>
              </a:r>
              <a:endParaRPr lang="zh-CN" altLang="en-US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2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8" name="Freeform 6"/>
          <p:cNvSpPr>
            <a:spLocks noChangeArrowheads="1"/>
          </p:cNvSpPr>
          <p:nvPr/>
        </p:nvSpPr>
        <p:spPr bwMode="auto">
          <a:xfrm>
            <a:off x="5655157" y="1224012"/>
            <a:ext cx="1181879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96488" tIns="48244" rIns="96488" bIns="48244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970159" y="1778421"/>
            <a:ext cx="569237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10" name="Freeform 6"/>
          <p:cNvSpPr>
            <a:spLocks noChangeArrowheads="1"/>
          </p:cNvSpPr>
          <p:nvPr/>
        </p:nvSpPr>
        <p:spPr bwMode="auto">
          <a:xfrm>
            <a:off x="7019340" y="1224012"/>
            <a:ext cx="1180638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2942575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333102" y="1778421"/>
            <a:ext cx="569236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35%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2" name="Group 9"/>
          <p:cNvGrpSpPr>
            <a:grpSpLocks/>
          </p:cNvGrpSpPr>
          <p:nvPr/>
        </p:nvGrpSpPr>
        <p:grpSpPr bwMode="auto">
          <a:xfrm>
            <a:off x="7175601" y="2425439"/>
            <a:ext cx="923924" cy="1548396"/>
            <a:chOff x="0" y="0"/>
            <a:chExt cx="927240" cy="1579845"/>
          </a:xfrm>
        </p:grpSpPr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5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9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lang="zh-CN" altLang="en-US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4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5811418" y="2425439"/>
            <a:ext cx="925164" cy="1069307"/>
            <a:chOff x="0" y="0"/>
            <a:chExt cx="3724" cy="1374"/>
          </a:xfrm>
        </p:grpSpPr>
        <p:sp>
          <p:nvSpPr>
            <p:cNvPr id="18" name="Rectangle 4"/>
            <p:cNvSpPr>
              <a:spLocks noChangeArrowheads="1"/>
            </p:cNvSpPr>
            <p:nvPr/>
          </p:nvSpPr>
          <p:spPr bwMode="auto">
            <a:xfrm>
              <a:off x="0" y="396"/>
              <a:ext cx="3724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Freeform 7"/>
          <p:cNvSpPr>
            <a:spLocks noEditPoints="1" noChangeArrowheads="1"/>
          </p:cNvSpPr>
          <p:nvPr/>
        </p:nvSpPr>
        <p:spPr bwMode="auto">
          <a:xfrm>
            <a:off x="6043329" y="3657735"/>
            <a:ext cx="380731" cy="293874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71314" tIns="35657" rIns="71314" bIns="35657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1" name="Group 7"/>
          <p:cNvGrpSpPr>
            <a:grpSpLocks/>
          </p:cNvGrpSpPr>
          <p:nvPr/>
        </p:nvGrpSpPr>
        <p:grpSpPr bwMode="auto">
          <a:xfrm>
            <a:off x="4448476" y="2425439"/>
            <a:ext cx="923923" cy="1543457"/>
            <a:chOff x="0" y="0"/>
            <a:chExt cx="927240" cy="1574408"/>
          </a:xfrm>
        </p:grpSpPr>
        <p:grpSp>
          <p:nvGrpSpPr>
            <p:cNvPr id="22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24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9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lang="zh-CN" altLang="en-US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749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22">
        <p14:gallery dir="l"/>
      </p:transition>
    </mc:Choice>
    <mc:Fallback xmlns="">
      <p:transition spd="slow" advTm="10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 animBg="1"/>
      <p:bldP spid="4" grpId="0" bldLvl="0" autoUpdateAnimBg="0"/>
      <p:bldP spid="8" grpId="0" animBg="1"/>
      <p:bldP spid="9" grpId="0" bldLvl="0" autoUpdateAnimBg="0"/>
      <p:bldP spid="10" grpId="0" animBg="1"/>
      <p:bldP spid="11" grpId="0" bldLvl="0" autoUpdateAnimBg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59387" y="1456126"/>
            <a:ext cx="1747394" cy="737155"/>
            <a:chOff x="0" y="0"/>
            <a:chExt cx="2360" cy="1264"/>
          </a:xfrm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 dirty="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5" name="Freeform 25"/>
          <p:cNvSpPr>
            <a:spLocks/>
          </p:cNvSpPr>
          <p:nvPr/>
        </p:nvSpPr>
        <p:spPr bwMode="auto">
          <a:xfrm>
            <a:off x="2348708" y="1346985"/>
            <a:ext cx="1327161" cy="182745"/>
          </a:xfrm>
          <a:custGeom>
            <a:avLst/>
            <a:gdLst>
              <a:gd name="T0" fmla="*/ 0 w 21600"/>
              <a:gd name="T1" fmla="*/ 27798338 h 21600"/>
              <a:gd name="T2" fmla="*/ 2147483647 w 21600"/>
              <a:gd name="T3" fmla="*/ 2779833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26"/>
          <p:cNvSpPr>
            <a:spLocks/>
          </p:cNvSpPr>
          <p:nvPr/>
        </p:nvSpPr>
        <p:spPr bwMode="auto">
          <a:xfrm>
            <a:off x="2320051" y="2300940"/>
            <a:ext cx="942994" cy="235959"/>
          </a:xfrm>
          <a:custGeom>
            <a:avLst/>
            <a:gdLst>
              <a:gd name="T0" fmla="*/ 0 w 21600"/>
              <a:gd name="T1" fmla="*/ 750555150 h 21600"/>
              <a:gd name="T2" fmla="*/ 2147483647 w 21600"/>
              <a:gd name="T3" fmla="*/ 750555150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30"/>
          <p:cNvSpPr>
            <a:spLocks/>
          </p:cNvSpPr>
          <p:nvPr/>
        </p:nvSpPr>
        <p:spPr bwMode="auto">
          <a:xfrm flipV="1">
            <a:off x="5456826" y="1691821"/>
            <a:ext cx="1047491" cy="182745"/>
          </a:xfrm>
          <a:custGeom>
            <a:avLst/>
            <a:gdLst>
              <a:gd name="T0" fmla="*/ 0 w 21600"/>
              <a:gd name="T1" fmla="*/ 27798338 h 21600"/>
              <a:gd name="T2" fmla="*/ 2147483647 w 21600"/>
              <a:gd name="T3" fmla="*/ 2779833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31"/>
          <p:cNvSpPr>
            <a:spLocks/>
          </p:cNvSpPr>
          <p:nvPr/>
        </p:nvSpPr>
        <p:spPr bwMode="auto">
          <a:xfrm>
            <a:off x="4929602" y="2800488"/>
            <a:ext cx="1574715" cy="383974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559387" y="2466825"/>
            <a:ext cx="1747394" cy="737155"/>
            <a:chOff x="0" y="0"/>
            <a:chExt cx="2360" cy="1264"/>
          </a:xfrm>
        </p:grpSpPr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 dirty="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1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2" name="Group 22"/>
          <p:cNvGrpSpPr>
            <a:grpSpLocks/>
          </p:cNvGrpSpPr>
          <p:nvPr/>
        </p:nvGrpSpPr>
        <p:grpSpPr bwMode="auto">
          <a:xfrm>
            <a:off x="6581842" y="1747827"/>
            <a:ext cx="1738713" cy="737155"/>
            <a:chOff x="0" y="0"/>
            <a:chExt cx="2360" cy="1264"/>
          </a:xfrm>
        </p:grpSpPr>
        <p:sp>
          <p:nvSpPr>
            <p:cNvPr id="1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5" name="Group 22"/>
          <p:cNvGrpSpPr>
            <a:grpSpLocks/>
          </p:cNvGrpSpPr>
          <p:nvPr/>
        </p:nvGrpSpPr>
        <p:grpSpPr bwMode="auto">
          <a:xfrm>
            <a:off x="6581842" y="2690848"/>
            <a:ext cx="1738713" cy="737155"/>
            <a:chOff x="0" y="0"/>
            <a:chExt cx="2360" cy="1264"/>
          </a:xfrm>
        </p:grpSpPr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7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8" name="Group 41"/>
          <p:cNvGrpSpPr>
            <a:grpSpLocks/>
          </p:cNvGrpSpPr>
          <p:nvPr/>
        </p:nvGrpSpPr>
        <p:grpSpPr bwMode="auto">
          <a:xfrm>
            <a:off x="989652" y="3614179"/>
            <a:ext cx="7138396" cy="501315"/>
            <a:chOff x="0" y="0"/>
            <a:chExt cx="12032" cy="860"/>
          </a:xfrm>
          <a:solidFill>
            <a:srgbClr val="910101"/>
          </a:solidFill>
        </p:grpSpPr>
        <p:sp>
          <p:nvSpPr>
            <p:cNvPr id="19" name="Rectangle 42"/>
            <p:cNvSpPr>
              <a:spLocks noChangeArrowheads="1"/>
            </p:cNvSpPr>
            <p:nvPr/>
          </p:nvSpPr>
          <p:spPr bwMode="auto">
            <a:xfrm rot="10800000" flipH="1">
              <a:off x="0" y="0"/>
              <a:ext cx="12032" cy="8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Rectangle 43"/>
            <p:cNvSpPr>
              <a:spLocks noChangeArrowheads="1"/>
            </p:cNvSpPr>
            <p:nvPr/>
          </p:nvSpPr>
          <p:spPr bwMode="auto">
            <a:xfrm>
              <a:off x="420" y="131"/>
              <a:ext cx="11249" cy="55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分钟之内。此处添加详细文本描述，建议与标题相关并符合整体语言风格</a:t>
              </a:r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178999" y="935980"/>
            <a:ext cx="2470873" cy="2460111"/>
            <a:chOff x="4069343" y="1692285"/>
            <a:chExt cx="3162892" cy="3162889"/>
          </a:xfrm>
        </p:grpSpPr>
        <p:sp>
          <p:nvSpPr>
            <p:cNvPr id="22" name="Freeform 55"/>
            <p:cNvSpPr>
              <a:spLocks/>
            </p:cNvSpPr>
            <p:nvPr/>
          </p:nvSpPr>
          <p:spPr bwMode="auto">
            <a:xfrm>
              <a:off x="4069343" y="2338176"/>
              <a:ext cx="921996" cy="1880969"/>
            </a:xfrm>
            <a:custGeom>
              <a:avLst/>
              <a:gdLst>
                <a:gd name="T0" fmla="*/ 4712 w 100"/>
                <a:gd name="T1" fmla="*/ 16633 h 204"/>
                <a:gd name="T2" fmla="*/ 0 w 100"/>
                <a:gd name="T3" fmla="*/ 20145 h 204"/>
                <a:gd name="T4" fmla="*/ 4712 w 100"/>
                <a:gd name="T5" fmla="*/ 23698 h 204"/>
                <a:gd name="T6" fmla="*/ 11931 w 100"/>
                <a:gd name="T7" fmla="*/ 39927 h 204"/>
                <a:gd name="T8" fmla="*/ 18995 w 100"/>
                <a:gd name="T9" fmla="*/ 32708 h 204"/>
                <a:gd name="T10" fmla="*/ 14493 w 100"/>
                <a:gd name="T11" fmla="*/ 20145 h 204"/>
                <a:gd name="T12" fmla="*/ 19568 w 100"/>
                <a:gd name="T13" fmla="*/ 7065 h 204"/>
                <a:gd name="T14" fmla="*/ 12507 w 100"/>
                <a:gd name="T15" fmla="*/ 0 h 204"/>
                <a:gd name="T16" fmla="*/ 4712 w 100"/>
                <a:gd name="T17" fmla="*/ 16633 h 2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04">
                  <a:moveTo>
                    <a:pt x="24" y="85"/>
                  </a:moveTo>
                  <a:cubicBezTo>
                    <a:pt x="0" y="103"/>
                    <a:pt x="0" y="103"/>
                    <a:pt x="0" y="103"/>
                  </a:cubicBezTo>
                  <a:cubicBezTo>
                    <a:pt x="24" y="121"/>
                    <a:pt x="24" y="121"/>
                    <a:pt x="24" y="121"/>
                  </a:cubicBezTo>
                  <a:cubicBezTo>
                    <a:pt x="28" y="153"/>
                    <a:pt x="41" y="181"/>
                    <a:pt x="61" y="204"/>
                  </a:cubicBezTo>
                  <a:cubicBezTo>
                    <a:pt x="97" y="167"/>
                    <a:pt x="97" y="167"/>
                    <a:pt x="97" y="167"/>
                  </a:cubicBezTo>
                  <a:cubicBezTo>
                    <a:pt x="83" y="150"/>
                    <a:pt x="74" y="128"/>
                    <a:pt x="74" y="103"/>
                  </a:cubicBezTo>
                  <a:cubicBezTo>
                    <a:pt x="74" y="78"/>
                    <a:pt x="84" y="54"/>
                    <a:pt x="100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2" y="23"/>
                    <a:pt x="28" y="53"/>
                    <a:pt x="24" y="85"/>
                  </a:cubicBezTo>
                  <a:close/>
                </a:path>
              </a:pathLst>
            </a:custGeom>
            <a:solidFill>
              <a:srgbClr val="91010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56"/>
            <p:cNvSpPr>
              <a:spLocks/>
            </p:cNvSpPr>
            <p:nvPr/>
          </p:nvSpPr>
          <p:spPr bwMode="auto">
            <a:xfrm>
              <a:off x="4688116" y="3933178"/>
              <a:ext cx="1925347" cy="921996"/>
            </a:xfrm>
            <a:custGeom>
              <a:avLst/>
              <a:gdLst>
                <a:gd name="T0" fmla="*/ 7036 w 209"/>
                <a:gd name="T1" fmla="*/ 0 h 100"/>
                <a:gd name="T2" fmla="*/ 0 w 209"/>
                <a:gd name="T3" fmla="*/ 7065 h 100"/>
                <a:gd name="T4" fmla="*/ 17373 w 209"/>
                <a:gd name="T5" fmla="*/ 15637 h 100"/>
                <a:gd name="T6" fmla="*/ 20302 w 209"/>
                <a:gd name="T7" fmla="*/ 19568 h 100"/>
                <a:gd name="T8" fmla="*/ 23374 w 209"/>
                <a:gd name="T9" fmla="*/ 15637 h 100"/>
                <a:gd name="T10" fmla="*/ 40747 w 209"/>
                <a:gd name="T11" fmla="*/ 7847 h 100"/>
                <a:gd name="T12" fmla="*/ 33710 w 209"/>
                <a:gd name="T13" fmla="*/ 782 h 100"/>
                <a:gd name="T14" fmla="*/ 20668 w 209"/>
                <a:gd name="T15" fmla="*/ 5861 h 100"/>
                <a:gd name="T16" fmla="*/ 7036 w 209"/>
                <a:gd name="T17" fmla="*/ 0 h 1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9" h="100">
                  <a:moveTo>
                    <a:pt x="36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3" y="60"/>
                    <a:pt x="54" y="76"/>
                    <a:pt x="89" y="8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54" y="77"/>
                    <a:pt x="185" y="62"/>
                    <a:pt x="209" y="40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55" y="20"/>
                    <a:pt x="132" y="30"/>
                    <a:pt x="106" y="30"/>
                  </a:cubicBezTo>
                  <a:cubicBezTo>
                    <a:pt x="79" y="30"/>
                    <a:pt x="54" y="18"/>
                    <a:pt x="36" y="0"/>
                  </a:cubicBez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57"/>
            <p:cNvSpPr>
              <a:spLocks/>
            </p:cNvSpPr>
            <p:nvPr/>
          </p:nvSpPr>
          <p:spPr bwMode="auto">
            <a:xfrm>
              <a:off x="4705372" y="1692285"/>
              <a:ext cx="1880972" cy="931857"/>
            </a:xfrm>
            <a:custGeom>
              <a:avLst/>
              <a:gdLst>
                <a:gd name="T0" fmla="*/ 19991 w 204"/>
                <a:gd name="T1" fmla="*/ 0 h 101"/>
                <a:gd name="T2" fmla="*/ 16423 w 204"/>
                <a:gd name="T3" fmla="*/ 4719 h 101"/>
                <a:gd name="T4" fmla="*/ 0 w 204"/>
                <a:gd name="T5" fmla="*/ 12732 h 101"/>
                <a:gd name="T6" fmla="*/ 7065 w 204"/>
                <a:gd name="T7" fmla="*/ 19821 h 101"/>
                <a:gd name="T8" fmla="*/ 20354 w 204"/>
                <a:gd name="T9" fmla="*/ 14525 h 101"/>
                <a:gd name="T10" fmla="*/ 32861 w 204"/>
                <a:gd name="T11" fmla="*/ 19035 h 101"/>
                <a:gd name="T12" fmla="*/ 39927 w 204"/>
                <a:gd name="T13" fmla="*/ 11946 h 101"/>
                <a:gd name="T14" fmla="*/ 23488 w 204"/>
                <a:gd name="T15" fmla="*/ 4719 h 101"/>
                <a:gd name="T16" fmla="*/ 19991 w 204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4" h="101">
                  <a:moveTo>
                    <a:pt x="102" y="0"/>
                  </a:moveTo>
                  <a:cubicBezTo>
                    <a:pt x="84" y="24"/>
                    <a:pt x="84" y="24"/>
                    <a:pt x="84" y="24"/>
                  </a:cubicBezTo>
                  <a:cubicBezTo>
                    <a:pt x="52" y="29"/>
                    <a:pt x="23" y="43"/>
                    <a:pt x="0" y="65"/>
                  </a:cubicBezTo>
                  <a:cubicBezTo>
                    <a:pt x="36" y="101"/>
                    <a:pt x="36" y="101"/>
                    <a:pt x="36" y="101"/>
                  </a:cubicBezTo>
                  <a:cubicBezTo>
                    <a:pt x="54" y="84"/>
                    <a:pt x="78" y="74"/>
                    <a:pt x="104" y="74"/>
                  </a:cubicBezTo>
                  <a:cubicBezTo>
                    <a:pt x="129" y="74"/>
                    <a:pt x="151" y="83"/>
                    <a:pt x="168" y="97"/>
                  </a:cubicBezTo>
                  <a:cubicBezTo>
                    <a:pt x="204" y="61"/>
                    <a:pt x="204" y="61"/>
                    <a:pt x="204" y="61"/>
                  </a:cubicBezTo>
                  <a:cubicBezTo>
                    <a:pt x="182" y="41"/>
                    <a:pt x="152" y="27"/>
                    <a:pt x="120" y="24"/>
                  </a:cubicBezTo>
                  <a:lnTo>
                    <a:pt x="102" y="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58"/>
            <p:cNvSpPr>
              <a:spLocks/>
            </p:cNvSpPr>
            <p:nvPr/>
          </p:nvSpPr>
          <p:spPr bwMode="auto">
            <a:xfrm>
              <a:off x="6310239" y="2311057"/>
              <a:ext cx="921996" cy="1935204"/>
            </a:xfrm>
            <a:custGeom>
              <a:avLst/>
              <a:gdLst>
                <a:gd name="T0" fmla="*/ 15637 w 100"/>
                <a:gd name="T1" fmla="*/ 17760 h 210"/>
                <a:gd name="T2" fmla="*/ 7065 w 100"/>
                <a:gd name="T3" fmla="*/ 0 h 210"/>
                <a:gd name="T4" fmla="*/ 0 w 100"/>
                <a:gd name="T5" fmla="*/ 7058 h 210"/>
                <a:gd name="T6" fmla="*/ 5861 w 100"/>
                <a:gd name="T7" fmla="*/ 20679 h 210"/>
                <a:gd name="T8" fmla="*/ 572 w 100"/>
                <a:gd name="T9" fmla="*/ 33957 h 210"/>
                <a:gd name="T10" fmla="*/ 7637 w 100"/>
                <a:gd name="T11" fmla="*/ 40999 h 210"/>
                <a:gd name="T12" fmla="*/ 15637 w 100"/>
                <a:gd name="T13" fmla="*/ 23823 h 210"/>
                <a:gd name="T14" fmla="*/ 19568 w 100"/>
                <a:gd name="T15" fmla="*/ 20679 h 210"/>
                <a:gd name="T16" fmla="*/ 15637 w 100"/>
                <a:gd name="T17" fmla="*/ 17760 h 2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10">
                  <a:moveTo>
                    <a:pt x="80" y="91"/>
                  </a:moveTo>
                  <a:cubicBezTo>
                    <a:pt x="76" y="55"/>
                    <a:pt x="60" y="24"/>
                    <a:pt x="36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54"/>
                    <a:pt x="30" y="79"/>
                    <a:pt x="30" y="106"/>
                  </a:cubicBezTo>
                  <a:cubicBezTo>
                    <a:pt x="30" y="133"/>
                    <a:pt x="19" y="156"/>
                    <a:pt x="3" y="174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61" y="187"/>
                    <a:pt x="76" y="156"/>
                    <a:pt x="80" y="122"/>
                  </a:cubicBezTo>
                  <a:cubicBezTo>
                    <a:pt x="100" y="106"/>
                    <a:pt x="100" y="106"/>
                    <a:pt x="100" y="106"/>
                  </a:cubicBezTo>
                  <a:lnTo>
                    <a:pt x="80" y="91"/>
                  </a:lnTo>
                  <a:close/>
                </a:path>
              </a:pathLst>
            </a:custGeom>
            <a:solidFill>
              <a:srgbClr val="91010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0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46">
        <p14:gallery dir="l"/>
      </p:transition>
    </mc:Choice>
    <mc:Fallback xmlns="">
      <p:transition spd="slow" advTm="76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29"/>
          <p:cNvSpPr>
            <a:spLocks noChangeArrowheads="1"/>
          </p:cNvSpPr>
          <p:nvPr/>
        </p:nvSpPr>
        <p:spPr bwMode="auto">
          <a:xfrm>
            <a:off x="1719119" y="1007988"/>
            <a:ext cx="541625" cy="535390"/>
          </a:xfrm>
          <a:custGeom>
            <a:avLst/>
            <a:gdLst>
              <a:gd name="T0" fmla="*/ 1162 w 1230"/>
              <a:gd name="T1" fmla="*/ 383 h 1221"/>
              <a:gd name="T2" fmla="*/ 1112 w 1230"/>
              <a:gd name="T3" fmla="*/ 433 h 1221"/>
              <a:gd name="T4" fmla="*/ 794 w 1230"/>
              <a:gd name="T5" fmla="*/ 116 h 1221"/>
              <a:gd name="T6" fmla="*/ 844 w 1230"/>
              <a:gd name="T7" fmla="*/ 57 h 1221"/>
              <a:gd name="T8" fmla="*/ 1061 w 1230"/>
              <a:gd name="T9" fmla="*/ 57 h 1221"/>
              <a:gd name="T10" fmla="*/ 1162 w 1230"/>
              <a:gd name="T11" fmla="*/ 166 h 1221"/>
              <a:gd name="T12" fmla="*/ 1162 w 1230"/>
              <a:gd name="T13" fmla="*/ 383 h 1221"/>
              <a:gd name="T14" fmla="*/ 418 w 1230"/>
              <a:gd name="T15" fmla="*/ 1019 h 1221"/>
              <a:gd name="T16" fmla="*/ 418 w 1230"/>
              <a:gd name="T17" fmla="*/ 1077 h 1221"/>
              <a:gd name="T18" fmla="*/ 468 w 1230"/>
              <a:gd name="T19" fmla="*/ 1077 h 1221"/>
              <a:gd name="T20" fmla="*/ 1061 w 1230"/>
              <a:gd name="T21" fmla="*/ 484 h 1221"/>
              <a:gd name="T22" fmla="*/ 1003 w 1230"/>
              <a:gd name="T23" fmla="*/ 433 h 1221"/>
              <a:gd name="T24" fmla="*/ 418 w 1230"/>
              <a:gd name="T25" fmla="*/ 1019 h 1221"/>
              <a:gd name="T26" fmla="*/ 150 w 1230"/>
              <a:gd name="T27" fmla="*/ 751 h 1221"/>
              <a:gd name="T28" fmla="*/ 150 w 1230"/>
              <a:gd name="T29" fmla="*/ 810 h 1221"/>
              <a:gd name="T30" fmla="*/ 209 w 1230"/>
              <a:gd name="T31" fmla="*/ 810 h 1221"/>
              <a:gd name="T32" fmla="*/ 794 w 1230"/>
              <a:gd name="T33" fmla="*/ 216 h 1221"/>
              <a:gd name="T34" fmla="*/ 735 w 1230"/>
              <a:gd name="T35" fmla="*/ 166 h 1221"/>
              <a:gd name="T36" fmla="*/ 150 w 1230"/>
              <a:gd name="T37" fmla="*/ 751 h 1221"/>
              <a:gd name="T38" fmla="*/ 844 w 1230"/>
              <a:gd name="T39" fmla="*/ 275 h 1221"/>
              <a:gd name="T40" fmla="*/ 259 w 1230"/>
              <a:gd name="T41" fmla="*/ 860 h 1221"/>
              <a:gd name="T42" fmla="*/ 259 w 1230"/>
              <a:gd name="T43" fmla="*/ 969 h 1221"/>
              <a:gd name="T44" fmla="*/ 367 w 1230"/>
              <a:gd name="T45" fmla="*/ 969 h 1221"/>
              <a:gd name="T46" fmla="*/ 953 w 1230"/>
              <a:gd name="T47" fmla="*/ 383 h 1221"/>
              <a:gd name="T48" fmla="*/ 844 w 1230"/>
              <a:gd name="T49" fmla="*/ 275 h 1221"/>
              <a:gd name="T50" fmla="*/ 367 w 1230"/>
              <a:gd name="T51" fmla="*/ 1127 h 1221"/>
              <a:gd name="T52" fmla="*/ 334 w 1230"/>
              <a:gd name="T53" fmla="*/ 1061 h 1221"/>
              <a:gd name="T54" fmla="*/ 309 w 1230"/>
              <a:gd name="T55" fmla="*/ 1061 h 1221"/>
              <a:gd name="T56" fmla="*/ 209 w 1230"/>
              <a:gd name="T57" fmla="*/ 1019 h 1221"/>
              <a:gd name="T58" fmla="*/ 158 w 1230"/>
              <a:gd name="T59" fmla="*/ 910 h 1221"/>
              <a:gd name="T60" fmla="*/ 167 w 1230"/>
              <a:gd name="T61" fmla="*/ 893 h 1221"/>
              <a:gd name="T62" fmla="*/ 100 w 1230"/>
              <a:gd name="T63" fmla="*/ 860 h 1221"/>
              <a:gd name="T64" fmla="*/ 92 w 1230"/>
              <a:gd name="T65" fmla="*/ 852 h 1221"/>
              <a:gd name="T66" fmla="*/ 0 w 1230"/>
              <a:gd name="T67" fmla="*/ 1220 h 1221"/>
              <a:gd name="T68" fmla="*/ 367 w 1230"/>
              <a:gd name="T69" fmla="*/ 1127 h 1221"/>
              <a:gd name="T70" fmla="*/ 367 w 1230"/>
              <a:gd name="T71" fmla="*/ 1127 h 1221"/>
              <a:gd name="T72" fmla="*/ 367 w 1230"/>
              <a:gd name="T73" fmla="*/ 1127 h 1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0" h="1221">
                <a:moveTo>
                  <a:pt x="1162" y="383"/>
                </a:moveTo>
                <a:cubicBezTo>
                  <a:pt x="1112" y="433"/>
                  <a:pt x="1112" y="433"/>
                  <a:pt x="1112" y="433"/>
                </a:cubicBezTo>
                <a:cubicBezTo>
                  <a:pt x="794" y="116"/>
                  <a:pt x="794" y="116"/>
                  <a:pt x="794" y="116"/>
                </a:cubicBezTo>
                <a:cubicBezTo>
                  <a:pt x="844" y="57"/>
                  <a:pt x="844" y="57"/>
                  <a:pt x="844" y="57"/>
                </a:cubicBezTo>
                <a:cubicBezTo>
                  <a:pt x="903" y="0"/>
                  <a:pt x="1003" y="0"/>
                  <a:pt x="1061" y="57"/>
                </a:cubicBezTo>
                <a:cubicBezTo>
                  <a:pt x="1162" y="166"/>
                  <a:pt x="1162" y="166"/>
                  <a:pt x="1162" y="166"/>
                </a:cubicBezTo>
                <a:cubicBezTo>
                  <a:pt x="1229" y="225"/>
                  <a:pt x="1229" y="325"/>
                  <a:pt x="1162" y="383"/>
                </a:cubicBezTo>
                <a:close/>
                <a:moveTo>
                  <a:pt x="418" y="1019"/>
                </a:moveTo>
                <a:cubicBezTo>
                  <a:pt x="401" y="1035"/>
                  <a:pt x="401" y="1061"/>
                  <a:pt x="418" y="1077"/>
                </a:cubicBezTo>
                <a:cubicBezTo>
                  <a:pt x="434" y="1086"/>
                  <a:pt x="459" y="1086"/>
                  <a:pt x="468" y="1077"/>
                </a:cubicBezTo>
                <a:cubicBezTo>
                  <a:pt x="1061" y="484"/>
                  <a:pt x="1061" y="484"/>
                  <a:pt x="1061" y="484"/>
                </a:cubicBezTo>
                <a:cubicBezTo>
                  <a:pt x="1003" y="433"/>
                  <a:pt x="1003" y="433"/>
                  <a:pt x="1003" y="433"/>
                </a:cubicBezTo>
                <a:lnTo>
                  <a:pt x="418" y="1019"/>
                </a:lnTo>
                <a:close/>
                <a:moveTo>
                  <a:pt x="150" y="751"/>
                </a:moveTo>
                <a:cubicBezTo>
                  <a:pt x="133" y="768"/>
                  <a:pt x="133" y="793"/>
                  <a:pt x="150" y="810"/>
                </a:cubicBezTo>
                <a:cubicBezTo>
                  <a:pt x="167" y="818"/>
                  <a:pt x="192" y="818"/>
                  <a:pt x="209" y="810"/>
                </a:cubicBezTo>
                <a:cubicBezTo>
                  <a:pt x="794" y="216"/>
                  <a:pt x="794" y="216"/>
                  <a:pt x="794" y="216"/>
                </a:cubicBezTo>
                <a:cubicBezTo>
                  <a:pt x="735" y="166"/>
                  <a:pt x="735" y="166"/>
                  <a:pt x="735" y="166"/>
                </a:cubicBezTo>
                <a:lnTo>
                  <a:pt x="150" y="751"/>
                </a:lnTo>
                <a:close/>
                <a:moveTo>
                  <a:pt x="844" y="275"/>
                </a:moveTo>
                <a:cubicBezTo>
                  <a:pt x="259" y="860"/>
                  <a:pt x="259" y="860"/>
                  <a:pt x="259" y="860"/>
                </a:cubicBezTo>
                <a:cubicBezTo>
                  <a:pt x="225" y="893"/>
                  <a:pt x="225" y="935"/>
                  <a:pt x="259" y="969"/>
                </a:cubicBezTo>
                <a:cubicBezTo>
                  <a:pt x="284" y="994"/>
                  <a:pt x="334" y="994"/>
                  <a:pt x="367" y="969"/>
                </a:cubicBezTo>
                <a:cubicBezTo>
                  <a:pt x="953" y="383"/>
                  <a:pt x="953" y="383"/>
                  <a:pt x="953" y="383"/>
                </a:cubicBezTo>
                <a:lnTo>
                  <a:pt x="844" y="275"/>
                </a:lnTo>
                <a:close/>
                <a:moveTo>
                  <a:pt x="367" y="1127"/>
                </a:moveTo>
                <a:cubicBezTo>
                  <a:pt x="351" y="1111"/>
                  <a:pt x="343" y="1086"/>
                  <a:pt x="334" y="1061"/>
                </a:cubicBezTo>
                <a:cubicBezTo>
                  <a:pt x="326" y="1061"/>
                  <a:pt x="317" y="1061"/>
                  <a:pt x="309" y="1061"/>
                </a:cubicBezTo>
                <a:cubicBezTo>
                  <a:pt x="276" y="1061"/>
                  <a:pt x="234" y="1052"/>
                  <a:pt x="209" y="1019"/>
                </a:cubicBezTo>
                <a:cubicBezTo>
                  <a:pt x="175" y="994"/>
                  <a:pt x="158" y="952"/>
                  <a:pt x="158" y="910"/>
                </a:cubicBezTo>
                <a:cubicBezTo>
                  <a:pt x="158" y="910"/>
                  <a:pt x="158" y="902"/>
                  <a:pt x="167" y="893"/>
                </a:cubicBezTo>
                <a:cubicBezTo>
                  <a:pt x="142" y="885"/>
                  <a:pt x="117" y="877"/>
                  <a:pt x="100" y="860"/>
                </a:cubicBezTo>
                <a:lnTo>
                  <a:pt x="92" y="852"/>
                </a:lnTo>
                <a:cubicBezTo>
                  <a:pt x="0" y="1220"/>
                  <a:pt x="0" y="1220"/>
                  <a:pt x="0" y="1220"/>
                </a:cubicBezTo>
                <a:cubicBezTo>
                  <a:pt x="367" y="1127"/>
                  <a:pt x="367" y="1127"/>
                  <a:pt x="367" y="1127"/>
                </a:cubicBezTo>
                <a:close/>
                <a:moveTo>
                  <a:pt x="367" y="1127"/>
                </a:moveTo>
                <a:lnTo>
                  <a:pt x="367" y="1127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wrap="none" lIns="44918" tIns="22459" rIns="44918" bIns="22459" anchor="ctr"/>
          <a:lstStyle/>
          <a:p>
            <a:pPr defTabSz="400642">
              <a:defRPr/>
            </a:pPr>
            <a:endParaRPr lang="en-US" sz="1600" kern="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3" name="Group 7"/>
          <p:cNvGrpSpPr/>
          <p:nvPr/>
        </p:nvGrpSpPr>
        <p:grpSpPr>
          <a:xfrm>
            <a:off x="1044178" y="1530461"/>
            <a:ext cx="1891507" cy="932044"/>
            <a:chOff x="838200" y="3042850"/>
            <a:chExt cx="1600200" cy="792071"/>
          </a:xfrm>
        </p:grpSpPr>
        <p:sp>
          <p:nvSpPr>
            <p:cNvPr id="4" name="TextBox 3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sz="1600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12"/>
          <p:cNvGrpSpPr/>
          <p:nvPr/>
        </p:nvGrpSpPr>
        <p:grpSpPr>
          <a:xfrm>
            <a:off x="3484163" y="1530918"/>
            <a:ext cx="1891507" cy="932043"/>
            <a:chOff x="838200" y="3042850"/>
            <a:chExt cx="1600200" cy="792070"/>
          </a:xfrm>
        </p:grpSpPr>
        <p:sp>
          <p:nvSpPr>
            <p:cNvPr id="7" name="TextBox 6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38200" y="3316127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AutoShape 131"/>
          <p:cNvSpPr>
            <a:spLocks/>
          </p:cNvSpPr>
          <p:nvPr/>
        </p:nvSpPr>
        <p:spPr bwMode="auto">
          <a:xfrm>
            <a:off x="4202713" y="1063996"/>
            <a:ext cx="454405" cy="401053"/>
          </a:xfrm>
          <a:custGeom>
            <a:avLst/>
            <a:gdLst>
              <a:gd name="T0" fmla="*/ 10800 w 21600"/>
              <a:gd name="T1" fmla="+- 0 10800 114"/>
              <a:gd name="T2" fmla="*/ 10800 h 21373"/>
              <a:gd name="T3" fmla="*/ 10800 w 21600"/>
              <a:gd name="T4" fmla="+- 0 10800 114"/>
              <a:gd name="T5" fmla="*/ 10800 h 21373"/>
              <a:gd name="T6" fmla="*/ 10800 w 21600"/>
              <a:gd name="T7" fmla="+- 0 10800 114"/>
              <a:gd name="T8" fmla="*/ 10800 h 21373"/>
              <a:gd name="T9" fmla="*/ 10800 w 21600"/>
              <a:gd name="T10" fmla="+- 0 10800 114"/>
              <a:gd name="T11" fmla="*/ 10800 h 21373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3">
                <a:moveTo>
                  <a:pt x="13251" y="718"/>
                </a:moveTo>
                <a:cubicBezTo>
                  <a:pt x="13802" y="111"/>
                  <a:pt x="14278" y="-114"/>
                  <a:pt x="14670" y="54"/>
                </a:cubicBezTo>
                <a:cubicBezTo>
                  <a:pt x="15062" y="219"/>
                  <a:pt x="15263" y="737"/>
                  <a:pt x="15263" y="1596"/>
                </a:cubicBezTo>
                <a:lnTo>
                  <a:pt x="15263" y="19775"/>
                </a:lnTo>
                <a:cubicBezTo>
                  <a:pt x="15263" y="20634"/>
                  <a:pt x="15065" y="21152"/>
                  <a:pt x="14681" y="21320"/>
                </a:cubicBezTo>
                <a:cubicBezTo>
                  <a:pt x="14292" y="21486"/>
                  <a:pt x="13816" y="21264"/>
                  <a:pt x="13251" y="20656"/>
                </a:cubicBezTo>
                <a:lnTo>
                  <a:pt x="7758" y="14803"/>
                </a:lnTo>
                <a:lnTo>
                  <a:pt x="660" y="14803"/>
                </a:lnTo>
                <a:cubicBezTo>
                  <a:pt x="480" y="14803"/>
                  <a:pt x="324" y="14736"/>
                  <a:pt x="194" y="14604"/>
                </a:cubicBezTo>
                <a:cubicBezTo>
                  <a:pt x="67" y="14473"/>
                  <a:pt x="0" y="14304"/>
                  <a:pt x="0" y="14098"/>
                </a:cubicBezTo>
                <a:lnTo>
                  <a:pt x="0" y="7277"/>
                </a:lnTo>
                <a:cubicBezTo>
                  <a:pt x="0" y="7082"/>
                  <a:pt x="67" y="6917"/>
                  <a:pt x="194" y="6778"/>
                </a:cubicBezTo>
                <a:cubicBezTo>
                  <a:pt x="324" y="6643"/>
                  <a:pt x="480" y="6571"/>
                  <a:pt x="660" y="6571"/>
                </a:cubicBezTo>
                <a:lnTo>
                  <a:pt x="7758" y="6571"/>
                </a:lnTo>
                <a:lnTo>
                  <a:pt x="13251" y="718"/>
                </a:lnTo>
                <a:close/>
                <a:moveTo>
                  <a:pt x="18002" y="3322"/>
                </a:moveTo>
                <a:cubicBezTo>
                  <a:pt x="18331" y="3127"/>
                  <a:pt x="18666" y="3086"/>
                  <a:pt x="19023" y="3179"/>
                </a:cubicBezTo>
                <a:cubicBezTo>
                  <a:pt x="19379" y="3273"/>
                  <a:pt x="19654" y="3495"/>
                  <a:pt x="19838" y="3844"/>
                </a:cubicBezTo>
                <a:cubicBezTo>
                  <a:pt x="21017" y="6023"/>
                  <a:pt x="21599" y="8301"/>
                  <a:pt x="21599" y="10687"/>
                </a:cubicBezTo>
                <a:cubicBezTo>
                  <a:pt x="21599" y="13092"/>
                  <a:pt x="21017" y="15373"/>
                  <a:pt x="19838" y="17527"/>
                </a:cubicBezTo>
                <a:cubicBezTo>
                  <a:pt x="19584" y="18018"/>
                  <a:pt x="19189" y="18266"/>
                  <a:pt x="18659" y="18266"/>
                </a:cubicBezTo>
                <a:cubicBezTo>
                  <a:pt x="18437" y="18266"/>
                  <a:pt x="18214" y="18195"/>
                  <a:pt x="17999" y="18049"/>
                </a:cubicBezTo>
                <a:cubicBezTo>
                  <a:pt x="17671" y="17857"/>
                  <a:pt x="17459" y="17572"/>
                  <a:pt x="17353" y="17189"/>
                </a:cubicBezTo>
                <a:cubicBezTo>
                  <a:pt x="17254" y="16807"/>
                  <a:pt x="17289" y="16439"/>
                  <a:pt x="17473" y="16090"/>
                </a:cubicBezTo>
                <a:cubicBezTo>
                  <a:pt x="18419" y="14353"/>
                  <a:pt x="18892" y="12552"/>
                  <a:pt x="18892" y="10687"/>
                </a:cubicBezTo>
                <a:cubicBezTo>
                  <a:pt x="18892" y="8819"/>
                  <a:pt x="18415" y="7014"/>
                  <a:pt x="17473" y="5277"/>
                </a:cubicBezTo>
                <a:cubicBezTo>
                  <a:pt x="17289" y="4932"/>
                  <a:pt x="17254" y="4567"/>
                  <a:pt x="17353" y="4181"/>
                </a:cubicBezTo>
                <a:cubicBezTo>
                  <a:pt x="17459" y="3802"/>
                  <a:pt x="17674" y="3514"/>
                  <a:pt x="18002" y="3322"/>
                </a:cubicBezTo>
              </a:path>
            </a:pathLst>
          </a:custGeom>
          <a:solidFill>
            <a:srgbClr val="003C72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10" name="Group 17"/>
          <p:cNvGrpSpPr/>
          <p:nvPr/>
        </p:nvGrpSpPr>
        <p:grpSpPr>
          <a:xfrm>
            <a:off x="5959301" y="1545751"/>
            <a:ext cx="1891507" cy="932044"/>
            <a:chOff x="838200" y="3042850"/>
            <a:chExt cx="1600200" cy="792071"/>
          </a:xfrm>
        </p:grpSpPr>
        <p:sp>
          <p:nvSpPr>
            <p:cNvPr id="11" name="TextBox 10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25"/>
          <p:cNvGrpSpPr/>
          <p:nvPr/>
        </p:nvGrpSpPr>
        <p:grpSpPr>
          <a:xfrm>
            <a:off x="1044178" y="3153130"/>
            <a:ext cx="1891507" cy="932044"/>
            <a:chOff x="838200" y="3042850"/>
            <a:chExt cx="1600200" cy="792071"/>
          </a:xfrm>
        </p:grpSpPr>
        <p:sp>
          <p:nvSpPr>
            <p:cNvPr id="14" name="TextBox 13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Group 29"/>
          <p:cNvGrpSpPr/>
          <p:nvPr/>
        </p:nvGrpSpPr>
        <p:grpSpPr>
          <a:xfrm>
            <a:off x="3484163" y="3156394"/>
            <a:ext cx="1891507" cy="932044"/>
            <a:chOff x="838200" y="3042850"/>
            <a:chExt cx="1600200" cy="792071"/>
          </a:xfrm>
        </p:grpSpPr>
        <p:sp>
          <p:nvSpPr>
            <p:cNvPr id="17" name="TextBox 16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34"/>
          <p:cNvGrpSpPr/>
          <p:nvPr/>
        </p:nvGrpSpPr>
        <p:grpSpPr>
          <a:xfrm>
            <a:off x="5959301" y="3153130"/>
            <a:ext cx="1891507" cy="932044"/>
            <a:chOff x="838200" y="3042850"/>
            <a:chExt cx="1600200" cy="792071"/>
          </a:xfrm>
        </p:grpSpPr>
        <p:sp>
          <p:nvSpPr>
            <p:cNvPr id="20" name="TextBox 19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41"/>
          <p:cNvGrpSpPr/>
          <p:nvPr/>
        </p:nvGrpSpPr>
        <p:grpSpPr>
          <a:xfrm>
            <a:off x="1768239" y="2792574"/>
            <a:ext cx="443385" cy="251214"/>
            <a:chOff x="6350" y="1588"/>
            <a:chExt cx="1931988" cy="1330325"/>
          </a:xfrm>
          <a:solidFill>
            <a:srgbClr val="003C72"/>
          </a:solidFill>
        </p:grpSpPr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6350" y="1588"/>
              <a:ext cx="1327150" cy="1330325"/>
            </a:xfrm>
            <a:custGeom>
              <a:avLst/>
              <a:gdLst>
                <a:gd name="T0" fmla="*/ 320 w 352"/>
                <a:gd name="T1" fmla="*/ 0 h 352"/>
                <a:gd name="T2" fmla="*/ 32 w 352"/>
                <a:gd name="T3" fmla="*/ 0 h 352"/>
                <a:gd name="T4" fmla="*/ 0 w 352"/>
                <a:gd name="T5" fmla="*/ 32 h 352"/>
                <a:gd name="T6" fmla="*/ 0 w 352"/>
                <a:gd name="T7" fmla="*/ 320 h 352"/>
                <a:gd name="T8" fmla="*/ 32 w 352"/>
                <a:gd name="T9" fmla="*/ 352 h 352"/>
                <a:gd name="T10" fmla="*/ 320 w 352"/>
                <a:gd name="T11" fmla="*/ 352 h 352"/>
                <a:gd name="T12" fmla="*/ 352 w 352"/>
                <a:gd name="T13" fmla="*/ 320 h 352"/>
                <a:gd name="T14" fmla="*/ 352 w 352"/>
                <a:gd name="T15" fmla="*/ 32 h 352"/>
                <a:gd name="T16" fmla="*/ 320 w 352"/>
                <a:gd name="T17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2">
                  <a:moveTo>
                    <a:pt x="320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20"/>
                    <a:pt x="0" y="320"/>
                    <a:pt x="0" y="320"/>
                  </a:cubicBezTo>
                  <a:cubicBezTo>
                    <a:pt x="0" y="338"/>
                    <a:pt x="14" y="352"/>
                    <a:pt x="32" y="352"/>
                  </a:cubicBezTo>
                  <a:cubicBezTo>
                    <a:pt x="320" y="352"/>
                    <a:pt x="320" y="352"/>
                    <a:pt x="320" y="352"/>
                  </a:cubicBezTo>
                  <a:cubicBezTo>
                    <a:pt x="338" y="352"/>
                    <a:pt x="352" y="338"/>
                    <a:pt x="352" y="320"/>
                  </a:cubicBezTo>
                  <a:cubicBezTo>
                    <a:pt x="352" y="32"/>
                    <a:pt x="352" y="32"/>
                    <a:pt x="352" y="32"/>
                  </a:cubicBezTo>
                  <a:cubicBezTo>
                    <a:pt x="352" y="14"/>
                    <a:pt x="338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00642">
                <a:defRPr/>
              </a:pPr>
              <a:endParaRPr lang="id-ID" sz="160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1454150" y="176213"/>
              <a:ext cx="484188" cy="977900"/>
            </a:xfrm>
            <a:custGeom>
              <a:avLst/>
              <a:gdLst>
                <a:gd name="T0" fmla="*/ 101 w 128"/>
                <a:gd name="T1" fmla="*/ 9 h 259"/>
                <a:gd name="T2" fmla="*/ 42 w 128"/>
                <a:gd name="T3" fmla="*/ 44 h 259"/>
                <a:gd name="T4" fmla="*/ 0 w 128"/>
                <a:gd name="T5" fmla="*/ 69 h 259"/>
                <a:gd name="T6" fmla="*/ 0 w 128"/>
                <a:gd name="T7" fmla="*/ 189 h 259"/>
                <a:gd name="T8" fmla="*/ 42 w 128"/>
                <a:gd name="T9" fmla="*/ 214 h 259"/>
                <a:gd name="T10" fmla="*/ 101 w 128"/>
                <a:gd name="T11" fmla="*/ 250 h 259"/>
                <a:gd name="T12" fmla="*/ 128 w 128"/>
                <a:gd name="T13" fmla="*/ 234 h 259"/>
                <a:gd name="T14" fmla="*/ 128 w 128"/>
                <a:gd name="T15" fmla="*/ 25 h 259"/>
                <a:gd name="T16" fmla="*/ 101 w 128"/>
                <a:gd name="T17" fmla="*/ 9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259">
                  <a:moveTo>
                    <a:pt x="101" y="9"/>
                  </a:moveTo>
                  <a:cubicBezTo>
                    <a:pt x="42" y="44"/>
                    <a:pt x="42" y="44"/>
                    <a:pt x="42" y="44"/>
                  </a:cubicBezTo>
                  <a:cubicBezTo>
                    <a:pt x="29" y="52"/>
                    <a:pt x="13" y="62"/>
                    <a:pt x="0" y="6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3" y="197"/>
                    <a:pt x="29" y="207"/>
                    <a:pt x="42" y="214"/>
                  </a:cubicBezTo>
                  <a:cubicBezTo>
                    <a:pt x="101" y="250"/>
                    <a:pt x="101" y="250"/>
                    <a:pt x="101" y="250"/>
                  </a:cubicBezTo>
                  <a:cubicBezTo>
                    <a:pt x="116" y="259"/>
                    <a:pt x="128" y="252"/>
                    <a:pt x="128" y="234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28" y="7"/>
                    <a:pt x="116" y="0"/>
                    <a:pt x="10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00642">
                <a:defRPr/>
              </a:pPr>
              <a:endParaRPr lang="id-ID" sz="160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AutoShape 63"/>
          <p:cNvSpPr>
            <a:spLocks/>
          </p:cNvSpPr>
          <p:nvPr/>
        </p:nvSpPr>
        <p:spPr bwMode="auto">
          <a:xfrm>
            <a:off x="6681523" y="1120004"/>
            <a:ext cx="447063" cy="3572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599" y="4427"/>
                  <a:pt x="21599" y="4865"/>
                </a:cubicBezTo>
                <a:lnTo>
                  <a:pt x="21599" y="19984"/>
                </a:lnTo>
                <a:cubicBezTo>
                  <a:pt x="21599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>
            <a:off x="6702656" y="2752562"/>
            <a:ext cx="404796" cy="357271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" name="AutoShape 12"/>
          <p:cNvSpPr>
            <a:spLocks/>
          </p:cNvSpPr>
          <p:nvPr/>
        </p:nvSpPr>
        <p:spPr bwMode="auto">
          <a:xfrm>
            <a:off x="4239777" y="2773697"/>
            <a:ext cx="380277" cy="390391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lIns="18708" tIns="18708" rIns="18708" bIns="18708" anchor="ctr"/>
          <a:lstStyle/>
          <a:p>
            <a:pPr defTabSz="168373">
              <a:defRPr/>
            </a:pPr>
            <a:endParaRPr lang="es-ES" sz="1100" kern="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5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99">
        <p14:gallery dir="l"/>
      </p:transition>
    </mc:Choice>
    <mc:Fallback xmlns="">
      <p:transition spd="slow" advTm="35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25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第四部分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211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29">
        <p14:gallery dir="l"/>
      </p:transition>
    </mc:Choice>
    <mc:Fallback xmlns="">
      <p:transition spd="slow" advTm="2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2"/>
          <p:cNvSpPr>
            <a:spLocks noChangeArrowheads="1"/>
          </p:cNvSpPr>
          <p:nvPr/>
        </p:nvSpPr>
        <p:spPr bwMode="auto">
          <a:xfrm rot="7485244">
            <a:off x="2239045" y="1357853"/>
            <a:ext cx="2802507" cy="3727028"/>
          </a:xfrm>
          <a:prstGeom prst="triangle">
            <a:avLst>
              <a:gd name="adj" fmla="val 50000"/>
            </a:avLst>
          </a:prstGeom>
          <a:solidFill>
            <a:srgbClr val="C81812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等腰三角形 3"/>
          <p:cNvSpPr>
            <a:spLocks noChangeArrowheads="1"/>
          </p:cNvSpPr>
          <p:nvPr/>
        </p:nvSpPr>
        <p:spPr bwMode="auto">
          <a:xfrm rot="10159904">
            <a:off x="3618364" y="1187741"/>
            <a:ext cx="2195197" cy="3087192"/>
          </a:xfrm>
          <a:prstGeom prst="triangle">
            <a:avLst>
              <a:gd name="adj" fmla="val 50000"/>
            </a:avLst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等腰三角形 4"/>
          <p:cNvSpPr>
            <a:spLocks noChangeArrowheads="1"/>
          </p:cNvSpPr>
          <p:nvPr/>
        </p:nvSpPr>
        <p:spPr bwMode="auto">
          <a:xfrm rot="-8760452">
            <a:off x="4916964" y="1897118"/>
            <a:ext cx="1690055" cy="2551659"/>
          </a:xfrm>
          <a:prstGeom prst="triangle">
            <a:avLst>
              <a:gd name="adj" fmla="val 50000"/>
            </a:avLst>
          </a:prstGeom>
          <a:solidFill>
            <a:srgbClr val="C81812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等腰三角形 5"/>
          <p:cNvSpPr>
            <a:spLocks noChangeArrowheads="1"/>
          </p:cNvSpPr>
          <p:nvPr/>
        </p:nvSpPr>
        <p:spPr bwMode="auto">
          <a:xfrm rot="-6010607">
            <a:off x="5540272" y="3107275"/>
            <a:ext cx="943892" cy="1960792"/>
          </a:xfrm>
          <a:prstGeom prst="triangle">
            <a:avLst>
              <a:gd name="adj" fmla="val 50000"/>
            </a:avLst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TextBox 44"/>
          <p:cNvSpPr>
            <a:spLocks noChangeArrowheads="1"/>
          </p:cNvSpPr>
          <p:nvPr/>
        </p:nvSpPr>
        <p:spPr bwMode="auto">
          <a:xfrm>
            <a:off x="612130" y="1838781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7" name="TextBox 44"/>
          <p:cNvSpPr>
            <a:spLocks noChangeArrowheads="1"/>
          </p:cNvSpPr>
          <p:nvPr/>
        </p:nvSpPr>
        <p:spPr bwMode="auto">
          <a:xfrm>
            <a:off x="3687514" y="789883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8" name="TextBox 44"/>
          <p:cNvSpPr>
            <a:spLocks noChangeArrowheads="1"/>
          </p:cNvSpPr>
          <p:nvPr/>
        </p:nvSpPr>
        <p:spPr bwMode="auto">
          <a:xfrm>
            <a:off x="6269477" y="1691772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9" name="TextBox 44"/>
          <p:cNvSpPr>
            <a:spLocks noChangeArrowheads="1"/>
          </p:cNvSpPr>
          <p:nvPr/>
        </p:nvSpPr>
        <p:spPr bwMode="auto">
          <a:xfrm>
            <a:off x="7150837" y="3793069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10" name="文本框 10"/>
          <p:cNvSpPr>
            <a:spLocks noChangeArrowheads="1"/>
          </p:cNvSpPr>
          <p:nvPr/>
        </p:nvSpPr>
        <p:spPr bwMode="auto">
          <a:xfrm>
            <a:off x="1948234" y="2606495"/>
            <a:ext cx="1783817" cy="74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44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文本框 11"/>
          <p:cNvSpPr>
            <a:spLocks noChangeArrowheads="1"/>
          </p:cNvSpPr>
          <p:nvPr/>
        </p:nvSpPr>
        <p:spPr bwMode="auto">
          <a:xfrm>
            <a:off x="3919574" y="2096631"/>
            <a:ext cx="1482607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  <a:endParaRPr lang="zh-CN" altLang="en-US" sz="32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文本框 12"/>
          <p:cNvSpPr>
            <a:spLocks noChangeArrowheads="1"/>
          </p:cNvSpPr>
          <p:nvPr/>
        </p:nvSpPr>
        <p:spPr bwMode="auto">
          <a:xfrm>
            <a:off x="5497115" y="2671833"/>
            <a:ext cx="1094668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  <a:endParaRPr lang="zh-CN" altLang="en-US" sz="27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3"/>
          <p:cNvSpPr>
            <a:spLocks noChangeArrowheads="1"/>
          </p:cNvSpPr>
          <p:nvPr/>
        </p:nvSpPr>
        <p:spPr bwMode="auto">
          <a:xfrm>
            <a:off x="5887398" y="3845572"/>
            <a:ext cx="1237655" cy="4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10%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9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41">
        <p14:gallery dir="l"/>
      </p:transition>
    </mc:Choice>
    <mc:Fallback xmlns="">
      <p:transition spd="slow" advTm="3541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368958" y="1660765"/>
            <a:ext cx="4477768" cy="489883"/>
            <a:chOff x="0" y="0"/>
            <a:chExt cx="3398" cy="383"/>
          </a:xfrm>
        </p:grpSpPr>
        <p:cxnSp>
          <p:nvCxnSpPr>
            <p:cNvPr id="3" name="AutoShape 20"/>
            <p:cNvCxnSpPr>
              <a:cxnSpLocks noChangeShapeType="1"/>
            </p:cNvCxnSpPr>
            <p:nvPr/>
          </p:nvCxnSpPr>
          <p:spPr bwMode="auto">
            <a:xfrm rot="5400000">
              <a:off x="22" y="-22"/>
              <a:ext cx="383" cy="427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4" name="AutoShape 21"/>
            <p:cNvCxnSpPr>
              <a:cxnSpLocks noChangeShapeType="1"/>
            </p:cNvCxnSpPr>
            <p:nvPr/>
          </p:nvCxnSpPr>
          <p:spPr bwMode="auto">
            <a:xfrm rot="16200000" flipH="1">
              <a:off x="864" y="-442"/>
              <a:ext cx="383" cy="1267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5" name="AutoShape 22"/>
            <p:cNvCxnSpPr>
              <a:cxnSpLocks noChangeShapeType="1"/>
            </p:cNvCxnSpPr>
            <p:nvPr/>
          </p:nvCxnSpPr>
          <p:spPr bwMode="auto">
            <a:xfrm rot="16200000" flipH="1">
              <a:off x="1716" y="-1294"/>
              <a:ext cx="383" cy="2971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sp>
        <p:nvSpPr>
          <p:cNvPr id="6" name="Rectangle 26"/>
          <p:cNvSpPr>
            <a:spLocks noChangeArrowheads="1"/>
          </p:cNvSpPr>
          <p:nvPr/>
        </p:nvSpPr>
        <p:spPr bwMode="auto">
          <a:xfrm>
            <a:off x="3106897" y="1097555"/>
            <a:ext cx="4535737" cy="457120"/>
          </a:xfrm>
          <a:prstGeom prst="rect">
            <a:avLst/>
          </a:prstGeom>
          <a:solidFill>
            <a:srgbClr val="910101"/>
          </a:solidFill>
          <a:ln>
            <a:noFill/>
          </a:ln>
          <a:effectLst/>
        </p:spPr>
        <p:txBody>
          <a:bodyPr lIns="67364" tIns="33682" rIns="67364" bIns="33682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500" b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单击此处添加段落文字内容</a:t>
            </a:r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1710923" y="1011747"/>
            <a:ext cx="1936501" cy="627176"/>
          </a:xfrm>
          <a:prstGeom prst="roundRect">
            <a:avLst>
              <a:gd name="adj" fmla="val 0"/>
            </a:avLst>
          </a:prstGeom>
          <a:solidFill>
            <a:srgbClr val="003C72"/>
          </a:solidFill>
          <a:ln>
            <a:noFill/>
          </a:ln>
          <a:effectLst/>
        </p:spPr>
        <p:txBody>
          <a:bodyPr wrap="none" lIns="67364" tIns="33682" rIns="67364" bIns="33682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800" b="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endParaRPr lang="zh-CN" altLang="en-US" sz="1800" b="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1344305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9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11" name="Rectangle 15"/>
            <p:cNvSpPr>
              <a:spLocks noChangeArrowheads="1"/>
            </p:cNvSpPr>
            <p:nvPr/>
          </p:nvSpPr>
          <p:spPr bwMode="auto">
            <a:xfrm>
              <a:off x="314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grpSp>
        <p:nvGrpSpPr>
          <p:cNvPr id="15" name="Group 15"/>
          <p:cNvGrpSpPr>
            <a:grpSpLocks/>
          </p:cNvGrpSpPr>
          <p:nvPr/>
        </p:nvGrpSpPr>
        <p:grpSpPr bwMode="auto">
          <a:xfrm>
            <a:off x="3561255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16" name="Rectangle 25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324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grpSp>
        <p:nvGrpSpPr>
          <p:cNvPr id="22" name="Group 22"/>
          <p:cNvGrpSpPr>
            <a:grpSpLocks/>
          </p:cNvGrpSpPr>
          <p:nvPr/>
        </p:nvGrpSpPr>
        <p:grpSpPr bwMode="auto">
          <a:xfrm>
            <a:off x="5779770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23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25" name="Rectangle 15"/>
            <p:cNvSpPr>
              <a:spLocks noChangeArrowheads="1"/>
            </p:cNvSpPr>
            <p:nvPr/>
          </p:nvSpPr>
          <p:spPr bwMode="auto">
            <a:xfrm>
              <a:off x="333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96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120">
        <p14:gallery dir="l"/>
      </p:transition>
    </mc:Choice>
    <mc:Fallback xmlns="">
      <p:transition spd="slow" advTm="8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 noEditPoints="1"/>
          </p:cNvSpPr>
          <p:nvPr/>
        </p:nvSpPr>
        <p:spPr bwMode="auto">
          <a:xfrm>
            <a:off x="1073820" y="1540005"/>
            <a:ext cx="1005353" cy="1002853"/>
          </a:xfrm>
          <a:custGeom>
            <a:avLst/>
            <a:gdLst>
              <a:gd name="T0" fmla="*/ 148 w 295"/>
              <a:gd name="T1" fmla="*/ 0 h 295"/>
              <a:gd name="T2" fmla="*/ 0 w 295"/>
              <a:gd name="T3" fmla="*/ 148 h 295"/>
              <a:gd name="T4" fmla="*/ 148 w 295"/>
              <a:gd name="T5" fmla="*/ 295 h 295"/>
              <a:gd name="T6" fmla="*/ 295 w 295"/>
              <a:gd name="T7" fmla="*/ 148 h 295"/>
              <a:gd name="T8" fmla="*/ 148 w 295"/>
              <a:gd name="T9" fmla="*/ 0 h 295"/>
              <a:gd name="T10" fmla="*/ 148 w 295"/>
              <a:gd name="T11" fmla="*/ 221 h 295"/>
              <a:gd name="T12" fmla="*/ 74 w 295"/>
              <a:gd name="T13" fmla="*/ 148 h 295"/>
              <a:gd name="T14" fmla="*/ 148 w 295"/>
              <a:gd name="T15" fmla="*/ 74 h 295"/>
              <a:gd name="T16" fmla="*/ 221 w 295"/>
              <a:gd name="T17" fmla="*/ 148 h 295"/>
              <a:gd name="T18" fmla="*/ 148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8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8" y="0"/>
                </a:cubicBezTo>
                <a:close/>
                <a:moveTo>
                  <a:pt x="148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8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8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10"/>
          <p:cNvSpPr>
            <a:spLocks/>
          </p:cNvSpPr>
          <p:nvPr/>
        </p:nvSpPr>
        <p:spPr bwMode="auto">
          <a:xfrm>
            <a:off x="834283" y="1303219"/>
            <a:ext cx="743087" cy="739954"/>
          </a:xfrm>
          <a:custGeom>
            <a:avLst/>
            <a:gdLst>
              <a:gd name="T0" fmla="*/ 218 w 218"/>
              <a:gd name="T1" fmla="*/ 109 h 218"/>
              <a:gd name="T2" fmla="*/ 218 w 218"/>
              <a:gd name="T3" fmla="*/ 0 h 218"/>
              <a:gd name="T4" fmla="*/ 0 w 218"/>
              <a:gd name="T5" fmla="*/ 218 h 218"/>
              <a:gd name="T6" fmla="*/ 109 w 218"/>
              <a:gd name="T7" fmla="*/ 218 h 218"/>
              <a:gd name="T8" fmla="*/ 218 w 218"/>
              <a:gd name="T9" fmla="*/ 109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109"/>
                </a:moveTo>
                <a:cubicBezTo>
                  <a:pt x="218" y="0"/>
                  <a:pt x="218" y="0"/>
                  <a:pt x="218" y="0"/>
                </a:cubicBezTo>
                <a:cubicBezTo>
                  <a:pt x="97" y="0"/>
                  <a:pt x="0" y="98"/>
                  <a:pt x="0" y="218"/>
                </a:cubicBezTo>
                <a:cubicBezTo>
                  <a:pt x="109" y="218"/>
                  <a:pt x="109" y="218"/>
                  <a:pt x="109" y="218"/>
                </a:cubicBezTo>
                <a:cubicBezTo>
                  <a:pt x="109" y="158"/>
                  <a:pt x="157" y="109"/>
                  <a:pt x="218" y="109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TextBox 58"/>
          <p:cNvSpPr txBox="1">
            <a:spLocks noChangeArrowheads="1"/>
          </p:cNvSpPr>
          <p:nvPr/>
        </p:nvSpPr>
        <p:spPr bwMode="auto">
          <a:xfrm>
            <a:off x="1277627" y="1893919"/>
            <a:ext cx="59770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25%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Freeform 14"/>
          <p:cNvSpPr>
            <a:spLocks noEditPoints="1"/>
          </p:cNvSpPr>
          <p:nvPr/>
        </p:nvSpPr>
        <p:spPr bwMode="auto">
          <a:xfrm>
            <a:off x="2927079" y="1540057"/>
            <a:ext cx="1002719" cy="1003075"/>
          </a:xfrm>
          <a:custGeom>
            <a:avLst/>
            <a:gdLst>
              <a:gd name="T0" fmla="*/ 147 w 294"/>
              <a:gd name="T1" fmla="*/ 0 h 295"/>
              <a:gd name="T2" fmla="*/ 0 w 294"/>
              <a:gd name="T3" fmla="*/ 148 h 295"/>
              <a:gd name="T4" fmla="*/ 147 w 294"/>
              <a:gd name="T5" fmla="*/ 295 h 295"/>
              <a:gd name="T6" fmla="*/ 294 w 294"/>
              <a:gd name="T7" fmla="*/ 148 h 295"/>
              <a:gd name="T8" fmla="*/ 147 w 294"/>
              <a:gd name="T9" fmla="*/ 0 h 295"/>
              <a:gd name="T10" fmla="*/ 147 w 294"/>
              <a:gd name="T11" fmla="*/ 221 h 295"/>
              <a:gd name="T12" fmla="*/ 73 w 294"/>
              <a:gd name="T13" fmla="*/ 148 h 295"/>
              <a:gd name="T14" fmla="*/ 147 w 294"/>
              <a:gd name="T15" fmla="*/ 74 h 295"/>
              <a:gd name="T16" fmla="*/ 221 w 294"/>
              <a:gd name="T17" fmla="*/ 148 h 295"/>
              <a:gd name="T18" fmla="*/ 147 w 294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4" h="295">
                <a:moveTo>
                  <a:pt x="147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7" y="295"/>
                </a:cubicBezTo>
                <a:cubicBezTo>
                  <a:pt x="228" y="295"/>
                  <a:pt x="294" y="229"/>
                  <a:pt x="294" y="148"/>
                </a:cubicBezTo>
                <a:cubicBezTo>
                  <a:pt x="294" y="66"/>
                  <a:pt x="228" y="0"/>
                  <a:pt x="147" y="0"/>
                </a:cubicBezTo>
                <a:close/>
                <a:moveTo>
                  <a:pt x="147" y="221"/>
                </a:moveTo>
                <a:cubicBezTo>
                  <a:pt x="106" y="221"/>
                  <a:pt x="73" y="188"/>
                  <a:pt x="73" y="148"/>
                </a:cubicBezTo>
                <a:cubicBezTo>
                  <a:pt x="73" y="107"/>
                  <a:pt x="106" y="74"/>
                  <a:pt x="147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7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2689085" y="1303220"/>
            <a:ext cx="740227" cy="1476750"/>
          </a:xfrm>
          <a:custGeom>
            <a:avLst/>
            <a:gdLst>
              <a:gd name="T0" fmla="*/ 108 w 217"/>
              <a:gd name="T1" fmla="*/ 218 h 435"/>
              <a:gd name="T2" fmla="*/ 217 w 217"/>
              <a:gd name="T3" fmla="*/ 109 h 435"/>
              <a:gd name="T4" fmla="*/ 217 w 217"/>
              <a:gd name="T5" fmla="*/ 0 h 435"/>
              <a:gd name="T6" fmla="*/ 0 w 217"/>
              <a:gd name="T7" fmla="*/ 218 h 435"/>
              <a:gd name="T8" fmla="*/ 217 w 217"/>
              <a:gd name="T9" fmla="*/ 435 h 435"/>
              <a:gd name="T10" fmla="*/ 217 w 217"/>
              <a:gd name="T11" fmla="*/ 326 h 435"/>
              <a:gd name="T12" fmla="*/ 108 w 217"/>
              <a:gd name="T13" fmla="*/ 218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7" h="435">
                <a:moveTo>
                  <a:pt x="108" y="218"/>
                </a:moveTo>
                <a:cubicBezTo>
                  <a:pt x="108" y="158"/>
                  <a:pt x="157" y="109"/>
                  <a:pt x="217" y="109"/>
                </a:cubicBezTo>
                <a:cubicBezTo>
                  <a:pt x="217" y="0"/>
                  <a:pt x="217" y="0"/>
                  <a:pt x="217" y="0"/>
                </a:cubicBezTo>
                <a:cubicBezTo>
                  <a:pt x="97" y="0"/>
                  <a:pt x="0" y="98"/>
                  <a:pt x="0" y="218"/>
                </a:cubicBezTo>
                <a:cubicBezTo>
                  <a:pt x="0" y="338"/>
                  <a:pt x="97" y="435"/>
                  <a:pt x="217" y="435"/>
                </a:cubicBezTo>
                <a:cubicBezTo>
                  <a:pt x="217" y="326"/>
                  <a:pt x="217" y="326"/>
                  <a:pt x="217" y="326"/>
                </a:cubicBezTo>
                <a:cubicBezTo>
                  <a:pt x="157" y="326"/>
                  <a:pt x="108" y="278"/>
                  <a:pt x="108" y="218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59"/>
          <p:cNvSpPr txBox="1">
            <a:spLocks noChangeArrowheads="1"/>
          </p:cNvSpPr>
          <p:nvPr/>
        </p:nvSpPr>
        <p:spPr bwMode="auto">
          <a:xfrm>
            <a:off x="3129647" y="1893919"/>
            <a:ext cx="597710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Freeform 19"/>
          <p:cNvSpPr>
            <a:spLocks noEditPoints="1"/>
          </p:cNvSpPr>
          <p:nvPr/>
        </p:nvSpPr>
        <p:spPr bwMode="auto">
          <a:xfrm>
            <a:off x="4779300" y="1540057"/>
            <a:ext cx="1005577" cy="1003075"/>
          </a:xfrm>
          <a:custGeom>
            <a:avLst/>
            <a:gdLst>
              <a:gd name="T0" fmla="*/ 148 w 295"/>
              <a:gd name="T1" fmla="*/ 0 h 295"/>
              <a:gd name="T2" fmla="*/ 0 w 295"/>
              <a:gd name="T3" fmla="*/ 148 h 295"/>
              <a:gd name="T4" fmla="*/ 148 w 295"/>
              <a:gd name="T5" fmla="*/ 295 h 295"/>
              <a:gd name="T6" fmla="*/ 295 w 295"/>
              <a:gd name="T7" fmla="*/ 148 h 295"/>
              <a:gd name="T8" fmla="*/ 148 w 295"/>
              <a:gd name="T9" fmla="*/ 0 h 295"/>
              <a:gd name="T10" fmla="*/ 148 w 295"/>
              <a:gd name="T11" fmla="*/ 221 h 295"/>
              <a:gd name="T12" fmla="*/ 74 w 295"/>
              <a:gd name="T13" fmla="*/ 148 h 295"/>
              <a:gd name="T14" fmla="*/ 148 w 295"/>
              <a:gd name="T15" fmla="*/ 74 h 295"/>
              <a:gd name="T16" fmla="*/ 221 w 295"/>
              <a:gd name="T17" fmla="*/ 148 h 295"/>
              <a:gd name="T18" fmla="*/ 148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8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8" y="0"/>
                </a:cubicBezTo>
                <a:close/>
                <a:moveTo>
                  <a:pt x="148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8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8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4539710" y="1303220"/>
            <a:ext cx="1483007" cy="1476750"/>
          </a:xfrm>
          <a:custGeom>
            <a:avLst/>
            <a:gdLst>
              <a:gd name="T0" fmla="*/ 435 w 435"/>
              <a:gd name="T1" fmla="*/ 218 h 435"/>
              <a:gd name="T2" fmla="*/ 326 w 435"/>
              <a:gd name="T3" fmla="*/ 218 h 435"/>
              <a:gd name="T4" fmla="*/ 326 w 435"/>
              <a:gd name="T5" fmla="*/ 218 h 435"/>
              <a:gd name="T6" fmla="*/ 218 w 435"/>
              <a:gd name="T7" fmla="*/ 326 h 435"/>
              <a:gd name="T8" fmla="*/ 109 w 435"/>
              <a:gd name="T9" fmla="*/ 218 h 435"/>
              <a:gd name="T10" fmla="*/ 218 w 435"/>
              <a:gd name="T11" fmla="*/ 109 h 435"/>
              <a:gd name="T12" fmla="*/ 218 w 435"/>
              <a:gd name="T13" fmla="*/ 0 h 435"/>
              <a:gd name="T14" fmla="*/ 0 w 435"/>
              <a:gd name="T15" fmla="*/ 218 h 435"/>
              <a:gd name="T16" fmla="*/ 218 w 435"/>
              <a:gd name="T17" fmla="*/ 435 h 435"/>
              <a:gd name="T18" fmla="*/ 435 w 435"/>
              <a:gd name="T19" fmla="*/ 218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5" h="435">
                <a:moveTo>
                  <a:pt x="435" y="218"/>
                </a:moveTo>
                <a:cubicBezTo>
                  <a:pt x="326" y="218"/>
                  <a:pt x="326" y="218"/>
                  <a:pt x="326" y="218"/>
                </a:cubicBezTo>
                <a:cubicBezTo>
                  <a:pt x="326" y="218"/>
                  <a:pt x="326" y="218"/>
                  <a:pt x="326" y="218"/>
                </a:cubicBezTo>
                <a:cubicBezTo>
                  <a:pt x="326" y="278"/>
                  <a:pt x="278" y="326"/>
                  <a:pt x="218" y="326"/>
                </a:cubicBezTo>
                <a:cubicBezTo>
                  <a:pt x="158" y="326"/>
                  <a:pt x="109" y="278"/>
                  <a:pt x="109" y="218"/>
                </a:cubicBezTo>
                <a:cubicBezTo>
                  <a:pt x="109" y="158"/>
                  <a:pt x="158" y="109"/>
                  <a:pt x="218" y="109"/>
                </a:cubicBezTo>
                <a:cubicBezTo>
                  <a:pt x="218" y="0"/>
                  <a:pt x="218" y="0"/>
                  <a:pt x="218" y="0"/>
                </a:cubicBezTo>
                <a:cubicBezTo>
                  <a:pt x="98" y="0"/>
                  <a:pt x="0" y="98"/>
                  <a:pt x="0" y="218"/>
                </a:cubicBezTo>
                <a:cubicBezTo>
                  <a:pt x="0" y="338"/>
                  <a:pt x="98" y="435"/>
                  <a:pt x="218" y="435"/>
                </a:cubicBezTo>
                <a:cubicBezTo>
                  <a:pt x="338" y="435"/>
                  <a:pt x="435" y="338"/>
                  <a:pt x="435" y="218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60"/>
          <p:cNvSpPr txBox="1">
            <a:spLocks noChangeArrowheads="1"/>
          </p:cNvSpPr>
          <p:nvPr/>
        </p:nvSpPr>
        <p:spPr bwMode="auto">
          <a:xfrm>
            <a:off x="4983056" y="1893919"/>
            <a:ext cx="59770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75%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24"/>
          <p:cNvSpPr>
            <a:spLocks noEditPoints="1"/>
          </p:cNvSpPr>
          <p:nvPr/>
        </p:nvSpPr>
        <p:spPr bwMode="auto">
          <a:xfrm>
            <a:off x="6868542" y="1540057"/>
            <a:ext cx="1005576" cy="1003075"/>
          </a:xfrm>
          <a:custGeom>
            <a:avLst/>
            <a:gdLst>
              <a:gd name="T0" fmla="*/ 147 w 295"/>
              <a:gd name="T1" fmla="*/ 0 h 295"/>
              <a:gd name="T2" fmla="*/ 0 w 295"/>
              <a:gd name="T3" fmla="*/ 148 h 295"/>
              <a:gd name="T4" fmla="*/ 147 w 295"/>
              <a:gd name="T5" fmla="*/ 295 h 295"/>
              <a:gd name="T6" fmla="*/ 295 w 295"/>
              <a:gd name="T7" fmla="*/ 148 h 295"/>
              <a:gd name="T8" fmla="*/ 147 w 295"/>
              <a:gd name="T9" fmla="*/ 0 h 295"/>
              <a:gd name="T10" fmla="*/ 147 w 295"/>
              <a:gd name="T11" fmla="*/ 221 h 295"/>
              <a:gd name="T12" fmla="*/ 74 w 295"/>
              <a:gd name="T13" fmla="*/ 148 h 295"/>
              <a:gd name="T14" fmla="*/ 147 w 295"/>
              <a:gd name="T15" fmla="*/ 74 h 295"/>
              <a:gd name="T16" fmla="*/ 221 w 295"/>
              <a:gd name="T17" fmla="*/ 148 h 295"/>
              <a:gd name="T18" fmla="*/ 147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7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7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7" y="0"/>
                </a:cubicBezTo>
                <a:close/>
                <a:moveTo>
                  <a:pt x="147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7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7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Freeform 25"/>
          <p:cNvSpPr>
            <a:spLocks noEditPoints="1"/>
          </p:cNvSpPr>
          <p:nvPr/>
        </p:nvSpPr>
        <p:spPr bwMode="auto">
          <a:xfrm>
            <a:off x="6630701" y="1303220"/>
            <a:ext cx="1483006" cy="1476750"/>
          </a:xfrm>
          <a:custGeom>
            <a:avLst/>
            <a:gdLst>
              <a:gd name="T0" fmla="*/ 217 w 435"/>
              <a:gd name="T1" fmla="*/ 0 h 435"/>
              <a:gd name="T2" fmla="*/ 0 w 435"/>
              <a:gd name="T3" fmla="*/ 218 h 435"/>
              <a:gd name="T4" fmla="*/ 217 w 435"/>
              <a:gd name="T5" fmla="*/ 435 h 435"/>
              <a:gd name="T6" fmla="*/ 435 w 435"/>
              <a:gd name="T7" fmla="*/ 218 h 435"/>
              <a:gd name="T8" fmla="*/ 217 w 435"/>
              <a:gd name="T9" fmla="*/ 0 h 435"/>
              <a:gd name="T10" fmla="*/ 217 w 435"/>
              <a:gd name="T11" fmla="*/ 326 h 435"/>
              <a:gd name="T12" fmla="*/ 109 w 435"/>
              <a:gd name="T13" fmla="*/ 218 h 435"/>
              <a:gd name="T14" fmla="*/ 217 w 435"/>
              <a:gd name="T15" fmla="*/ 109 h 435"/>
              <a:gd name="T16" fmla="*/ 326 w 435"/>
              <a:gd name="T17" fmla="*/ 218 h 435"/>
              <a:gd name="T18" fmla="*/ 217 w 435"/>
              <a:gd name="T19" fmla="*/ 326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5" h="435">
                <a:moveTo>
                  <a:pt x="217" y="0"/>
                </a:moveTo>
                <a:cubicBezTo>
                  <a:pt x="97" y="0"/>
                  <a:pt x="0" y="98"/>
                  <a:pt x="0" y="218"/>
                </a:cubicBezTo>
                <a:cubicBezTo>
                  <a:pt x="0" y="338"/>
                  <a:pt x="97" y="435"/>
                  <a:pt x="217" y="435"/>
                </a:cubicBezTo>
                <a:cubicBezTo>
                  <a:pt x="337" y="435"/>
                  <a:pt x="435" y="338"/>
                  <a:pt x="435" y="218"/>
                </a:cubicBezTo>
                <a:cubicBezTo>
                  <a:pt x="435" y="98"/>
                  <a:pt x="337" y="0"/>
                  <a:pt x="217" y="0"/>
                </a:cubicBezTo>
                <a:close/>
                <a:moveTo>
                  <a:pt x="217" y="326"/>
                </a:moveTo>
                <a:cubicBezTo>
                  <a:pt x="157" y="326"/>
                  <a:pt x="109" y="278"/>
                  <a:pt x="109" y="218"/>
                </a:cubicBezTo>
                <a:cubicBezTo>
                  <a:pt x="109" y="158"/>
                  <a:pt x="157" y="109"/>
                  <a:pt x="217" y="109"/>
                </a:cubicBezTo>
                <a:cubicBezTo>
                  <a:pt x="277" y="109"/>
                  <a:pt x="326" y="158"/>
                  <a:pt x="326" y="218"/>
                </a:cubicBezTo>
                <a:cubicBezTo>
                  <a:pt x="326" y="278"/>
                  <a:pt x="277" y="326"/>
                  <a:pt x="217" y="326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extBox 61"/>
          <p:cNvSpPr txBox="1">
            <a:spLocks noChangeArrowheads="1"/>
          </p:cNvSpPr>
          <p:nvPr/>
        </p:nvSpPr>
        <p:spPr bwMode="auto">
          <a:xfrm>
            <a:off x="7009230" y="1893919"/>
            <a:ext cx="72594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100%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3427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一季度目标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83334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二季度目标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36110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三季度目标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27101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四季度目标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515476" y="3609511"/>
            <a:ext cx="8023307" cy="363544"/>
            <a:chOff x="698575" y="4912345"/>
            <a:chExt cx="10873208" cy="49476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98575" y="5302002"/>
              <a:ext cx="10873208" cy="0"/>
            </a:xfrm>
            <a:prstGeom prst="line">
              <a:avLst/>
            </a:prstGeom>
            <a:ln>
              <a:solidFill>
                <a:srgbClr val="91010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2906138" y="4912345"/>
              <a:ext cx="6222919" cy="494764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776157" y="3609511"/>
            <a:ext cx="3136865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cs typeface="+mn-ea"/>
                <a:sym typeface="+mn-lt"/>
              </a:rPr>
              <a:t>输入标题说明指标内容和建议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744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375">
        <p14:gallery dir="l"/>
      </p:transition>
    </mc:Choice>
    <mc:Fallback xmlns="">
      <p:transition spd="slow" advTm="203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282324" y="1147140"/>
            <a:ext cx="4251800" cy="803020"/>
            <a:chOff x="1552575" y="2407000"/>
            <a:chExt cx="5442604" cy="1032418"/>
          </a:xfrm>
        </p:grpSpPr>
        <p:sp>
          <p:nvSpPr>
            <p:cNvPr id="3" name="Shape 1664"/>
            <p:cNvSpPr/>
            <p:nvPr/>
          </p:nvSpPr>
          <p:spPr>
            <a:xfrm rot="5400000">
              <a:off x="4087021" y="531261"/>
              <a:ext cx="1029733" cy="4786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078"/>
                  </a:moveTo>
                  <a:lnTo>
                    <a:pt x="21600" y="0"/>
                  </a:lnTo>
                  <a:lnTo>
                    <a:pt x="12326" y="1995"/>
                  </a:lnTo>
                  <a:lnTo>
                    <a:pt x="12342" y="13028"/>
                  </a:lnTo>
                  <a:lnTo>
                    <a:pt x="12326" y="13028"/>
                  </a:lnTo>
                  <a:lnTo>
                    <a:pt x="39" y="14799"/>
                  </a:lnTo>
                  <a:lnTo>
                    <a:pt x="0" y="14799"/>
                  </a:lnTo>
                  <a:lnTo>
                    <a:pt x="0" y="21600"/>
                  </a:lnTo>
                  <a:lnTo>
                    <a:pt x="15442" y="21600"/>
                  </a:lnTo>
                  <a:lnTo>
                    <a:pt x="15442" y="14804"/>
                  </a:lnTo>
                  <a:lnTo>
                    <a:pt x="21425" y="13078"/>
                  </a:lnTo>
                  <a:cubicBezTo>
                    <a:pt x="21425" y="13078"/>
                    <a:pt x="21600" y="13078"/>
                    <a:pt x="21600" y="13078"/>
                  </a:cubicBezTo>
                  <a:close/>
                </a:path>
              </a:pathLst>
            </a:custGeom>
            <a:solidFill>
              <a:srgbClr val="003C7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Shape 1665"/>
            <p:cNvSpPr/>
            <p:nvPr/>
          </p:nvSpPr>
          <p:spPr>
            <a:xfrm>
              <a:off x="1552575" y="2407000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1282324" y="1836971"/>
            <a:ext cx="4635740" cy="580078"/>
            <a:chOff x="1552575" y="3293894"/>
            <a:chExt cx="5934074" cy="745789"/>
          </a:xfrm>
        </p:grpSpPr>
        <p:sp>
          <p:nvSpPr>
            <p:cNvPr id="6" name="Shape 1669"/>
            <p:cNvSpPr/>
            <p:nvPr/>
          </p:nvSpPr>
          <p:spPr>
            <a:xfrm rot="5400000">
              <a:off x="4500311" y="1053344"/>
              <a:ext cx="744446" cy="5228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99" y="15363"/>
                  </a:moveTo>
                  <a:lnTo>
                    <a:pt x="21490" y="13752"/>
                  </a:lnTo>
                  <a:lnTo>
                    <a:pt x="21490" y="0"/>
                  </a:lnTo>
                  <a:lnTo>
                    <a:pt x="8518" y="1825"/>
                  </a:lnTo>
                  <a:lnTo>
                    <a:pt x="8518" y="13752"/>
                  </a:lnTo>
                  <a:lnTo>
                    <a:pt x="8518" y="13752"/>
                  </a:lnTo>
                  <a:lnTo>
                    <a:pt x="81" y="15363"/>
                  </a:lnTo>
                  <a:lnTo>
                    <a:pt x="11" y="15363"/>
                  </a:lnTo>
                  <a:lnTo>
                    <a:pt x="11" y="15376"/>
                  </a:lnTo>
                  <a:lnTo>
                    <a:pt x="0" y="15378"/>
                  </a:lnTo>
                  <a:lnTo>
                    <a:pt x="11" y="15378"/>
                  </a:lnTo>
                  <a:lnTo>
                    <a:pt x="11" y="21600"/>
                  </a:lnTo>
                  <a:lnTo>
                    <a:pt x="21600" y="21600"/>
                  </a:lnTo>
                  <a:lnTo>
                    <a:pt x="21600" y="15363"/>
                  </a:lnTo>
                  <a:cubicBezTo>
                    <a:pt x="21600" y="15363"/>
                    <a:pt x="21599" y="15363"/>
                    <a:pt x="21599" y="15363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Shape 1670"/>
            <p:cNvSpPr/>
            <p:nvPr/>
          </p:nvSpPr>
          <p:spPr>
            <a:xfrm>
              <a:off x="1552575" y="3293894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1282324" y="2523369"/>
            <a:ext cx="4635741" cy="579034"/>
            <a:chOff x="1552575" y="4176376"/>
            <a:chExt cx="5934075" cy="744446"/>
          </a:xfrm>
        </p:grpSpPr>
        <p:sp>
          <p:nvSpPr>
            <p:cNvPr id="9" name="Shape 1674"/>
            <p:cNvSpPr/>
            <p:nvPr/>
          </p:nvSpPr>
          <p:spPr>
            <a:xfrm rot="5400000">
              <a:off x="4504723" y="1934483"/>
              <a:ext cx="735623" cy="5228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2" y="15373"/>
                  </a:moveTo>
                  <a:lnTo>
                    <a:pt x="12874" y="13752"/>
                  </a:lnTo>
                  <a:lnTo>
                    <a:pt x="12874" y="1814"/>
                  </a:lnTo>
                  <a:lnTo>
                    <a:pt x="0" y="0"/>
                  </a:lnTo>
                  <a:lnTo>
                    <a:pt x="0" y="13779"/>
                  </a:lnTo>
                  <a:lnTo>
                    <a:pt x="2" y="13779"/>
                  </a:lnTo>
                  <a:lnTo>
                    <a:pt x="111" y="15373"/>
                  </a:lnTo>
                  <a:lnTo>
                    <a:pt x="2" y="15373"/>
                  </a:lnTo>
                  <a:lnTo>
                    <a:pt x="2" y="21600"/>
                  </a:lnTo>
                  <a:lnTo>
                    <a:pt x="21600" y="21600"/>
                  </a:lnTo>
                  <a:lnTo>
                    <a:pt x="21600" y="15373"/>
                  </a:lnTo>
                  <a:cubicBezTo>
                    <a:pt x="21600" y="15373"/>
                    <a:pt x="21532" y="15373"/>
                    <a:pt x="21532" y="15373"/>
                  </a:cubicBezTo>
                  <a:close/>
                </a:path>
              </a:pathLst>
            </a:custGeom>
            <a:solidFill>
              <a:srgbClr val="003C7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1675"/>
            <p:cNvSpPr/>
            <p:nvPr/>
          </p:nvSpPr>
          <p:spPr>
            <a:xfrm>
              <a:off x="1552575" y="4176376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1282324" y="2974495"/>
            <a:ext cx="4251800" cy="810876"/>
            <a:chOff x="1552575" y="4756375"/>
            <a:chExt cx="5442604" cy="1042518"/>
          </a:xfrm>
        </p:grpSpPr>
        <p:sp>
          <p:nvSpPr>
            <p:cNvPr id="12" name="Shape 1679"/>
            <p:cNvSpPr/>
            <p:nvPr/>
          </p:nvSpPr>
          <p:spPr>
            <a:xfrm rot="5400000">
              <a:off x="4081932" y="2880436"/>
              <a:ext cx="1037307" cy="4789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05" y="14802"/>
                  </a:moveTo>
                  <a:lnTo>
                    <a:pt x="9188" y="13032"/>
                  </a:lnTo>
                  <a:lnTo>
                    <a:pt x="9188" y="2006"/>
                  </a:lnTo>
                  <a:lnTo>
                    <a:pt x="22" y="0"/>
                  </a:lnTo>
                  <a:lnTo>
                    <a:pt x="22" y="13032"/>
                  </a:lnTo>
                  <a:lnTo>
                    <a:pt x="0" y="13032"/>
                  </a:lnTo>
                  <a:lnTo>
                    <a:pt x="22" y="13039"/>
                  </a:lnTo>
                  <a:lnTo>
                    <a:pt x="22" y="13062"/>
                  </a:lnTo>
                  <a:lnTo>
                    <a:pt x="104" y="13062"/>
                  </a:lnTo>
                  <a:lnTo>
                    <a:pt x="6144" y="14808"/>
                  </a:lnTo>
                  <a:lnTo>
                    <a:pt x="6271" y="14808"/>
                  </a:lnTo>
                  <a:lnTo>
                    <a:pt x="6271" y="21600"/>
                  </a:lnTo>
                  <a:lnTo>
                    <a:pt x="21600" y="21600"/>
                  </a:lnTo>
                  <a:lnTo>
                    <a:pt x="21600" y="14802"/>
                  </a:lnTo>
                  <a:cubicBezTo>
                    <a:pt x="21600" y="14802"/>
                    <a:pt x="21405" y="14802"/>
                    <a:pt x="21405" y="1480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1680"/>
            <p:cNvSpPr/>
            <p:nvPr/>
          </p:nvSpPr>
          <p:spPr>
            <a:xfrm>
              <a:off x="1552575" y="5054446"/>
              <a:ext cx="775215" cy="744447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Shape 1684"/>
          <p:cNvSpPr/>
          <p:nvPr/>
        </p:nvSpPr>
        <p:spPr>
          <a:xfrm>
            <a:off x="2280934" y="1313002"/>
            <a:ext cx="282262" cy="247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1687"/>
          <p:cNvSpPr/>
          <p:nvPr/>
        </p:nvSpPr>
        <p:spPr>
          <a:xfrm>
            <a:off x="2280934" y="1985960"/>
            <a:ext cx="282262" cy="281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679" y="19547"/>
                </a:moveTo>
                <a:lnTo>
                  <a:pt x="11679" y="14693"/>
                </a:lnTo>
                <a:lnTo>
                  <a:pt x="9921" y="14693"/>
                </a:lnTo>
                <a:lnTo>
                  <a:pt x="9921" y="19547"/>
                </a:lnTo>
                <a:cubicBezTo>
                  <a:pt x="5768" y="19134"/>
                  <a:pt x="2465" y="15832"/>
                  <a:pt x="2052" y="11679"/>
                </a:cubicBezTo>
                <a:lnTo>
                  <a:pt x="6907" y="11679"/>
                </a:lnTo>
                <a:lnTo>
                  <a:pt x="6907" y="9921"/>
                </a:lnTo>
                <a:lnTo>
                  <a:pt x="2052" y="9921"/>
                </a:lnTo>
                <a:cubicBezTo>
                  <a:pt x="2465" y="5768"/>
                  <a:pt x="5768" y="2466"/>
                  <a:pt x="9921" y="2054"/>
                </a:cubicBezTo>
                <a:lnTo>
                  <a:pt x="9921" y="6907"/>
                </a:lnTo>
                <a:lnTo>
                  <a:pt x="11679" y="6907"/>
                </a:lnTo>
                <a:lnTo>
                  <a:pt x="11679" y="2054"/>
                </a:lnTo>
                <a:cubicBezTo>
                  <a:pt x="15832" y="2466"/>
                  <a:pt x="19135" y="5768"/>
                  <a:pt x="19548" y="9921"/>
                </a:cubicBezTo>
                <a:lnTo>
                  <a:pt x="14693" y="9921"/>
                </a:lnTo>
                <a:lnTo>
                  <a:pt x="14693" y="11679"/>
                </a:lnTo>
                <a:lnTo>
                  <a:pt x="19548" y="11679"/>
                </a:lnTo>
                <a:cubicBezTo>
                  <a:pt x="19135" y="15832"/>
                  <a:pt x="15832" y="19134"/>
                  <a:pt x="11679" y="19547"/>
                </a:cubicBezTo>
                <a:close/>
                <a:moveTo>
                  <a:pt x="10799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799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79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Shape 1690"/>
          <p:cNvSpPr/>
          <p:nvPr/>
        </p:nvSpPr>
        <p:spPr>
          <a:xfrm>
            <a:off x="2287198" y="2671166"/>
            <a:ext cx="269734" cy="281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Shape 1693"/>
          <p:cNvSpPr/>
          <p:nvPr/>
        </p:nvSpPr>
        <p:spPr>
          <a:xfrm>
            <a:off x="2281598" y="3355328"/>
            <a:ext cx="280933" cy="281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36945" y="1682352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36945" y="2133977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36945" y="2603101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36945" y="3054726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28358" y="1007988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77604" y="1793871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74710" y="2752348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31679" y="3545640"/>
            <a:ext cx="2200959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282324" y="1154623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1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282324" y="1836370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2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280864" y="2527148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3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1280864" y="3208895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4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03">
        <p14:gallery dir="l"/>
      </p:transition>
    </mc:Choice>
    <mc:Fallback xmlns="">
      <p:transition spd="slow" advTm="3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build="p"/>
      <p:bldP spid="27" grpId="0" build="p"/>
      <p:bldP spid="28" grpId="0" build="p"/>
      <p:bldP spid="2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第五部分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77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71">
        <p14:gallery dir="l"/>
      </p:transition>
    </mc:Choice>
    <mc:Fallback xmlns="">
      <p:transition spd="slow" advTm="1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056"/>
          <p:cNvSpPr/>
          <p:nvPr/>
        </p:nvSpPr>
        <p:spPr>
          <a:xfrm>
            <a:off x="1428763" y="1224012"/>
            <a:ext cx="6004602" cy="28878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rgbClr val="910101"/>
          </a:solidFill>
          <a:ln w="12700"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29" name="Shape 2057"/>
          <p:cNvSpPr/>
          <p:nvPr/>
        </p:nvSpPr>
        <p:spPr>
          <a:xfrm>
            <a:off x="1740120" y="3441530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0" name="Shape 2060"/>
          <p:cNvSpPr/>
          <p:nvPr/>
        </p:nvSpPr>
        <p:spPr>
          <a:xfrm>
            <a:off x="3534713" y="2278335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1" name="Shape 2063"/>
          <p:cNvSpPr/>
          <p:nvPr/>
        </p:nvSpPr>
        <p:spPr>
          <a:xfrm>
            <a:off x="4609519" y="2622570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2" name="Shape 2066"/>
          <p:cNvSpPr/>
          <p:nvPr/>
        </p:nvSpPr>
        <p:spPr>
          <a:xfrm>
            <a:off x="6613708" y="1336148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2867" y="2177394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16932" y="1912539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70655" y="1589779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2874720" y="1324923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77007" y="3441530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4281072" y="3176675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04471" y="2536479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6508536" y="2271624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0120" y="3441531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 dirty="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01</a:t>
            </a: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3532534" y="2277241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02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4609883" y="2622098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03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4" name="Text Placeholder 2"/>
          <p:cNvSpPr txBox="1">
            <a:spLocks/>
          </p:cNvSpPr>
          <p:nvPr/>
        </p:nvSpPr>
        <p:spPr>
          <a:xfrm>
            <a:off x="6613781" y="1336149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04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5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45">
        <p14:gallery dir="l"/>
      </p:transition>
    </mc:Choice>
    <mc:Fallback xmlns="">
      <p:transition spd="slow" advTm="3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 build="p"/>
      <p:bldP spid="35" grpId="0"/>
      <p:bldP spid="36" grpId="0" build="p"/>
      <p:bldP spid="37" grpId="0"/>
      <p:bldP spid="38" grpId="0" build="p"/>
      <p:bldP spid="39" grpId="0"/>
      <p:bldP spid="40" grpId="0" build="p"/>
      <p:bldP spid="41" grpId="0" build="p"/>
      <p:bldP spid="42" grpId="0" build="p"/>
      <p:bldP spid="43" grpId="0" build="p"/>
      <p:bldP spid="4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2199"/>
          <p:cNvSpPr/>
          <p:nvPr/>
        </p:nvSpPr>
        <p:spPr>
          <a:xfrm rot="5400000" flipH="1">
            <a:off x="910325" y="2513376"/>
            <a:ext cx="540199" cy="479751"/>
          </a:xfrm>
          <a:prstGeom prst="rightArrow">
            <a:avLst>
              <a:gd name="adj1" fmla="val 32000"/>
              <a:gd name="adj2" fmla="val 64000"/>
            </a:avLst>
          </a:prstGeom>
          <a:solidFill>
            <a:srgbClr val="910101">
              <a:alpha val="25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0" name="Shape 2200"/>
          <p:cNvSpPr/>
          <p:nvPr/>
        </p:nvSpPr>
        <p:spPr>
          <a:xfrm rot="5400000">
            <a:off x="7647041" y="1955448"/>
            <a:ext cx="540199" cy="479751"/>
          </a:xfrm>
          <a:prstGeom prst="rightArrow">
            <a:avLst>
              <a:gd name="adj1" fmla="val 32000"/>
              <a:gd name="adj2" fmla="val 64000"/>
            </a:avLst>
          </a:prstGeom>
          <a:solidFill>
            <a:srgbClr val="003C72">
              <a:alpha val="25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1" name="Shape 2204"/>
          <p:cNvSpPr/>
          <p:nvPr/>
        </p:nvSpPr>
        <p:spPr>
          <a:xfrm>
            <a:off x="6112117" y="1509095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2" name="Shape 2205"/>
          <p:cNvSpPr/>
          <p:nvPr/>
        </p:nvSpPr>
        <p:spPr>
          <a:xfrm>
            <a:off x="4399046" y="1509095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3" name="Shape 2206"/>
          <p:cNvSpPr/>
          <p:nvPr/>
        </p:nvSpPr>
        <p:spPr>
          <a:xfrm>
            <a:off x="2653621" y="1509095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4" name="Shape 2207"/>
          <p:cNvSpPr/>
          <p:nvPr/>
        </p:nvSpPr>
        <p:spPr>
          <a:xfrm>
            <a:off x="940549" y="1509095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Shape 2208"/>
          <p:cNvSpPr/>
          <p:nvPr/>
        </p:nvSpPr>
        <p:spPr>
          <a:xfrm rot="10800000">
            <a:off x="940548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6" name="Shape 2209"/>
          <p:cNvSpPr/>
          <p:nvPr/>
        </p:nvSpPr>
        <p:spPr>
          <a:xfrm rot="10800000">
            <a:off x="2653620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7" name="Shape 2210"/>
          <p:cNvSpPr/>
          <p:nvPr/>
        </p:nvSpPr>
        <p:spPr>
          <a:xfrm rot="10800000">
            <a:off x="4399045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8" name="Shape 2211"/>
          <p:cNvSpPr/>
          <p:nvPr/>
        </p:nvSpPr>
        <p:spPr>
          <a:xfrm rot="10800000">
            <a:off x="6112117" y="2607221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9" name="Group 2"/>
          <p:cNvGrpSpPr/>
          <p:nvPr/>
        </p:nvGrpSpPr>
        <p:grpSpPr>
          <a:xfrm>
            <a:off x="2664167" y="1730730"/>
            <a:ext cx="407788" cy="406013"/>
            <a:chOff x="3712472" y="2651901"/>
            <a:chExt cx="521998" cy="521999"/>
          </a:xfrm>
        </p:grpSpPr>
        <p:sp>
          <p:nvSpPr>
            <p:cNvPr id="60" name="Shape 2214"/>
            <p:cNvSpPr/>
            <p:nvPr/>
          </p:nvSpPr>
          <p:spPr>
            <a:xfrm>
              <a:off x="3712472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Group 2217"/>
            <p:cNvGrpSpPr/>
            <p:nvPr/>
          </p:nvGrpSpPr>
          <p:grpSpPr>
            <a:xfrm>
              <a:off x="3878843" y="2769409"/>
              <a:ext cx="188787" cy="265098"/>
              <a:chOff x="0" y="0"/>
              <a:chExt cx="390413" cy="548221"/>
            </a:xfrm>
          </p:grpSpPr>
          <p:sp>
            <p:nvSpPr>
              <p:cNvPr id="62" name="Shape 2215"/>
              <p:cNvSpPr/>
              <p:nvPr/>
            </p:nvSpPr>
            <p:spPr>
              <a:xfrm>
                <a:off x="0" y="46251"/>
                <a:ext cx="390413" cy="5019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Shape 2216"/>
              <p:cNvSpPr/>
              <p:nvPr/>
            </p:nvSpPr>
            <p:spPr>
              <a:xfrm>
                <a:off x="68773" y="0"/>
                <a:ext cx="250985" cy="1115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Group 1"/>
          <p:cNvGrpSpPr/>
          <p:nvPr/>
        </p:nvGrpSpPr>
        <p:grpSpPr>
          <a:xfrm>
            <a:off x="940916" y="1722218"/>
            <a:ext cx="407788" cy="406013"/>
            <a:chOff x="1506589" y="2640958"/>
            <a:chExt cx="521998" cy="521999"/>
          </a:xfrm>
        </p:grpSpPr>
        <p:sp>
          <p:nvSpPr>
            <p:cNvPr id="65" name="Shape 2220"/>
            <p:cNvSpPr/>
            <p:nvPr/>
          </p:nvSpPr>
          <p:spPr>
            <a:xfrm>
              <a:off x="1506589" y="2640958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Shape 2221"/>
            <p:cNvSpPr/>
            <p:nvPr/>
          </p:nvSpPr>
          <p:spPr>
            <a:xfrm>
              <a:off x="1633470" y="2769409"/>
              <a:ext cx="276863" cy="265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7" name="Group 3"/>
          <p:cNvGrpSpPr/>
          <p:nvPr/>
        </p:nvGrpSpPr>
        <p:grpSpPr>
          <a:xfrm>
            <a:off x="4387052" y="1730730"/>
            <a:ext cx="407788" cy="406013"/>
            <a:chOff x="5917887" y="2651901"/>
            <a:chExt cx="521998" cy="521999"/>
          </a:xfrm>
        </p:grpSpPr>
        <p:sp>
          <p:nvSpPr>
            <p:cNvPr id="68" name="Shape 2224"/>
            <p:cNvSpPr/>
            <p:nvPr/>
          </p:nvSpPr>
          <p:spPr>
            <a:xfrm>
              <a:off x="5917887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Shape 2225"/>
            <p:cNvSpPr/>
            <p:nvPr/>
          </p:nvSpPr>
          <p:spPr>
            <a:xfrm>
              <a:off x="6067226" y="2798035"/>
              <a:ext cx="223320" cy="223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Group 4"/>
          <p:cNvGrpSpPr/>
          <p:nvPr/>
        </p:nvGrpSpPr>
        <p:grpSpPr>
          <a:xfrm>
            <a:off x="6122664" y="1730730"/>
            <a:ext cx="407788" cy="406013"/>
            <a:chOff x="8139592" y="2651901"/>
            <a:chExt cx="521998" cy="521999"/>
          </a:xfrm>
        </p:grpSpPr>
        <p:sp>
          <p:nvSpPr>
            <p:cNvPr id="71" name="Shape 2228"/>
            <p:cNvSpPr/>
            <p:nvPr/>
          </p:nvSpPr>
          <p:spPr>
            <a:xfrm>
              <a:off x="8139592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Shape 2229"/>
            <p:cNvSpPr/>
            <p:nvPr/>
          </p:nvSpPr>
          <p:spPr>
            <a:xfrm>
              <a:off x="8286417" y="2801240"/>
              <a:ext cx="223305" cy="223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Group 5"/>
          <p:cNvGrpSpPr/>
          <p:nvPr/>
        </p:nvGrpSpPr>
        <p:grpSpPr>
          <a:xfrm>
            <a:off x="7749228" y="2820344"/>
            <a:ext cx="407788" cy="406013"/>
            <a:chOff x="10221709" y="4052785"/>
            <a:chExt cx="521998" cy="521999"/>
          </a:xfrm>
        </p:grpSpPr>
        <p:sp>
          <p:nvSpPr>
            <p:cNvPr id="74" name="Shape 2232"/>
            <p:cNvSpPr/>
            <p:nvPr/>
          </p:nvSpPr>
          <p:spPr>
            <a:xfrm>
              <a:off x="10221709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Shape 2233"/>
            <p:cNvSpPr/>
            <p:nvPr/>
          </p:nvSpPr>
          <p:spPr>
            <a:xfrm>
              <a:off x="10388587" y="4179325"/>
              <a:ext cx="188243" cy="268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Group 6"/>
          <p:cNvGrpSpPr/>
          <p:nvPr/>
        </p:nvGrpSpPr>
        <p:grpSpPr>
          <a:xfrm>
            <a:off x="6025977" y="2820344"/>
            <a:ext cx="407788" cy="406013"/>
            <a:chOff x="8015826" y="4052785"/>
            <a:chExt cx="521998" cy="521999"/>
          </a:xfrm>
        </p:grpSpPr>
        <p:sp>
          <p:nvSpPr>
            <p:cNvPr id="77" name="Shape 2236"/>
            <p:cNvSpPr/>
            <p:nvPr/>
          </p:nvSpPr>
          <p:spPr>
            <a:xfrm>
              <a:off x="8015826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Shape 2237"/>
            <p:cNvSpPr/>
            <p:nvPr/>
          </p:nvSpPr>
          <p:spPr>
            <a:xfrm>
              <a:off x="8155776" y="4192637"/>
              <a:ext cx="242294" cy="242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9" name="Group 7"/>
          <p:cNvGrpSpPr/>
          <p:nvPr/>
        </p:nvGrpSpPr>
        <p:grpSpPr>
          <a:xfrm>
            <a:off x="4278670" y="2820344"/>
            <a:ext cx="407788" cy="406013"/>
            <a:chOff x="5779150" y="4052785"/>
            <a:chExt cx="521998" cy="521999"/>
          </a:xfrm>
        </p:grpSpPr>
        <p:sp>
          <p:nvSpPr>
            <p:cNvPr id="80" name="Shape 2240"/>
            <p:cNvSpPr/>
            <p:nvPr/>
          </p:nvSpPr>
          <p:spPr>
            <a:xfrm>
              <a:off x="5779150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81" name="Group 2243"/>
            <p:cNvGrpSpPr/>
            <p:nvPr/>
          </p:nvGrpSpPr>
          <p:grpSpPr>
            <a:xfrm>
              <a:off x="5923244" y="4211998"/>
              <a:ext cx="233810" cy="203573"/>
              <a:chOff x="-1382595" y="-97300"/>
              <a:chExt cx="483522" cy="420990"/>
            </a:xfrm>
          </p:grpSpPr>
          <p:sp>
            <p:nvSpPr>
              <p:cNvPr id="82" name="Shape 2241"/>
              <p:cNvSpPr/>
              <p:nvPr/>
            </p:nvSpPr>
            <p:spPr>
              <a:xfrm>
                <a:off x="-1361117" y="-97300"/>
                <a:ext cx="440016" cy="123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8" h="21600" extrusionOk="0">
                    <a:moveTo>
                      <a:pt x="499" y="21600"/>
                    </a:moveTo>
                    <a:lnTo>
                      <a:pt x="20739" y="21600"/>
                    </a:lnTo>
                    <a:cubicBezTo>
                      <a:pt x="21419" y="21600"/>
                      <a:pt x="21309" y="18973"/>
                      <a:pt x="20970" y="18547"/>
                    </a:cubicBezTo>
                    <a:cubicBezTo>
                      <a:pt x="20632" y="18117"/>
                      <a:pt x="16870" y="12960"/>
                      <a:pt x="16216" y="12960"/>
                    </a:cubicBezTo>
                    <a:lnTo>
                      <a:pt x="15143" y="12960"/>
                    </a:lnTo>
                    <a:lnTo>
                      <a:pt x="15143" y="0"/>
                    </a:lnTo>
                    <a:lnTo>
                      <a:pt x="6095" y="0"/>
                    </a:lnTo>
                    <a:lnTo>
                      <a:pt x="6095" y="12960"/>
                    </a:lnTo>
                    <a:lnTo>
                      <a:pt x="5022" y="12960"/>
                    </a:lnTo>
                    <a:cubicBezTo>
                      <a:pt x="4367" y="12960"/>
                      <a:pt x="606" y="18117"/>
                      <a:pt x="268" y="18547"/>
                    </a:cubicBezTo>
                    <a:cubicBezTo>
                      <a:pt x="-71" y="18973"/>
                      <a:pt x="-181" y="21600"/>
                      <a:pt x="499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Shape 2242"/>
              <p:cNvSpPr/>
              <p:nvPr/>
            </p:nvSpPr>
            <p:spPr>
              <a:xfrm>
                <a:off x="-1382595" y="54793"/>
                <a:ext cx="483522" cy="2688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88" y="0"/>
                    </a:moveTo>
                    <a:lnTo>
                      <a:pt x="1212" y="0"/>
                    </a:lnTo>
                    <a:cubicBezTo>
                      <a:pt x="606" y="0"/>
                      <a:pt x="0" y="1289"/>
                      <a:pt x="0" y="2378"/>
                    </a:cubicBezTo>
                    <a:lnTo>
                      <a:pt x="0" y="9313"/>
                    </a:lnTo>
                    <a:cubicBezTo>
                      <a:pt x="0" y="10404"/>
                      <a:pt x="606" y="11691"/>
                      <a:pt x="1212" y="11691"/>
                    </a:cubicBezTo>
                    <a:lnTo>
                      <a:pt x="3397" y="11691"/>
                    </a:lnTo>
                    <a:lnTo>
                      <a:pt x="2424" y="21600"/>
                    </a:lnTo>
                    <a:lnTo>
                      <a:pt x="19176" y="21600"/>
                    </a:lnTo>
                    <a:lnTo>
                      <a:pt x="18203" y="11691"/>
                    </a:lnTo>
                    <a:lnTo>
                      <a:pt x="20388" y="11691"/>
                    </a:lnTo>
                    <a:cubicBezTo>
                      <a:pt x="20994" y="11691"/>
                      <a:pt x="21600" y="10404"/>
                      <a:pt x="21600" y="9313"/>
                    </a:cubicBezTo>
                    <a:lnTo>
                      <a:pt x="21600" y="2378"/>
                    </a:lnTo>
                    <a:cubicBezTo>
                      <a:pt x="21600" y="1289"/>
                      <a:pt x="20994" y="0"/>
                      <a:pt x="2038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Group 8"/>
          <p:cNvGrpSpPr/>
          <p:nvPr/>
        </p:nvGrpSpPr>
        <p:grpSpPr>
          <a:xfrm>
            <a:off x="2565788" y="2820344"/>
            <a:ext cx="407788" cy="406013"/>
            <a:chOff x="3586540" y="4052785"/>
            <a:chExt cx="521998" cy="521999"/>
          </a:xfrm>
        </p:grpSpPr>
        <p:sp>
          <p:nvSpPr>
            <p:cNvPr id="85" name="Shape 2246"/>
            <p:cNvSpPr/>
            <p:nvPr/>
          </p:nvSpPr>
          <p:spPr>
            <a:xfrm>
              <a:off x="3586540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Shape 2247"/>
            <p:cNvSpPr/>
            <p:nvPr/>
          </p:nvSpPr>
          <p:spPr>
            <a:xfrm>
              <a:off x="3722299" y="4183326"/>
              <a:ext cx="250481" cy="260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1348304" y="1851822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070595" y="1851822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793670" y="1848058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515961" y="1848058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244707" y="2955891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966998" y="2955891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690072" y="2952127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412363" y="2952127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040036" y="3805408"/>
            <a:ext cx="7116980" cy="4309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200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5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200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5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分钟之内。</a:t>
            </a:r>
          </a:p>
        </p:txBody>
      </p:sp>
      <p:pic>
        <p:nvPicPr>
          <p:cNvPr id="96" name="图片 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97" name="图片 9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1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39">
        <p14:gallery dir="l"/>
      </p:transition>
    </mc:Choice>
    <mc:Fallback xmlns="">
      <p:transition spd="slow" advTm="45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8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2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4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6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2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5197" y="1530908"/>
            <a:ext cx="7055567" cy="170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15"/>
          <p:cNvSpPr>
            <a:spLocks/>
          </p:cNvSpPr>
          <p:nvPr/>
        </p:nvSpPr>
        <p:spPr bwMode="auto">
          <a:xfrm rot="16200000">
            <a:off x="1064896" y="1508292"/>
            <a:ext cx="1712773" cy="175217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  <a:moveTo>
                  <a:pt x="0" y="0"/>
                </a:moveTo>
              </a:path>
            </a:pathLst>
          </a:custGeom>
          <a:solidFill>
            <a:srgbClr val="910101">
              <a:alpha val="79999"/>
            </a:srgbClr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 dirty="0">
              <a:solidFill>
                <a:srgbClr val="008000"/>
              </a:solidFill>
              <a:cs typeface="+mn-ea"/>
              <a:sym typeface="+mn-lt"/>
            </a:endParaRPr>
          </a:p>
        </p:txBody>
      </p:sp>
      <p:sp>
        <p:nvSpPr>
          <p:cNvPr id="4" name="AutoShape 16"/>
          <p:cNvSpPr>
            <a:spLocks/>
          </p:cNvSpPr>
          <p:nvPr/>
        </p:nvSpPr>
        <p:spPr bwMode="auto">
          <a:xfrm rot="16200000">
            <a:off x="4602642" y="1508292"/>
            <a:ext cx="1712773" cy="175217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  <a:moveTo>
                  <a:pt x="0" y="0"/>
                </a:moveTo>
              </a:path>
            </a:pathLst>
          </a:custGeom>
          <a:solidFill>
            <a:srgbClr val="003C72">
              <a:alpha val="79999"/>
            </a:srgbClr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2833" y="2051856"/>
            <a:ext cx="825103" cy="68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1048126" y="3397690"/>
            <a:ext cx="1542381" cy="858720"/>
            <a:chOff x="0" y="0"/>
            <a:chExt cx="2632" cy="1472"/>
          </a:xfrm>
        </p:grpSpPr>
        <p:sp>
          <p:nvSpPr>
            <p:cNvPr id="7" name="Rectangle 19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" name="Rectangle 20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9" name="Group 21"/>
          <p:cNvGrpSpPr>
            <a:grpSpLocks/>
          </p:cNvGrpSpPr>
          <p:nvPr/>
        </p:nvGrpSpPr>
        <p:grpSpPr bwMode="auto">
          <a:xfrm>
            <a:off x="2820222" y="3397690"/>
            <a:ext cx="1542381" cy="858720"/>
            <a:chOff x="0" y="0"/>
            <a:chExt cx="2632" cy="1472"/>
          </a:xfrm>
        </p:grpSpPr>
        <p:sp>
          <p:nvSpPr>
            <p:cNvPr id="10" name="Rectangle 22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23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12" name="Group 24"/>
          <p:cNvGrpSpPr>
            <a:grpSpLocks/>
          </p:cNvGrpSpPr>
          <p:nvPr/>
        </p:nvGrpSpPr>
        <p:grpSpPr bwMode="auto">
          <a:xfrm>
            <a:off x="4597007" y="3397690"/>
            <a:ext cx="1542381" cy="858720"/>
            <a:chOff x="0" y="0"/>
            <a:chExt cx="2632" cy="1472"/>
          </a:xfrm>
        </p:grpSpPr>
        <p:sp>
          <p:nvSpPr>
            <p:cNvPr id="13" name="Rectangle 25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26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6369103" y="3397690"/>
            <a:ext cx="1542381" cy="858720"/>
            <a:chOff x="0" y="0"/>
            <a:chExt cx="2632" cy="1472"/>
          </a:xfrm>
        </p:grpSpPr>
        <p:sp>
          <p:nvSpPr>
            <p:cNvPr id="16" name="Rectangle 28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29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pic>
        <p:nvPicPr>
          <p:cNvPr id="18" name="Picture 30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4760" y="2109027"/>
            <a:ext cx="1026691" cy="575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7045" y="2047773"/>
            <a:ext cx="534442" cy="697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2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2469" y="2048940"/>
            <a:ext cx="418998" cy="695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94">
        <p14:gallery dir="l"/>
      </p:transition>
    </mc:Choice>
    <mc:Fallback xmlns="">
      <p:transition spd="slow" advTm="20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7"/>
          <p:cNvSpPr/>
          <p:nvPr/>
        </p:nvSpPr>
        <p:spPr>
          <a:xfrm>
            <a:off x="1836266" y="1728068"/>
            <a:ext cx="5688632" cy="903007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5400" dirty="0">
                <a:solidFill>
                  <a:srgbClr val="003C72"/>
                </a:solidFill>
                <a:cs typeface="+mn-ea"/>
                <a:sym typeface="+mn-lt"/>
              </a:rPr>
              <a:t>谢谢观看</a:t>
            </a:r>
            <a:endParaRPr lang="en-GB" altLang="zh-CN" sz="5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29" name="Rectangle 47"/>
          <p:cNvSpPr/>
          <p:nvPr/>
        </p:nvSpPr>
        <p:spPr>
          <a:xfrm>
            <a:off x="1692250" y="2592164"/>
            <a:ext cx="5976664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 smtClean="0">
                <a:solidFill>
                  <a:srgbClr val="C00000"/>
                </a:solidFill>
                <a:latin typeface="Agency FB" panose="020B0503020202020204" pitchFamily="34" charset="0"/>
                <a:cs typeface="+mn-ea"/>
                <a:sym typeface="+mn-lt"/>
              </a:rPr>
              <a:t>THANKS YOU</a:t>
            </a:r>
            <a:endParaRPr lang="en-GB" altLang="zh-CN" sz="4400" dirty="0">
              <a:solidFill>
                <a:srgbClr val="C00000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" name="Rectangle 47"/>
          <p:cNvSpPr/>
          <p:nvPr/>
        </p:nvSpPr>
        <p:spPr>
          <a:xfrm>
            <a:off x="5076626" y="359916"/>
            <a:ext cx="568863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>
                <a:solidFill>
                  <a:srgbClr val="003C72"/>
                </a:solidFill>
                <a:latin typeface="Agency FB" panose="020B0503020202020204" pitchFamily="34" charset="0"/>
                <a:cs typeface="+mn-ea"/>
                <a:sym typeface="+mn-lt"/>
              </a:rPr>
              <a:t>LOGO</a:t>
            </a:r>
            <a:endParaRPr lang="en-GB" altLang="zh-CN" sz="4000" dirty="0">
              <a:solidFill>
                <a:srgbClr val="003C7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699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91">
        <p14:gallery dir="l"/>
      </p:transition>
    </mc:Choice>
    <mc:Fallback xmlns="">
      <p:transition spd="slow" advTm="2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蓝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3|0.6|0.8|0.6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8|0.9|0|0.8|1|2.2|0.7|0.9|2.4|0.7|0.8|2.7|0.7|0.7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lea1rw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1733</Words>
  <Application>Microsoft Office PowerPoint</Application>
  <PresentationFormat>自定义</PresentationFormat>
  <Paragraphs>273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Helvetica Light</vt:lpstr>
      <vt:lpstr>Kontrapunkt Bob Bold</vt:lpstr>
      <vt:lpstr>等线</vt:lpstr>
      <vt:lpstr>方正姚体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红蓝商务</dc:title>
  <dc:creator>第一PPT</dc:creator>
  <cp:keywords>www.1ppt.com</cp:keywords>
  <dc:description>www.1ppt.com</dc:description>
  <cp:lastModifiedBy>faith123</cp:lastModifiedBy>
  <cp:revision>36</cp:revision>
  <dcterms:modified xsi:type="dcterms:W3CDTF">2020-07-09T06:24:45Z</dcterms:modified>
</cp:coreProperties>
</file>