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1.xml" ContentType="application/vnd.openxmlformats-officedocument.presentationml.notesSlide+xml"/>
  <Override PartName="/ppt/charts/chart1.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261" r:id="rId2"/>
    <p:sldId id="262" r:id="rId3"/>
    <p:sldId id="264" r:id="rId4"/>
    <p:sldId id="268" r:id="rId5"/>
    <p:sldId id="269" r:id="rId6"/>
    <p:sldId id="270" r:id="rId7"/>
    <p:sldId id="271" r:id="rId8"/>
    <p:sldId id="265" r:id="rId9"/>
    <p:sldId id="272" r:id="rId10"/>
    <p:sldId id="273" r:id="rId11"/>
    <p:sldId id="274" r:id="rId12"/>
    <p:sldId id="275" r:id="rId13"/>
    <p:sldId id="266" r:id="rId14"/>
    <p:sldId id="277" r:id="rId15"/>
    <p:sldId id="278" r:id="rId16"/>
    <p:sldId id="280" r:id="rId17"/>
    <p:sldId id="279" r:id="rId18"/>
    <p:sldId id="267" r:id="rId19"/>
    <p:sldId id="281" r:id="rId20"/>
    <p:sldId id="282" r:id="rId21"/>
    <p:sldId id="276" r:id="rId22"/>
    <p:sldId id="283" r:id="rId23"/>
    <p:sldId id="284" r:id="rId24"/>
  </p:sldIdLst>
  <p:sldSz cx="12192000" cy="6858000"/>
  <p:notesSz cx="6858000" cy="9144000"/>
  <p:custDataLst>
    <p:tags r:id="rId2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AA3"/>
    <a:srgbClr val="FF99CC"/>
    <a:srgbClr val="7F7F7F"/>
    <a:srgbClr val="C4502A"/>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382" autoAdjust="0"/>
    <p:restoredTop sz="94660"/>
  </p:normalViewPr>
  <p:slideViewPr>
    <p:cSldViewPr snapToGrid="0">
      <p:cViewPr varScale="1">
        <p:scale>
          <a:sx n="92" d="100"/>
          <a:sy n="92" d="100"/>
        </p:scale>
        <p:origin x="624"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bg1">
                  <a:lumMod val="75000"/>
                </a:schemeClr>
              </a:solidFill>
              <a:ln>
                <a:noFill/>
              </a:ln>
              <a:effectLst/>
            </c:spPr>
            <c:extLst xmlns:c16r2="http://schemas.microsoft.com/office/drawing/2015/06/chart">
              <c:ext xmlns:c16="http://schemas.microsoft.com/office/drawing/2014/chart" uri="{C3380CC4-5D6E-409C-BE32-E72D297353CC}">
                <c16:uniqueId val="{00000001-198F-41BC-B130-E5872ED8E02C}"/>
              </c:ext>
            </c:extLst>
          </c:dPt>
          <c:dPt>
            <c:idx val="1"/>
            <c:bubble3D val="0"/>
            <c:spPr>
              <a:solidFill>
                <a:srgbClr val="FF99CC"/>
              </a:solidFill>
              <a:ln>
                <a:noFill/>
              </a:ln>
              <a:effectLst/>
            </c:spPr>
            <c:extLst xmlns:c16r2="http://schemas.microsoft.com/office/drawing/2015/06/chart">
              <c:ext xmlns:c16="http://schemas.microsoft.com/office/drawing/2014/chart" uri="{C3380CC4-5D6E-409C-BE32-E72D297353CC}">
                <c16:uniqueId val="{00000003-198F-41BC-B130-E5872ED8E02C}"/>
              </c:ext>
            </c:extLst>
          </c:dPt>
          <c:dPt>
            <c:idx val="2"/>
            <c:bubble3D val="0"/>
            <c:spPr>
              <a:solidFill>
                <a:schemeClr val="tx1"/>
              </a:solidFill>
              <a:ln>
                <a:noFill/>
              </a:ln>
              <a:effectLst/>
            </c:spPr>
            <c:extLst xmlns:c16r2="http://schemas.microsoft.com/office/drawing/2015/06/chart">
              <c:ext xmlns:c16="http://schemas.microsoft.com/office/drawing/2014/chart" uri="{C3380CC4-5D6E-409C-BE32-E72D297353CC}">
                <c16:uniqueId val="{00000005-198F-41BC-B130-E5872ED8E02C}"/>
              </c:ext>
            </c:extLst>
          </c:dPt>
          <c:dPt>
            <c:idx val="3"/>
            <c:bubble3D val="0"/>
            <c:spPr>
              <a:solidFill>
                <a:schemeClr val="bg1">
                  <a:lumMod val="50000"/>
                </a:schemeClr>
              </a:solidFill>
              <a:ln>
                <a:noFill/>
              </a:ln>
              <a:effectLst/>
            </c:spPr>
            <c:extLst xmlns:c16r2="http://schemas.microsoft.com/office/drawing/2015/06/chart">
              <c:ext xmlns:c16="http://schemas.microsoft.com/office/drawing/2014/chart" uri="{C3380CC4-5D6E-409C-BE32-E72D297353CC}">
                <c16:uniqueId val="{00000007-198F-41BC-B130-E5872ED8E02C}"/>
              </c:ext>
            </c:extLst>
          </c:dPt>
          <c:cat>
            <c:numRef>
              <c:f>Sheet1!$A$2:$A$5</c:f>
              <c:numCache>
                <c:formatCode>General</c:formatCode>
                <c:ptCount val="4"/>
                <c:pt idx="0">
                  <c:v>1</c:v>
                </c:pt>
                <c:pt idx="1">
                  <c:v>2</c:v>
                </c:pt>
                <c:pt idx="2">
                  <c:v>3</c:v>
                </c:pt>
                <c:pt idx="3">
                  <c:v>4</c:v>
                </c:pt>
              </c:numCache>
            </c:numRef>
          </c:cat>
          <c:val>
            <c:numRef>
              <c:f>Sheet1!$B$2:$B$5</c:f>
              <c:numCache>
                <c:formatCode>General</c:formatCode>
                <c:ptCount val="4"/>
                <c:pt idx="0">
                  <c:v>25</c:v>
                </c:pt>
                <c:pt idx="1">
                  <c:v>40</c:v>
                </c:pt>
                <c:pt idx="2">
                  <c:v>15</c:v>
                </c:pt>
                <c:pt idx="3">
                  <c:v>20</c:v>
                </c:pt>
              </c:numCache>
            </c:numRef>
          </c:val>
          <c:extLst xmlns:c16r2="http://schemas.microsoft.com/office/drawing/2015/06/chart">
            <c:ext xmlns:c16="http://schemas.microsoft.com/office/drawing/2014/chart" uri="{C3380CC4-5D6E-409C-BE32-E72D297353CC}">
              <c16:uniqueId val="{00000008-198F-41BC-B130-E5872ED8E02C}"/>
            </c:ext>
          </c:extLst>
        </c:ser>
        <c:dLbls>
          <c:showLegendKey val="0"/>
          <c:showVal val="0"/>
          <c:showCatName val="0"/>
          <c:showSerName val="0"/>
          <c:showPercent val="0"/>
          <c:showBubbleSize val="0"/>
          <c:showLeaderLines val="1"/>
        </c:dLbls>
        <c:firstSliceAng val="47"/>
        <c:holeSize val="90"/>
      </c:doughnut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latin typeface="+mn-lt"/>
          <a:ea typeface="+mn-ea"/>
          <a:cs typeface="+mn-ea"/>
          <a:sym typeface="+mn-lt"/>
        </a:defRPr>
      </a:pPr>
      <a:endParaRPr lang="zh-CN"/>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3E39A80-D6B7-4E26-B22E-327D37299CB1}" type="doc">
      <dgm:prSet loTypeId="urn:microsoft.com/office/officeart/2008/layout/BendingPictureSemiTransparentText" loCatId="picture" qsTypeId="urn:microsoft.com/office/officeart/2005/8/quickstyle/simple1" qsCatId="simple" csTypeId="urn:microsoft.com/office/officeart/2005/8/colors/accent1_2" csCatId="accent1" phldr="1"/>
      <dgm:spPr/>
      <dgm:t>
        <a:bodyPr/>
        <a:lstStyle/>
        <a:p>
          <a:endParaRPr lang="en-US"/>
        </a:p>
      </dgm:t>
    </dgm:pt>
    <dgm:pt modelId="{F4DCAFF9-3CD8-4192-92EC-2050EBC96D81}">
      <dgm:prSet phldrT="[Text]" custT="1"/>
      <dgm:spPr>
        <a:solidFill>
          <a:srgbClr val="0D0D0D">
            <a:alpha val="60000"/>
          </a:srgbClr>
        </a:solidFill>
      </dgm:spPr>
      <dgm:t>
        <a:bodyPr/>
        <a:lstStyle/>
        <a:p>
          <a:endParaRPr lang="en-US" sz="900" b="1" i="0" kern="3000" spc="30" baseline="0" dirty="0">
            <a:latin typeface="+mn-lt"/>
            <a:ea typeface="+mn-ea"/>
            <a:cs typeface="+mn-ea"/>
            <a:sym typeface="+mn-lt"/>
          </a:endParaRPr>
        </a:p>
      </dgm:t>
    </dgm:pt>
    <dgm:pt modelId="{896C2910-71E4-4E18-81DA-428510306E45}" type="parTrans" cxnId="{2A678D74-5D28-4772-9694-380BDCB05326}">
      <dgm:prSet/>
      <dgm:spPr/>
      <dgm:t>
        <a:bodyPr/>
        <a:lstStyle/>
        <a:p>
          <a:endParaRPr lang="en-US"/>
        </a:p>
      </dgm:t>
    </dgm:pt>
    <dgm:pt modelId="{5670A9B4-EF79-4194-B2F8-D0D0B5D9F166}" type="sibTrans" cxnId="{2A678D74-5D28-4772-9694-380BDCB05326}">
      <dgm:prSet/>
      <dgm:spPr/>
      <dgm:t>
        <a:bodyPr/>
        <a:lstStyle/>
        <a:p>
          <a:endParaRPr lang="en-US"/>
        </a:p>
      </dgm:t>
    </dgm:pt>
    <dgm:pt modelId="{BDA71D6A-C3D1-411E-9EAC-6386FFEE52C2}" type="pres">
      <dgm:prSet presAssocID="{B3E39A80-D6B7-4E26-B22E-327D37299CB1}" presName="Name0" presStyleCnt="0">
        <dgm:presLayoutVars>
          <dgm:dir/>
          <dgm:resizeHandles val="exact"/>
        </dgm:presLayoutVars>
      </dgm:prSet>
      <dgm:spPr/>
      <dgm:t>
        <a:bodyPr/>
        <a:lstStyle/>
        <a:p>
          <a:endParaRPr lang="zh-CN" altLang="en-US"/>
        </a:p>
      </dgm:t>
    </dgm:pt>
    <dgm:pt modelId="{0B2273E3-B9E3-4A02-93CF-275511BE0699}" type="pres">
      <dgm:prSet presAssocID="{F4DCAFF9-3CD8-4192-92EC-2050EBC96D81}" presName="composite" presStyleCnt="0"/>
      <dgm:spPr/>
    </dgm:pt>
    <dgm:pt modelId="{367DAC4B-08E7-4BA7-A970-D0115453FB5A}" type="pres">
      <dgm:prSet presAssocID="{F4DCAFF9-3CD8-4192-92EC-2050EBC96D81}" presName="rect1" presStyleLbl="bgShp" presStyleIdx="0" presStyleCnt="1" custScaleX="209911" custScaleY="306129" custLinFactNeighborY="-2344"/>
      <dgm:spPr>
        <a:ln w="6350">
          <a:solidFill>
            <a:schemeClr val="tx1">
              <a:lumMod val="75000"/>
              <a:lumOff val="25000"/>
            </a:schemeClr>
          </a:solidFill>
          <a:prstDash val="dash"/>
        </a:ln>
      </dgm:spPr>
    </dgm:pt>
    <dgm:pt modelId="{7AC81859-B11C-4EE9-8379-B9AF70890D88}" type="pres">
      <dgm:prSet presAssocID="{F4DCAFF9-3CD8-4192-92EC-2050EBC96D81}" presName="rect2" presStyleLbl="trBgShp" presStyleIdx="0" presStyleCnt="1" custScaleX="210226" custScaleY="217204" custLinFactY="200000" custLinFactNeighborX="1020" custLinFactNeighborY="216438">
        <dgm:presLayoutVars>
          <dgm:bulletEnabled val="1"/>
        </dgm:presLayoutVars>
      </dgm:prSet>
      <dgm:spPr/>
      <dgm:t>
        <a:bodyPr/>
        <a:lstStyle/>
        <a:p>
          <a:endParaRPr lang="zh-CN" altLang="en-US"/>
        </a:p>
      </dgm:t>
    </dgm:pt>
  </dgm:ptLst>
  <dgm:cxnLst>
    <dgm:cxn modelId="{000F09D8-B65B-4757-8B7E-5362253F3051}" type="presOf" srcId="{F4DCAFF9-3CD8-4192-92EC-2050EBC96D81}" destId="{7AC81859-B11C-4EE9-8379-B9AF70890D88}" srcOrd="0" destOrd="0" presId="urn:microsoft.com/office/officeart/2008/layout/BendingPictureSemiTransparentText"/>
    <dgm:cxn modelId="{922457DD-BC42-4BAF-B41D-97528CBB7692}" type="presOf" srcId="{B3E39A80-D6B7-4E26-B22E-327D37299CB1}" destId="{BDA71D6A-C3D1-411E-9EAC-6386FFEE52C2}" srcOrd="0" destOrd="0" presId="urn:microsoft.com/office/officeart/2008/layout/BendingPictureSemiTransparentText"/>
    <dgm:cxn modelId="{2A678D74-5D28-4772-9694-380BDCB05326}" srcId="{B3E39A80-D6B7-4E26-B22E-327D37299CB1}" destId="{F4DCAFF9-3CD8-4192-92EC-2050EBC96D81}" srcOrd="0" destOrd="0" parTransId="{896C2910-71E4-4E18-81DA-428510306E45}" sibTransId="{5670A9B4-EF79-4194-B2F8-D0D0B5D9F166}"/>
    <dgm:cxn modelId="{9C059E52-7958-4B15-9591-259D033A4FF6}" type="presParOf" srcId="{BDA71D6A-C3D1-411E-9EAC-6386FFEE52C2}" destId="{0B2273E3-B9E3-4A02-93CF-275511BE0699}" srcOrd="0" destOrd="0" presId="urn:microsoft.com/office/officeart/2008/layout/BendingPictureSemiTransparentText"/>
    <dgm:cxn modelId="{AD5CE556-79E9-4B10-9D66-4B0C1EA79F13}" type="presParOf" srcId="{0B2273E3-B9E3-4A02-93CF-275511BE0699}" destId="{367DAC4B-08E7-4BA7-A970-D0115453FB5A}" srcOrd="0" destOrd="0" presId="urn:microsoft.com/office/officeart/2008/layout/BendingPictureSemiTransparentText"/>
    <dgm:cxn modelId="{99811D7E-5428-4B48-BC3C-C5B84CDC0A25}" type="presParOf" srcId="{0B2273E3-B9E3-4A02-93CF-275511BE0699}" destId="{7AC81859-B11C-4EE9-8379-B9AF70890D88}" srcOrd="1" destOrd="0" presId="urn:microsoft.com/office/officeart/2008/layout/BendingPictureSemiTransparentTex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字魂59号-创粗黑" panose="00000500000000000000" pitchFamily="2" charset="-122"/>
                <a:ea typeface="字魂59号-创粗黑" panose="00000500000000000000" pitchFamily="2"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字魂59号-创粗黑" panose="00000500000000000000" pitchFamily="2" charset="-122"/>
                <a:ea typeface="字魂59号-创粗黑" panose="00000500000000000000" pitchFamily="2" charset="-122"/>
              </a:defRPr>
            </a:lvl1pPr>
          </a:lstStyle>
          <a:p>
            <a:fld id="{BFADF9C4-9FE2-4164-B43D-6BEED1082348}" type="datetimeFigureOut">
              <a:rPr lang="zh-CN" altLang="en-US" smtClean="0"/>
              <a:pPr/>
              <a:t>2020/7/7</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字魂59号-创粗黑" panose="00000500000000000000" pitchFamily="2" charset="-122"/>
                <a:ea typeface="字魂59号-创粗黑" panose="00000500000000000000" pitchFamily="2"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字魂59号-创粗黑" panose="00000500000000000000" pitchFamily="2" charset="-122"/>
                <a:ea typeface="字魂59号-创粗黑" panose="00000500000000000000" pitchFamily="2" charset="-122"/>
              </a:defRPr>
            </a:lvl1pPr>
          </a:lstStyle>
          <a:p>
            <a:fld id="{6FBCD695-53B2-4B5A-8DF7-246377453440}" type="slidenum">
              <a:rPr lang="zh-CN" altLang="en-US" smtClean="0"/>
              <a:pPr/>
              <a:t>‹#›</a:t>
            </a:fld>
            <a:endParaRPr lang="zh-CN" altLang="en-US" dirty="0"/>
          </a:p>
        </p:txBody>
      </p:sp>
    </p:spTree>
    <p:extLst>
      <p:ext uri="{BB962C8B-B14F-4D97-AF65-F5344CB8AC3E}">
        <p14:creationId xmlns:p14="http://schemas.microsoft.com/office/powerpoint/2010/main" val="2880297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1pPr>
    <a:lvl2pPr marL="4572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2pPr>
    <a:lvl3pPr marL="9144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3pPr>
    <a:lvl4pPr marL="13716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4pPr>
    <a:lvl5pPr marL="18288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a:t>
            </a:fld>
            <a:endParaRPr lang="zh-CN" altLang="en-US"/>
          </a:p>
        </p:txBody>
      </p:sp>
    </p:spTree>
    <p:extLst>
      <p:ext uri="{BB962C8B-B14F-4D97-AF65-F5344CB8AC3E}">
        <p14:creationId xmlns:p14="http://schemas.microsoft.com/office/powerpoint/2010/main" val="34674578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2</a:t>
            </a:fld>
            <a:endParaRPr lang="zh-CN" altLang="en-US"/>
          </a:p>
        </p:txBody>
      </p:sp>
    </p:spTree>
    <p:extLst>
      <p:ext uri="{BB962C8B-B14F-4D97-AF65-F5344CB8AC3E}">
        <p14:creationId xmlns:p14="http://schemas.microsoft.com/office/powerpoint/2010/main" val="36535309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3</a:t>
            </a:fld>
            <a:endParaRPr lang="zh-CN" altLang="en-US"/>
          </a:p>
        </p:txBody>
      </p:sp>
    </p:spTree>
    <p:extLst>
      <p:ext uri="{BB962C8B-B14F-4D97-AF65-F5344CB8AC3E}">
        <p14:creationId xmlns:p14="http://schemas.microsoft.com/office/powerpoint/2010/main" val="7037404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4</a:t>
            </a:fld>
            <a:endParaRPr lang="zh-CN" altLang="en-US"/>
          </a:p>
        </p:txBody>
      </p:sp>
    </p:spTree>
    <p:extLst>
      <p:ext uri="{BB962C8B-B14F-4D97-AF65-F5344CB8AC3E}">
        <p14:creationId xmlns:p14="http://schemas.microsoft.com/office/powerpoint/2010/main" val="16844691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5</a:t>
            </a:fld>
            <a:endParaRPr lang="zh-CN" altLang="en-US"/>
          </a:p>
        </p:txBody>
      </p:sp>
    </p:spTree>
    <p:extLst>
      <p:ext uri="{BB962C8B-B14F-4D97-AF65-F5344CB8AC3E}">
        <p14:creationId xmlns:p14="http://schemas.microsoft.com/office/powerpoint/2010/main" val="19305330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6</a:t>
            </a:fld>
            <a:endParaRPr lang="zh-CN" altLang="en-US"/>
          </a:p>
        </p:txBody>
      </p:sp>
    </p:spTree>
    <p:extLst>
      <p:ext uri="{BB962C8B-B14F-4D97-AF65-F5344CB8AC3E}">
        <p14:creationId xmlns:p14="http://schemas.microsoft.com/office/powerpoint/2010/main" val="29641624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7</a:t>
            </a:fld>
            <a:endParaRPr lang="zh-CN" altLang="en-US"/>
          </a:p>
        </p:txBody>
      </p:sp>
    </p:spTree>
    <p:extLst>
      <p:ext uri="{BB962C8B-B14F-4D97-AF65-F5344CB8AC3E}">
        <p14:creationId xmlns:p14="http://schemas.microsoft.com/office/powerpoint/2010/main" val="40276101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8</a:t>
            </a:fld>
            <a:endParaRPr lang="zh-CN" altLang="en-US"/>
          </a:p>
        </p:txBody>
      </p:sp>
    </p:spTree>
    <p:extLst>
      <p:ext uri="{BB962C8B-B14F-4D97-AF65-F5344CB8AC3E}">
        <p14:creationId xmlns:p14="http://schemas.microsoft.com/office/powerpoint/2010/main" val="28563293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9</a:t>
            </a:fld>
            <a:endParaRPr lang="zh-CN" altLang="en-US"/>
          </a:p>
        </p:txBody>
      </p:sp>
    </p:spTree>
    <p:extLst>
      <p:ext uri="{BB962C8B-B14F-4D97-AF65-F5344CB8AC3E}">
        <p14:creationId xmlns:p14="http://schemas.microsoft.com/office/powerpoint/2010/main" val="30150596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10</a:t>
            </a:fld>
            <a:endParaRPr lang="zh-CN" altLang="en-US"/>
          </a:p>
        </p:txBody>
      </p:sp>
    </p:spTree>
    <p:extLst>
      <p:ext uri="{BB962C8B-B14F-4D97-AF65-F5344CB8AC3E}">
        <p14:creationId xmlns:p14="http://schemas.microsoft.com/office/powerpoint/2010/main" val="33704062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11</a:t>
            </a:fld>
            <a:endParaRPr lang="zh-CN" altLang="en-US"/>
          </a:p>
        </p:txBody>
      </p:sp>
    </p:spTree>
    <p:extLst>
      <p:ext uri="{BB962C8B-B14F-4D97-AF65-F5344CB8AC3E}">
        <p14:creationId xmlns:p14="http://schemas.microsoft.com/office/powerpoint/2010/main" val="27681718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12</a:t>
            </a:fld>
            <a:endParaRPr lang="zh-CN" altLang="en-US"/>
          </a:p>
        </p:txBody>
      </p:sp>
    </p:spTree>
    <p:extLst>
      <p:ext uri="{BB962C8B-B14F-4D97-AF65-F5344CB8AC3E}">
        <p14:creationId xmlns:p14="http://schemas.microsoft.com/office/powerpoint/2010/main" val="23569563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13</a:t>
            </a:fld>
            <a:endParaRPr lang="zh-CN" altLang="en-US"/>
          </a:p>
        </p:txBody>
      </p:sp>
    </p:spTree>
    <p:extLst>
      <p:ext uri="{BB962C8B-B14F-4D97-AF65-F5344CB8AC3E}">
        <p14:creationId xmlns:p14="http://schemas.microsoft.com/office/powerpoint/2010/main" val="10523453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14</a:t>
            </a:fld>
            <a:endParaRPr lang="zh-CN" altLang="en-US"/>
          </a:p>
        </p:txBody>
      </p:sp>
    </p:spTree>
    <p:extLst>
      <p:ext uri="{BB962C8B-B14F-4D97-AF65-F5344CB8AC3E}">
        <p14:creationId xmlns:p14="http://schemas.microsoft.com/office/powerpoint/2010/main" val="25374529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15</a:t>
            </a:fld>
            <a:endParaRPr lang="zh-CN" altLang="en-US"/>
          </a:p>
        </p:txBody>
      </p:sp>
    </p:spTree>
    <p:extLst>
      <p:ext uri="{BB962C8B-B14F-4D97-AF65-F5344CB8AC3E}">
        <p14:creationId xmlns:p14="http://schemas.microsoft.com/office/powerpoint/2010/main" val="9065308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16</a:t>
            </a:fld>
            <a:endParaRPr lang="zh-CN" altLang="en-US"/>
          </a:p>
        </p:txBody>
      </p:sp>
    </p:spTree>
    <p:extLst>
      <p:ext uri="{BB962C8B-B14F-4D97-AF65-F5344CB8AC3E}">
        <p14:creationId xmlns:p14="http://schemas.microsoft.com/office/powerpoint/2010/main" val="34002016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17</a:t>
            </a:fld>
            <a:endParaRPr lang="zh-CN" altLang="en-US"/>
          </a:p>
        </p:txBody>
      </p:sp>
    </p:spTree>
    <p:extLst>
      <p:ext uri="{BB962C8B-B14F-4D97-AF65-F5344CB8AC3E}">
        <p14:creationId xmlns:p14="http://schemas.microsoft.com/office/powerpoint/2010/main" val="26772431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18</a:t>
            </a:fld>
            <a:endParaRPr lang="zh-CN" altLang="en-US"/>
          </a:p>
        </p:txBody>
      </p:sp>
    </p:spTree>
    <p:extLst>
      <p:ext uri="{BB962C8B-B14F-4D97-AF65-F5344CB8AC3E}">
        <p14:creationId xmlns:p14="http://schemas.microsoft.com/office/powerpoint/2010/main" val="32737348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19</a:t>
            </a:fld>
            <a:endParaRPr lang="zh-CN" altLang="en-US"/>
          </a:p>
        </p:txBody>
      </p:sp>
    </p:spTree>
    <p:extLst>
      <p:ext uri="{BB962C8B-B14F-4D97-AF65-F5344CB8AC3E}">
        <p14:creationId xmlns:p14="http://schemas.microsoft.com/office/powerpoint/2010/main" val="19507196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20</a:t>
            </a:fld>
            <a:endParaRPr lang="zh-CN" altLang="en-US"/>
          </a:p>
        </p:txBody>
      </p:sp>
    </p:spTree>
    <p:extLst>
      <p:ext uri="{BB962C8B-B14F-4D97-AF65-F5344CB8AC3E}">
        <p14:creationId xmlns:p14="http://schemas.microsoft.com/office/powerpoint/2010/main" val="2808932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21</a:t>
            </a:fld>
            <a:endParaRPr lang="zh-CN" altLang="en-US"/>
          </a:p>
        </p:txBody>
      </p:sp>
    </p:spTree>
    <p:extLst>
      <p:ext uri="{BB962C8B-B14F-4D97-AF65-F5344CB8AC3E}">
        <p14:creationId xmlns:p14="http://schemas.microsoft.com/office/powerpoint/2010/main" val="35774965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22</a:t>
            </a:fld>
            <a:endParaRPr lang="zh-CN" altLang="en-US"/>
          </a:p>
        </p:txBody>
      </p:sp>
    </p:spTree>
    <p:extLst>
      <p:ext uri="{BB962C8B-B14F-4D97-AF65-F5344CB8AC3E}">
        <p14:creationId xmlns:p14="http://schemas.microsoft.com/office/powerpoint/2010/main" val="32985289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23</a:t>
            </a:fld>
            <a:endParaRPr lang="zh-CN" altLang="en-US"/>
          </a:p>
        </p:txBody>
      </p:sp>
    </p:spTree>
    <p:extLst>
      <p:ext uri="{BB962C8B-B14F-4D97-AF65-F5344CB8AC3E}">
        <p14:creationId xmlns:p14="http://schemas.microsoft.com/office/powerpoint/2010/main" val="17724641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35815365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162549878"/>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900099916"/>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452556530"/>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62692796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616340569"/>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6"/>
            <a:ext cx="775136" cy="230832"/>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defTabSz="914400"/>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defTabSz="914400"/>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defTabSz="914400"/>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3894223278"/>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287319299"/>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216187666"/>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642400914"/>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png"/><Relationship Id="rId7" Type="http://schemas.openxmlformats.org/officeDocument/2006/relationships/diagramColors" Target="../diagrams/colors1.xml"/><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chart" Target="../charts/char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FD2A847F-EB58-4BFA-AD54-9EF341B83EE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143000"/>
            <a:ext cx="12192000" cy="5715000"/>
          </a:xfrm>
          <a:prstGeom prst="rect">
            <a:avLst/>
          </a:prstGeom>
        </p:spPr>
      </p:pic>
      <p:sp>
        <p:nvSpPr>
          <p:cNvPr id="2" name="文本框 1">
            <a:extLst>
              <a:ext uri="{FF2B5EF4-FFF2-40B4-BE49-F238E27FC236}">
                <a16:creationId xmlns="" xmlns:a16="http://schemas.microsoft.com/office/drawing/2014/main" id="{0188E2B6-E37E-4032-8F7F-9B5A4A336966}"/>
              </a:ext>
            </a:extLst>
          </p:cNvPr>
          <p:cNvSpPr txBox="1"/>
          <p:nvPr/>
        </p:nvSpPr>
        <p:spPr>
          <a:xfrm>
            <a:off x="2209385" y="1696098"/>
            <a:ext cx="8057323" cy="830997"/>
          </a:xfrm>
          <a:prstGeom prst="rect">
            <a:avLst/>
          </a:prstGeom>
          <a:noFill/>
        </p:spPr>
        <p:txBody>
          <a:bodyPr wrap="square" rtlCol="0">
            <a:spAutoFit/>
          </a:bodyPr>
          <a:lstStyle/>
          <a:p>
            <a:pPr algn="dist"/>
            <a:r>
              <a:rPr lang="zh-CN" altLang="en-US" sz="4800" b="1" dirty="0">
                <a:solidFill>
                  <a:srgbClr val="FF7AA3"/>
                </a:solidFill>
                <a:effectLst>
                  <a:outerShdw blurRad="50800" dist="38100" dir="2700000" algn="tl" rotWithShape="0">
                    <a:prstClr val="black">
                      <a:alpha val="40000"/>
                    </a:prstClr>
                  </a:outerShdw>
                </a:effectLst>
                <a:cs typeface="+mn-ea"/>
                <a:sym typeface="+mn-lt"/>
              </a:rPr>
              <a:t>设备主管转正报告</a:t>
            </a:r>
            <a:r>
              <a:rPr lang="en-US" altLang="zh-CN" sz="4800" b="1" dirty="0" err="1">
                <a:solidFill>
                  <a:srgbClr val="FF7AA3"/>
                </a:solidFill>
                <a:effectLst>
                  <a:outerShdw blurRad="50800" dist="38100" dir="2700000" algn="tl" rotWithShape="0">
                    <a:prstClr val="black">
                      <a:alpha val="40000"/>
                    </a:prstClr>
                  </a:outerShdw>
                </a:effectLst>
                <a:cs typeface="+mn-ea"/>
                <a:sym typeface="+mn-lt"/>
              </a:rPr>
              <a:t>ppt</a:t>
            </a:r>
            <a:r>
              <a:rPr lang="zh-CN" altLang="en-US" sz="4800" b="1" dirty="0">
                <a:solidFill>
                  <a:srgbClr val="FF7AA3"/>
                </a:solidFill>
                <a:effectLst>
                  <a:outerShdw blurRad="50800" dist="38100" dir="2700000" algn="tl" rotWithShape="0">
                    <a:prstClr val="black">
                      <a:alpha val="40000"/>
                    </a:prstClr>
                  </a:outerShdw>
                </a:effectLst>
                <a:cs typeface="+mn-ea"/>
                <a:sym typeface="+mn-lt"/>
              </a:rPr>
              <a:t>模板</a:t>
            </a:r>
            <a:endParaRPr lang="zh-CN" altLang="en-US" sz="4800" b="1" dirty="0">
              <a:effectLst>
                <a:outerShdw blurRad="50800" dist="38100" dir="2700000" algn="tl" rotWithShape="0">
                  <a:prstClr val="black">
                    <a:alpha val="40000"/>
                  </a:prstClr>
                </a:outerShdw>
              </a:effectLst>
              <a:cs typeface="+mn-ea"/>
              <a:sym typeface="+mn-lt"/>
            </a:endParaRPr>
          </a:p>
        </p:txBody>
      </p:sp>
      <p:sp>
        <p:nvSpPr>
          <p:cNvPr id="4" name="文本框 3">
            <a:extLst>
              <a:ext uri="{FF2B5EF4-FFF2-40B4-BE49-F238E27FC236}">
                <a16:creationId xmlns="" xmlns:a16="http://schemas.microsoft.com/office/drawing/2014/main" id="{8839812A-405A-49D5-B945-8A1806438418}"/>
              </a:ext>
            </a:extLst>
          </p:cNvPr>
          <p:cNvSpPr txBox="1"/>
          <p:nvPr/>
        </p:nvSpPr>
        <p:spPr>
          <a:xfrm>
            <a:off x="3362326" y="2852680"/>
            <a:ext cx="5467349" cy="2215991"/>
          </a:xfrm>
          <a:prstGeom prst="rect">
            <a:avLst/>
          </a:prstGeom>
          <a:noFill/>
        </p:spPr>
        <p:txBody>
          <a:bodyPr wrap="square" rtlCol="0">
            <a:spAutoFit/>
          </a:bodyPr>
          <a:lstStyle/>
          <a:p>
            <a:pPr algn="ctr">
              <a:lnSpc>
                <a:spcPct val="150000"/>
              </a:lnSpc>
            </a:pPr>
            <a:r>
              <a:rPr lang="en-US" altLang="zh-CN" sz="1600" dirty="0">
                <a:cs typeface="+mn-ea"/>
                <a:sym typeface="+mn-lt"/>
              </a:rPr>
              <a:t>Click here to add word s Click here to add words Click here to add </a:t>
            </a:r>
            <a:r>
              <a:rPr lang="en-US" altLang="zh-CN" sz="1600" dirty="0" smtClean="0">
                <a:cs typeface="+mn-ea"/>
                <a:sym typeface="+mn-lt"/>
              </a:rPr>
              <a:t>words</a:t>
            </a:r>
            <a:endParaRPr lang="zh-CN" altLang="en-US" dirty="0">
              <a:cs typeface="+mn-ea"/>
              <a:sym typeface="+mn-lt"/>
            </a:endParaRPr>
          </a:p>
          <a:p>
            <a:endParaRPr lang="zh-CN" altLang="en-US" dirty="0">
              <a:cs typeface="+mn-ea"/>
              <a:sym typeface="+mn-lt"/>
            </a:endParaRPr>
          </a:p>
          <a:p>
            <a:endParaRPr lang="zh-CN" altLang="en-US" dirty="0">
              <a:cs typeface="+mn-ea"/>
              <a:sym typeface="+mn-lt"/>
            </a:endParaRPr>
          </a:p>
          <a:p>
            <a:endParaRPr lang="zh-CN" altLang="en-US" dirty="0">
              <a:cs typeface="+mn-ea"/>
              <a:sym typeface="+mn-lt"/>
            </a:endParaRPr>
          </a:p>
          <a:p>
            <a:endParaRPr lang="zh-CN" altLang="en-US" dirty="0">
              <a:cs typeface="+mn-ea"/>
              <a:sym typeface="+mn-lt"/>
            </a:endParaRPr>
          </a:p>
          <a:p>
            <a:endParaRPr lang="zh-CN" altLang="en-US" dirty="0">
              <a:cs typeface="+mn-ea"/>
              <a:sym typeface="+mn-lt"/>
            </a:endParaRPr>
          </a:p>
        </p:txBody>
      </p:sp>
      <p:sp>
        <p:nvSpPr>
          <p:cNvPr id="3" name="文本框 2">
            <a:extLst>
              <a:ext uri="{FF2B5EF4-FFF2-40B4-BE49-F238E27FC236}">
                <a16:creationId xmlns="" xmlns:a16="http://schemas.microsoft.com/office/drawing/2014/main" id="{59538384-EB59-47F3-BCC5-D4941194001E}"/>
              </a:ext>
            </a:extLst>
          </p:cNvPr>
          <p:cNvSpPr txBox="1"/>
          <p:nvPr/>
        </p:nvSpPr>
        <p:spPr>
          <a:xfrm>
            <a:off x="1063900" y="330416"/>
            <a:ext cx="9780104" cy="400110"/>
          </a:xfrm>
          <a:prstGeom prst="rect">
            <a:avLst/>
          </a:prstGeom>
          <a:noFill/>
        </p:spPr>
        <p:txBody>
          <a:bodyPr wrap="square" rtlCol="0">
            <a:spAutoFit/>
          </a:bodyPr>
          <a:lstStyle/>
          <a:p>
            <a:pPr algn="dist"/>
            <a:r>
              <a:rPr lang="en-US" altLang="zh-CN" sz="2000" b="1" dirty="0">
                <a:cs typeface="+mn-ea"/>
                <a:sym typeface="+mn-lt"/>
              </a:rPr>
              <a:t>FANTION</a:t>
            </a:r>
            <a:endParaRPr lang="zh-CN" altLang="en-US" sz="2000" b="1" dirty="0">
              <a:cs typeface="+mn-ea"/>
              <a:sym typeface="+mn-lt"/>
            </a:endParaRPr>
          </a:p>
        </p:txBody>
      </p:sp>
    </p:spTree>
    <p:extLst>
      <p:ext uri="{BB962C8B-B14F-4D97-AF65-F5344CB8AC3E}">
        <p14:creationId xmlns:p14="http://schemas.microsoft.com/office/powerpoint/2010/main" val="1428943758"/>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868DCC89-EB39-4414-BD1A-91CCF45ACC5C}"/>
              </a:ext>
            </a:extLst>
          </p:cNvPr>
          <p:cNvSpPr/>
          <p:nvPr/>
        </p:nvSpPr>
        <p:spPr>
          <a:xfrm>
            <a:off x="1682526" y="745873"/>
            <a:ext cx="9834113" cy="5641676"/>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3859455E-9562-46C1-B471-CEE634E5B24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5275" y="-224286"/>
            <a:ext cx="5582093" cy="6858000"/>
          </a:xfrm>
          <a:prstGeom prst="rect">
            <a:avLst/>
          </a:prstGeom>
        </p:spPr>
      </p:pic>
      <p:sp>
        <p:nvSpPr>
          <p:cNvPr id="4" name="文本框 3">
            <a:extLst>
              <a:ext uri="{FF2B5EF4-FFF2-40B4-BE49-F238E27FC236}">
                <a16:creationId xmlns="" xmlns:a16="http://schemas.microsoft.com/office/drawing/2014/main" id="{C79F51F6-1F99-4501-A27B-361B365AF1EE}"/>
              </a:ext>
            </a:extLst>
          </p:cNvPr>
          <p:cNvSpPr txBox="1"/>
          <p:nvPr/>
        </p:nvSpPr>
        <p:spPr>
          <a:xfrm>
            <a:off x="6980032" y="954019"/>
            <a:ext cx="2913529" cy="646331"/>
          </a:xfrm>
          <a:prstGeom prst="rect">
            <a:avLst/>
          </a:prstGeom>
          <a:noFill/>
        </p:spPr>
        <p:txBody>
          <a:bodyPr wrap="square" rtlCol="0">
            <a:spAutoFit/>
          </a:bodyPr>
          <a:lstStyle/>
          <a:p>
            <a:pPr algn="ctr"/>
            <a:r>
              <a:rPr lang="en-US" altLang="zh-CN" sz="3600" dirty="0">
                <a:solidFill>
                  <a:srgbClr val="FF99CC"/>
                </a:solidFill>
                <a:cs typeface="+mn-ea"/>
                <a:sym typeface="+mn-lt"/>
              </a:rPr>
              <a:t>CONTENTS</a:t>
            </a:r>
            <a:endParaRPr lang="zh-CN" altLang="en-US" sz="3600" dirty="0">
              <a:solidFill>
                <a:srgbClr val="FF99CC"/>
              </a:solidFill>
              <a:cs typeface="+mn-ea"/>
              <a:sym typeface="+mn-lt"/>
            </a:endParaRPr>
          </a:p>
        </p:txBody>
      </p:sp>
      <p:sp>
        <p:nvSpPr>
          <p:cNvPr id="5" name="矩形: 圆角 4">
            <a:extLst>
              <a:ext uri="{FF2B5EF4-FFF2-40B4-BE49-F238E27FC236}">
                <a16:creationId xmlns="" xmlns:a16="http://schemas.microsoft.com/office/drawing/2014/main" id="{ED4CB67A-ED10-41B7-A526-BF8E79BB9463}"/>
              </a:ext>
            </a:extLst>
          </p:cNvPr>
          <p:cNvSpPr/>
          <p:nvPr/>
        </p:nvSpPr>
        <p:spPr>
          <a:xfrm>
            <a:off x="7177253" y="1993597"/>
            <a:ext cx="524435" cy="544168"/>
          </a:xfrm>
          <a:prstGeom prst="roundRect">
            <a:avLst/>
          </a:prstGeom>
          <a:solidFill>
            <a:srgbClr val="C450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6" name="文本框 5">
            <a:extLst>
              <a:ext uri="{FF2B5EF4-FFF2-40B4-BE49-F238E27FC236}">
                <a16:creationId xmlns="" xmlns:a16="http://schemas.microsoft.com/office/drawing/2014/main" id="{9A3FC859-6006-473A-8A5F-E8509444B68D}"/>
              </a:ext>
            </a:extLst>
          </p:cNvPr>
          <p:cNvSpPr txBox="1"/>
          <p:nvPr/>
        </p:nvSpPr>
        <p:spPr>
          <a:xfrm>
            <a:off x="6765185" y="2047349"/>
            <a:ext cx="3343220" cy="461665"/>
          </a:xfrm>
          <a:prstGeom prst="rect">
            <a:avLst/>
          </a:prstGeom>
          <a:noFill/>
        </p:spPr>
        <p:txBody>
          <a:bodyPr wrap="square" rtlCol="0">
            <a:spAutoFit/>
          </a:bodyPr>
          <a:lstStyle/>
          <a:p>
            <a:pPr algn="ctr"/>
            <a:r>
              <a:rPr lang="en-US" altLang="zh-CN" sz="2400" dirty="0">
                <a:solidFill>
                  <a:schemeClr val="bg1"/>
                </a:solidFill>
                <a:cs typeface="+mn-ea"/>
                <a:sym typeface="+mn-lt"/>
              </a:rPr>
              <a:t>01.</a:t>
            </a:r>
            <a:r>
              <a:rPr lang="en-US" altLang="zh-CN" sz="2400" dirty="0">
                <a:solidFill>
                  <a:srgbClr val="FF99CC"/>
                </a:solidFill>
                <a:cs typeface="+mn-ea"/>
                <a:sym typeface="+mn-lt"/>
              </a:rPr>
              <a:t> </a:t>
            </a:r>
            <a:r>
              <a:rPr lang="en-US" altLang="zh-CN" sz="2400" dirty="0" smtClean="0">
                <a:solidFill>
                  <a:srgbClr val="FF99CC"/>
                </a:solidFill>
                <a:cs typeface="+mn-ea"/>
                <a:sym typeface="+mn-lt"/>
              </a:rPr>
              <a:t>   </a:t>
            </a:r>
            <a:r>
              <a:rPr lang="zh-CN" altLang="en-US" sz="2400" dirty="0" smtClean="0">
                <a:solidFill>
                  <a:srgbClr val="FF99CC"/>
                </a:solidFill>
                <a:cs typeface="+mn-ea"/>
                <a:sym typeface="+mn-lt"/>
              </a:rPr>
              <a:t>添加文字内容</a:t>
            </a:r>
            <a:endParaRPr lang="zh-CN" altLang="en-US" sz="2400" dirty="0">
              <a:solidFill>
                <a:srgbClr val="FF99CC"/>
              </a:solidFill>
              <a:cs typeface="+mn-ea"/>
              <a:sym typeface="+mn-lt"/>
            </a:endParaRPr>
          </a:p>
        </p:txBody>
      </p:sp>
      <p:sp>
        <p:nvSpPr>
          <p:cNvPr id="7" name="矩形: 圆角 6">
            <a:extLst>
              <a:ext uri="{FF2B5EF4-FFF2-40B4-BE49-F238E27FC236}">
                <a16:creationId xmlns="" xmlns:a16="http://schemas.microsoft.com/office/drawing/2014/main" id="{05103B5C-6175-4C02-B4BE-B895EBC8972C}"/>
              </a:ext>
            </a:extLst>
          </p:cNvPr>
          <p:cNvSpPr/>
          <p:nvPr/>
        </p:nvSpPr>
        <p:spPr>
          <a:xfrm>
            <a:off x="7177253" y="2963039"/>
            <a:ext cx="524435" cy="544168"/>
          </a:xfrm>
          <a:prstGeom prst="roundRect">
            <a:avLst/>
          </a:prstGeom>
          <a:solidFill>
            <a:srgbClr val="C450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8" name="文本框 7">
            <a:extLst>
              <a:ext uri="{FF2B5EF4-FFF2-40B4-BE49-F238E27FC236}">
                <a16:creationId xmlns="" xmlns:a16="http://schemas.microsoft.com/office/drawing/2014/main" id="{EAA5ED8A-90A8-466B-A1DC-2F0C2712EC10}"/>
              </a:ext>
            </a:extLst>
          </p:cNvPr>
          <p:cNvSpPr txBox="1"/>
          <p:nvPr/>
        </p:nvSpPr>
        <p:spPr>
          <a:xfrm>
            <a:off x="6765185" y="3016791"/>
            <a:ext cx="3343220" cy="830997"/>
          </a:xfrm>
          <a:prstGeom prst="rect">
            <a:avLst/>
          </a:prstGeom>
          <a:noFill/>
        </p:spPr>
        <p:txBody>
          <a:bodyPr wrap="square" rtlCol="0">
            <a:spAutoFit/>
          </a:bodyPr>
          <a:lstStyle/>
          <a:p>
            <a:pPr algn="ctr"/>
            <a:r>
              <a:rPr lang="en-US" altLang="zh-CN" sz="2400" dirty="0">
                <a:solidFill>
                  <a:schemeClr val="bg1"/>
                </a:solidFill>
                <a:cs typeface="+mn-ea"/>
                <a:sym typeface="+mn-lt"/>
              </a:rPr>
              <a:t>02</a:t>
            </a:r>
            <a:r>
              <a:rPr lang="en-US" altLang="zh-CN" sz="2400" dirty="0" smtClean="0">
                <a:solidFill>
                  <a:schemeClr val="bg1"/>
                </a:solidFill>
                <a:cs typeface="+mn-ea"/>
                <a:sym typeface="+mn-lt"/>
              </a:rPr>
              <a:t>.   </a:t>
            </a:r>
            <a:r>
              <a:rPr lang="zh-CN" altLang="en-US" sz="2400" dirty="0" smtClean="0">
                <a:solidFill>
                  <a:srgbClr val="FF99CC"/>
                </a:solidFill>
                <a:cs typeface="+mn-ea"/>
                <a:sym typeface="+mn-lt"/>
              </a:rPr>
              <a:t>添</a:t>
            </a:r>
            <a:r>
              <a:rPr lang="zh-CN" altLang="en-US" sz="2400" dirty="0">
                <a:solidFill>
                  <a:srgbClr val="FF99CC"/>
                </a:solidFill>
                <a:cs typeface="+mn-ea"/>
                <a:sym typeface="+mn-lt"/>
              </a:rPr>
              <a:t>加文字内容</a:t>
            </a:r>
            <a:endParaRPr lang="en-US" altLang="zh-CN" sz="2400" dirty="0">
              <a:solidFill>
                <a:srgbClr val="FF99CC"/>
              </a:solidFill>
              <a:cs typeface="+mn-ea"/>
              <a:sym typeface="+mn-lt"/>
            </a:endParaRPr>
          </a:p>
          <a:p>
            <a:pPr algn="ctr"/>
            <a:endParaRPr lang="zh-CN" altLang="en-US" sz="2400" dirty="0">
              <a:solidFill>
                <a:srgbClr val="FF99CC"/>
              </a:solidFill>
              <a:cs typeface="+mn-ea"/>
              <a:sym typeface="+mn-lt"/>
            </a:endParaRPr>
          </a:p>
        </p:txBody>
      </p:sp>
      <p:sp>
        <p:nvSpPr>
          <p:cNvPr id="9" name="矩形: 圆角 8">
            <a:extLst>
              <a:ext uri="{FF2B5EF4-FFF2-40B4-BE49-F238E27FC236}">
                <a16:creationId xmlns="" xmlns:a16="http://schemas.microsoft.com/office/drawing/2014/main" id="{48113B49-BD14-4CBB-8F9D-BB84E5E79281}"/>
              </a:ext>
            </a:extLst>
          </p:cNvPr>
          <p:cNvSpPr/>
          <p:nvPr/>
        </p:nvSpPr>
        <p:spPr>
          <a:xfrm>
            <a:off x="7177253" y="3932481"/>
            <a:ext cx="524435" cy="544168"/>
          </a:xfrm>
          <a:prstGeom prst="roundRect">
            <a:avLst/>
          </a:prstGeom>
          <a:solidFill>
            <a:srgbClr val="C450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10" name="文本框 9">
            <a:extLst>
              <a:ext uri="{FF2B5EF4-FFF2-40B4-BE49-F238E27FC236}">
                <a16:creationId xmlns="" xmlns:a16="http://schemas.microsoft.com/office/drawing/2014/main" id="{FF8712C1-E355-41D6-A6E8-CE762BCB0F7E}"/>
              </a:ext>
            </a:extLst>
          </p:cNvPr>
          <p:cNvSpPr txBox="1"/>
          <p:nvPr/>
        </p:nvSpPr>
        <p:spPr>
          <a:xfrm>
            <a:off x="6765185" y="3986233"/>
            <a:ext cx="3343220" cy="830997"/>
          </a:xfrm>
          <a:prstGeom prst="rect">
            <a:avLst/>
          </a:prstGeom>
          <a:noFill/>
        </p:spPr>
        <p:txBody>
          <a:bodyPr wrap="square" rtlCol="0">
            <a:spAutoFit/>
          </a:bodyPr>
          <a:lstStyle/>
          <a:p>
            <a:pPr algn="ctr"/>
            <a:r>
              <a:rPr lang="en-US" altLang="zh-CN" sz="2400" dirty="0">
                <a:solidFill>
                  <a:schemeClr val="bg1"/>
                </a:solidFill>
                <a:cs typeface="+mn-ea"/>
                <a:sym typeface="+mn-lt"/>
              </a:rPr>
              <a:t>03</a:t>
            </a:r>
            <a:r>
              <a:rPr lang="en-US" altLang="zh-CN" sz="2400" dirty="0" smtClean="0">
                <a:solidFill>
                  <a:schemeClr val="bg1"/>
                </a:solidFill>
                <a:cs typeface="+mn-ea"/>
                <a:sym typeface="+mn-lt"/>
              </a:rPr>
              <a:t>.   </a:t>
            </a:r>
            <a:r>
              <a:rPr lang="zh-CN" altLang="en-US" sz="2400" dirty="0" smtClean="0">
                <a:solidFill>
                  <a:srgbClr val="FF99CC"/>
                </a:solidFill>
                <a:cs typeface="+mn-ea"/>
                <a:sym typeface="+mn-lt"/>
              </a:rPr>
              <a:t>添</a:t>
            </a:r>
            <a:r>
              <a:rPr lang="zh-CN" altLang="en-US" sz="2400" dirty="0">
                <a:solidFill>
                  <a:srgbClr val="FF99CC"/>
                </a:solidFill>
                <a:cs typeface="+mn-ea"/>
                <a:sym typeface="+mn-lt"/>
              </a:rPr>
              <a:t>加文字内容</a:t>
            </a:r>
            <a:endParaRPr lang="en-US" altLang="zh-CN" sz="2400" dirty="0">
              <a:solidFill>
                <a:srgbClr val="FF99CC"/>
              </a:solidFill>
              <a:cs typeface="+mn-ea"/>
              <a:sym typeface="+mn-lt"/>
            </a:endParaRPr>
          </a:p>
          <a:p>
            <a:pPr algn="ctr"/>
            <a:endParaRPr lang="zh-CN" altLang="en-US" sz="2400" dirty="0">
              <a:solidFill>
                <a:srgbClr val="FF99CC"/>
              </a:solidFill>
              <a:cs typeface="+mn-ea"/>
              <a:sym typeface="+mn-lt"/>
            </a:endParaRPr>
          </a:p>
        </p:txBody>
      </p:sp>
      <p:sp>
        <p:nvSpPr>
          <p:cNvPr id="11" name="矩形: 圆角 10">
            <a:extLst>
              <a:ext uri="{FF2B5EF4-FFF2-40B4-BE49-F238E27FC236}">
                <a16:creationId xmlns="" xmlns:a16="http://schemas.microsoft.com/office/drawing/2014/main" id="{76813F9C-4E0A-462B-8775-44DEDD9D6D9F}"/>
              </a:ext>
            </a:extLst>
          </p:cNvPr>
          <p:cNvSpPr/>
          <p:nvPr/>
        </p:nvSpPr>
        <p:spPr>
          <a:xfrm>
            <a:off x="7177253" y="4965973"/>
            <a:ext cx="524435" cy="544168"/>
          </a:xfrm>
          <a:prstGeom prst="roundRect">
            <a:avLst/>
          </a:prstGeom>
          <a:solidFill>
            <a:srgbClr val="C450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12" name="文本框 11">
            <a:extLst>
              <a:ext uri="{FF2B5EF4-FFF2-40B4-BE49-F238E27FC236}">
                <a16:creationId xmlns="" xmlns:a16="http://schemas.microsoft.com/office/drawing/2014/main" id="{E240DD75-C84B-4EAF-8431-04C59B510F26}"/>
              </a:ext>
            </a:extLst>
          </p:cNvPr>
          <p:cNvSpPr txBox="1"/>
          <p:nvPr/>
        </p:nvSpPr>
        <p:spPr>
          <a:xfrm>
            <a:off x="6765185" y="5019725"/>
            <a:ext cx="3343220" cy="830997"/>
          </a:xfrm>
          <a:prstGeom prst="rect">
            <a:avLst/>
          </a:prstGeom>
          <a:noFill/>
        </p:spPr>
        <p:txBody>
          <a:bodyPr wrap="square" rtlCol="0">
            <a:spAutoFit/>
          </a:bodyPr>
          <a:lstStyle/>
          <a:p>
            <a:pPr algn="ctr"/>
            <a:r>
              <a:rPr lang="en-US" altLang="zh-CN" sz="2400" dirty="0">
                <a:solidFill>
                  <a:schemeClr val="bg1"/>
                </a:solidFill>
                <a:cs typeface="+mn-ea"/>
                <a:sym typeface="+mn-lt"/>
              </a:rPr>
              <a:t>04</a:t>
            </a:r>
            <a:r>
              <a:rPr lang="en-US" altLang="zh-CN" sz="2400" dirty="0" smtClean="0">
                <a:solidFill>
                  <a:schemeClr val="bg1"/>
                </a:solidFill>
                <a:cs typeface="+mn-ea"/>
                <a:sym typeface="+mn-lt"/>
              </a:rPr>
              <a:t>.    </a:t>
            </a:r>
            <a:r>
              <a:rPr lang="zh-CN" altLang="en-US" sz="2400" dirty="0" smtClean="0">
                <a:solidFill>
                  <a:srgbClr val="FF99CC"/>
                </a:solidFill>
                <a:cs typeface="+mn-ea"/>
                <a:sym typeface="+mn-lt"/>
              </a:rPr>
              <a:t>添</a:t>
            </a:r>
            <a:r>
              <a:rPr lang="zh-CN" altLang="en-US" sz="2400" dirty="0">
                <a:solidFill>
                  <a:srgbClr val="FF99CC"/>
                </a:solidFill>
                <a:cs typeface="+mn-ea"/>
                <a:sym typeface="+mn-lt"/>
              </a:rPr>
              <a:t>加文字内容</a:t>
            </a:r>
            <a:endParaRPr lang="en-US" altLang="zh-CN" sz="2400" dirty="0">
              <a:solidFill>
                <a:srgbClr val="FF99CC"/>
              </a:solidFill>
              <a:cs typeface="+mn-ea"/>
              <a:sym typeface="+mn-lt"/>
            </a:endParaRPr>
          </a:p>
          <a:p>
            <a:pPr algn="ctr"/>
            <a:endParaRPr lang="zh-CN" altLang="en-US" sz="2400" dirty="0">
              <a:solidFill>
                <a:srgbClr val="FF99CC"/>
              </a:solidFill>
              <a:cs typeface="+mn-ea"/>
              <a:sym typeface="+mn-lt"/>
            </a:endParaRPr>
          </a:p>
        </p:txBody>
      </p:sp>
    </p:spTree>
    <p:extLst>
      <p:ext uri="{BB962C8B-B14F-4D97-AF65-F5344CB8AC3E}">
        <p14:creationId xmlns:p14="http://schemas.microsoft.com/office/powerpoint/2010/main" val="1033157317"/>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left)">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wipe(left)">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P spid="7" grpId="0" animBg="1"/>
      <p:bldP spid="8" grpId="0"/>
      <p:bldP spid="9" grpId="0" animBg="1"/>
      <p:bldP spid="10" grpId="0"/>
      <p:bldP spid="11" grpId="0" animBg="1"/>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3">
            <a:extLst>
              <a:ext uri="{FF2B5EF4-FFF2-40B4-BE49-F238E27FC236}">
                <a16:creationId xmlns="" xmlns:a16="http://schemas.microsoft.com/office/drawing/2014/main" id="{7E7FCC78-BEB9-43CD-A22F-3EF3F4D7251D}"/>
              </a:ext>
            </a:extLst>
          </p:cNvPr>
          <p:cNvSpPr/>
          <p:nvPr/>
        </p:nvSpPr>
        <p:spPr>
          <a:xfrm rot="20052101">
            <a:off x="3424231" y="1164632"/>
            <a:ext cx="4744279" cy="3366052"/>
          </a:xfrm>
          <a:prstGeom prst="triangl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43909E20-E871-425A-8401-AEB06EA178D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97251" y="1062012"/>
            <a:ext cx="4598239" cy="4733979"/>
          </a:xfrm>
          <a:prstGeom prst="rect">
            <a:avLst/>
          </a:prstGeom>
        </p:spPr>
      </p:pic>
      <p:sp>
        <p:nvSpPr>
          <p:cNvPr id="5" name="文本框 4">
            <a:extLst>
              <a:ext uri="{FF2B5EF4-FFF2-40B4-BE49-F238E27FC236}">
                <a16:creationId xmlns="" xmlns:a16="http://schemas.microsoft.com/office/drawing/2014/main" id="{D08B298A-7987-4E00-A631-511AE1397432}"/>
              </a:ext>
            </a:extLst>
          </p:cNvPr>
          <p:cNvSpPr txBox="1"/>
          <p:nvPr/>
        </p:nvSpPr>
        <p:spPr>
          <a:xfrm>
            <a:off x="5413117" y="2663689"/>
            <a:ext cx="1318987" cy="1323439"/>
          </a:xfrm>
          <a:prstGeom prst="rect">
            <a:avLst/>
          </a:prstGeom>
          <a:noFill/>
        </p:spPr>
        <p:txBody>
          <a:bodyPr wrap="square" rtlCol="0">
            <a:spAutoFit/>
          </a:bodyPr>
          <a:lstStyle/>
          <a:p>
            <a:pPr algn="dist"/>
            <a:r>
              <a:rPr lang="en-US" altLang="zh-CN" sz="8000" b="1" dirty="0">
                <a:cs typeface="+mn-ea"/>
                <a:sym typeface="+mn-lt"/>
              </a:rPr>
              <a:t>01</a:t>
            </a:r>
            <a:endParaRPr lang="zh-CN" altLang="en-US" sz="8000" b="1" dirty="0">
              <a:cs typeface="+mn-ea"/>
              <a:sym typeface="+mn-lt"/>
            </a:endParaRPr>
          </a:p>
        </p:txBody>
      </p:sp>
      <p:sp>
        <p:nvSpPr>
          <p:cNvPr id="6" name="文本框 5">
            <a:extLst>
              <a:ext uri="{FF2B5EF4-FFF2-40B4-BE49-F238E27FC236}">
                <a16:creationId xmlns="" xmlns:a16="http://schemas.microsoft.com/office/drawing/2014/main" id="{4F77B7E8-A7AD-44CE-8133-8A656BBE1987}"/>
              </a:ext>
            </a:extLst>
          </p:cNvPr>
          <p:cNvSpPr txBox="1"/>
          <p:nvPr/>
        </p:nvSpPr>
        <p:spPr>
          <a:xfrm>
            <a:off x="4733149" y="5406900"/>
            <a:ext cx="2678923" cy="461665"/>
          </a:xfrm>
          <a:prstGeom prst="rect">
            <a:avLst/>
          </a:prstGeom>
          <a:noFill/>
        </p:spPr>
        <p:txBody>
          <a:bodyPr wrap="square" rtlCol="0">
            <a:spAutoFit/>
          </a:bodyPr>
          <a:lstStyle/>
          <a:p>
            <a:r>
              <a:rPr lang="zh-CN" altLang="en-US" sz="2400" dirty="0">
                <a:cs typeface="+mn-ea"/>
                <a:sym typeface="+mn-lt"/>
              </a:rPr>
              <a:t>单击此处添加标题</a:t>
            </a:r>
          </a:p>
        </p:txBody>
      </p:sp>
    </p:spTree>
    <p:extLst>
      <p:ext uri="{BB962C8B-B14F-4D97-AF65-F5344CB8AC3E}">
        <p14:creationId xmlns:p14="http://schemas.microsoft.com/office/powerpoint/2010/main" val="392173157"/>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gtEl>
                                        <p:attrNameLst>
                                          <p:attrName>r</p:attrName>
                                        </p:attrNameLst>
                                      </p:cBhvr>
                                    </p:animRot>
                                  </p:childTnLst>
                                </p:cTn>
                              </p:par>
                              <p:par>
                                <p:cTn id="7" presetID="8" presetClass="emph" presetSubtype="0" fill="hold" grpId="0" nodeType="withEffect">
                                  <p:stCondLst>
                                    <p:cond delay="0"/>
                                  </p:stCondLst>
                                  <p:childTnLst>
                                    <p:animRot by="21600000">
                                      <p:cBhvr>
                                        <p:cTn id="8" dur="2000" fill="hold"/>
                                        <p:tgtEl>
                                          <p:spTgt spid="4"/>
                                        </p:tgtEl>
                                        <p:attrNameLst>
                                          <p:attrName>r</p:attrName>
                                        </p:attrNameLst>
                                      </p:cBhvr>
                                    </p:animRot>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grpSp>
        <p:nvGrpSpPr>
          <p:cNvPr id="6" name="组合 5">
            <a:extLst>
              <a:ext uri="{FF2B5EF4-FFF2-40B4-BE49-F238E27FC236}">
                <a16:creationId xmlns="" xmlns:a16="http://schemas.microsoft.com/office/drawing/2014/main" id="{A671F081-E6A8-44C4-AB87-835EC8C06D19}"/>
              </a:ext>
            </a:extLst>
          </p:cNvPr>
          <p:cNvGrpSpPr/>
          <p:nvPr/>
        </p:nvGrpSpPr>
        <p:grpSpPr>
          <a:xfrm>
            <a:off x="3711616" y="1812325"/>
            <a:ext cx="4768768" cy="4794385"/>
            <a:chOff x="3513680" y="1931126"/>
            <a:chExt cx="5164640" cy="5192384"/>
          </a:xfrm>
        </p:grpSpPr>
        <p:pic>
          <p:nvPicPr>
            <p:cNvPr id="7" name="Picture 2" descr="E:\lizzy\PPT-by lizzy\自制PNG\iphone5-b.png">
              <a:extLst>
                <a:ext uri="{FF2B5EF4-FFF2-40B4-BE49-F238E27FC236}">
                  <a16:creationId xmlns="" xmlns:a16="http://schemas.microsoft.com/office/drawing/2014/main" id="{8B83325F-5DFD-4DA2-8565-10415334FE8F}"/>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2"/>
            <a:stretch/>
          </p:blipFill>
          <p:spPr bwMode="auto">
            <a:xfrm>
              <a:off x="3513680" y="1931126"/>
              <a:ext cx="5164640" cy="5192384"/>
            </a:xfrm>
            <a:prstGeom prst="rect">
              <a:avLst/>
            </a:prstGeom>
            <a:noFill/>
            <a:extLst>
              <a:ext uri="{909E8E84-426E-40DD-AFC4-6F175D3DCCD1}">
                <a14:hiddenFill xmlns:a14="http://schemas.microsoft.com/office/drawing/2010/main">
                  <a:solidFill>
                    <a:srgbClr val="FFFFFF"/>
                  </a:solidFill>
                </a14:hiddenFill>
              </a:ext>
            </a:extLst>
          </p:spPr>
        </p:pic>
        <p:sp>
          <p:nvSpPr>
            <p:cNvPr id="8" name="矩形 7">
              <a:extLst>
                <a:ext uri="{FF2B5EF4-FFF2-40B4-BE49-F238E27FC236}">
                  <a16:creationId xmlns="" xmlns:a16="http://schemas.microsoft.com/office/drawing/2014/main" id="{9FCB4090-3968-46AB-B6EE-4971D16A3BAE}"/>
                </a:ext>
              </a:extLst>
            </p:cNvPr>
            <p:cNvSpPr/>
            <p:nvPr/>
          </p:nvSpPr>
          <p:spPr>
            <a:xfrm>
              <a:off x="4405360" y="3112169"/>
              <a:ext cx="3276704" cy="4011341"/>
            </a:xfrm>
            <a:prstGeom prst="rect">
              <a:avLst/>
            </a:prstGeom>
            <a:blipFill>
              <a:blip r:embed="rId5" cstate="screen">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9" name="组合 8">
            <a:extLst>
              <a:ext uri="{FF2B5EF4-FFF2-40B4-BE49-F238E27FC236}">
                <a16:creationId xmlns="" xmlns:a16="http://schemas.microsoft.com/office/drawing/2014/main" id="{CA87A648-BCF4-410A-B7F0-C6DF1E7C1764}"/>
              </a:ext>
            </a:extLst>
          </p:cNvPr>
          <p:cNvGrpSpPr/>
          <p:nvPr/>
        </p:nvGrpSpPr>
        <p:grpSpPr>
          <a:xfrm>
            <a:off x="3367443" y="3130841"/>
            <a:ext cx="1484148" cy="1484148"/>
            <a:chOff x="3427660" y="3452388"/>
            <a:chExt cx="1484148" cy="1484148"/>
          </a:xfrm>
        </p:grpSpPr>
        <p:sp>
          <p:nvSpPr>
            <p:cNvPr id="10" name="椭圆 9">
              <a:extLst>
                <a:ext uri="{FF2B5EF4-FFF2-40B4-BE49-F238E27FC236}">
                  <a16:creationId xmlns="" xmlns:a16="http://schemas.microsoft.com/office/drawing/2014/main" id="{02376DC6-BA9E-470F-AE1B-637DB6C0C6B9}"/>
                </a:ext>
              </a:extLst>
            </p:cNvPr>
            <p:cNvSpPr/>
            <p:nvPr/>
          </p:nvSpPr>
          <p:spPr>
            <a:xfrm>
              <a:off x="3427660" y="3452388"/>
              <a:ext cx="1484148" cy="1484148"/>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11" name="组合 10">
              <a:extLst>
                <a:ext uri="{FF2B5EF4-FFF2-40B4-BE49-F238E27FC236}">
                  <a16:creationId xmlns="" xmlns:a16="http://schemas.microsoft.com/office/drawing/2014/main" id="{6C1D90D3-6367-4ECE-956D-642D0997C6DE}"/>
                </a:ext>
              </a:extLst>
            </p:cNvPr>
            <p:cNvGrpSpPr>
              <a:grpSpLocks noChangeAspect="1"/>
            </p:cNvGrpSpPr>
            <p:nvPr/>
          </p:nvGrpSpPr>
          <p:grpSpPr>
            <a:xfrm>
              <a:off x="3809886" y="3874477"/>
              <a:ext cx="719696" cy="551771"/>
              <a:chOff x="5611813" y="1835150"/>
              <a:chExt cx="285750" cy="219076"/>
            </a:xfrm>
            <a:solidFill>
              <a:schemeClr val="bg1"/>
            </a:solidFill>
          </p:grpSpPr>
          <p:sp>
            <p:nvSpPr>
              <p:cNvPr id="12" name="Freeform 57">
                <a:extLst>
                  <a:ext uri="{FF2B5EF4-FFF2-40B4-BE49-F238E27FC236}">
                    <a16:creationId xmlns="" xmlns:a16="http://schemas.microsoft.com/office/drawing/2014/main" id="{60621DD6-D13C-439B-A1A0-FD8609DDCE9E}"/>
                  </a:ext>
                </a:extLst>
              </p:cNvPr>
              <p:cNvSpPr>
                <a:spLocks/>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 name="Rectangle 58">
                <a:extLst>
                  <a:ext uri="{FF2B5EF4-FFF2-40B4-BE49-F238E27FC236}">
                    <a16:creationId xmlns="" xmlns:a16="http://schemas.microsoft.com/office/drawing/2014/main" id="{FC6616EE-6C87-4D36-A54D-1D25474D4B04}"/>
                  </a:ext>
                </a:extLst>
              </p:cNvPr>
              <p:cNvSpPr>
                <a:spLocks noChangeArrowheads="1"/>
              </p:cNvSpPr>
              <p:nvPr/>
            </p:nvSpPr>
            <p:spPr bwMode="auto">
              <a:xfrm>
                <a:off x="5648326" y="1884363"/>
                <a:ext cx="41275" cy="1397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 name="Rectangle 59">
                <a:extLst>
                  <a:ext uri="{FF2B5EF4-FFF2-40B4-BE49-F238E27FC236}">
                    <a16:creationId xmlns="" xmlns:a16="http://schemas.microsoft.com/office/drawing/2014/main" id="{0FDDBEBD-0C08-4E22-8842-29AE239B0980}"/>
                  </a:ext>
                </a:extLst>
              </p:cNvPr>
              <p:cNvSpPr>
                <a:spLocks noChangeArrowheads="1"/>
              </p:cNvSpPr>
              <p:nvPr/>
            </p:nvSpPr>
            <p:spPr bwMode="auto">
              <a:xfrm>
                <a:off x="5708651" y="1835150"/>
                <a:ext cx="41275" cy="1889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
            <p:nvSpPr>
              <p:cNvPr id="15" name="Rectangle 60">
                <a:extLst>
                  <a:ext uri="{FF2B5EF4-FFF2-40B4-BE49-F238E27FC236}">
                    <a16:creationId xmlns="" xmlns:a16="http://schemas.microsoft.com/office/drawing/2014/main" id="{1E658DD6-8530-4720-8B1C-E6B1EE4FB665}"/>
                  </a:ext>
                </a:extLst>
              </p:cNvPr>
              <p:cNvSpPr>
                <a:spLocks noChangeArrowheads="1"/>
              </p:cNvSpPr>
              <p:nvPr/>
            </p:nvSpPr>
            <p:spPr bwMode="auto">
              <a:xfrm>
                <a:off x="5768976" y="1895475"/>
                <a:ext cx="41275" cy="128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
            <p:nvSpPr>
              <p:cNvPr id="16" name="Rectangle 61">
                <a:extLst>
                  <a:ext uri="{FF2B5EF4-FFF2-40B4-BE49-F238E27FC236}">
                    <a16:creationId xmlns="" xmlns:a16="http://schemas.microsoft.com/office/drawing/2014/main" id="{A614B101-EDF1-48C6-BFF8-76ADDF7BDAFA}"/>
                  </a:ext>
                </a:extLst>
              </p:cNvPr>
              <p:cNvSpPr>
                <a:spLocks noChangeArrowheads="1"/>
              </p:cNvSpPr>
              <p:nvPr/>
            </p:nvSpPr>
            <p:spPr bwMode="auto">
              <a:xfrm>
                <a:off x="5829301" y="1936750"/>
                <a:ext cx="41275" cy="873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grpSp>
        <p:nvGrpSpPr>
          <p:cNvPr id="17" name="组合 16">
            <a:extLst>
              <a:ext uri="{FF2B5EF4-FFF2-40B4-BE49-F238E27FC236}">
                <a16:creationId xmlns="" xmlns:a16="http://schemas.microsoft.com/office/drawing/2014/main" id="{85B4B831-E19A-4BC8-839F-AA906ADECE11}"/>
              </a:ext>
            </a:extLst>
          </p:cNvPr>
          <p:cNvGrpSpPr/>
          <p:nvPr/>
        </p:nvGrpSpPr>
        <p:grpSpPr>
          <a:xfrm>
            <a:off x="7160167" y="4095617"/>
            <a:ext cx="1484148" cy="1484148"/>
            <a:chOff x="7270150" y="4604902"/>
            <a:chExt cx="1484148" cy="1484148"/>
          </a:xfrm>
        </p:grpSpPr>
        <p:sp>
          <p:nvSpPr>
            <p:cNvPr id="18" name="椭圆 17">
              <a:extLst>
                <a:ext uri="{FF2B5EF4-FFF2-40B4-BE49-F238E27FC236}">
                  <a16:creationId xmlns="" xmlns:a16="http://schemas.microsoft.com/office/drawing/2014/main" id="{B989DA9D-C6EC-43F6-85C0-62F44FFD466F}"/>
                </a:ext>
              </a:extLst>
            </p:cNvPr>
            <p:cNvSpPr/>
            <p:nvPr/>
          </p:nvSpPr>
          <p:spPr>
            <a:xfrm>
              <a:off x="7270150" y="4604902"/>
              <a:ext cx="1484148" cy="1484148"/>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9" name="椭圆形标注 33">
              <a:extLst>
                <a:ext uri="{FF2B5EF4-FFF2-40B4-BE49-F238E27FC236}">
                  <a16:creationId xmlns="" xmlns:a16="http://schemas.microsoft.com/office/drawing/2014/main" id="{4B0FE66E-D24A-46E1-B7F2-92280D314D91}"/>
                </a:ext>
              </a:extLst>
            </p:cNvPr>
            <p:cNvSpPr/>
            <p:nvPr/>
          </p:nvSpPr>
          <p:spPr>
            <a:xfrm>
              <a:off x="7640426" y="5076976"/>
              <a:ext cx="743596" cy="540000"/>
            </a:xfrm>
            <a:prstGeom prst="wedgeEllipseCallout">
              <a:avLst>
                <a:gd name="adj1" fmla="val -38188"/>
                <a:gd name="adj2" fmla="val 6182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0" name="矩形 19">
            <a:extLst>
              <a:ext uri="{FF2B5EF4-FFF2-40B4-BE49-F238E27FC236}">
                <a16:creationId xmlns="" xmlns:a16="http://schemas.microsoft.com/office/drawing/2014/main" id="{E4DC3763-F1C6-452A-BA29-717DFC35D120}"/>
              </a:ext>
            </a:extLst>
          </p:cNvPr>
          <p:cNvSpPr/>
          <p:nvPr/>
        </p:nvSpPr>
        <p:spPr>
          <a:xfrm>
            <a:off x="8640727" y="1683500"/>
            <a:ext cx="1313168" cy="430883"/>
          </a:xfrm>
          <a:prstGeom prst="rect">
            <a:avLst/>
          </a:prstGeom>
        </p:spPr>
        <p:txBody>
          <a:bodyPr wrap="none" lIns="91434" tIns="45718" rIns="91434" bIns="45718">
            <a:spAutoFit/>
          </a:bodyPr>
          <a:lstStyle/>
          <a:p>
            <a:r>
              <a:rPr lang="zh-CN" altLang="en-US" sz="2200" b="1" dirty="0">
                <a:solidFill>
                  <a:schemeClr val="tx1">
                    <a:lumMod val="75000"/>
                    <a:lumOff val="25000"/>
                  </a:schemeClr>
                </a:solidFill>
                <a:cs typeface="+mn-ea"/>
                <a:sym typeface="+mn-lt"/>
              </a:rPr>
              <a:t>添加标题</a:t>
            </a:r>
            <a:endParaRPr lang="en-US" altLang="zh-CN" sz="2200" b="1" dirty="0">
              <a:solidFill>
                <a:schemeClr val="tx1">
                  <a:lumMod val="75000"/>
                  <a:lumOff val="25000"/>
                </a:schemeClr>
              </a:solidFill>
              <a:cs typeface="+mn-ea"/>
              <a:sym typeface="+mn-lt"/>
            </a:endParaRPr>
          </a:p>
        </p:txBody>
      </p:sp>
      <p:sp>
        <p:nvSpPr>
          <p:cNvPr id="21" name="矩形 47">
            <a:extLst>
              <a:ext uri="{FF2B5EF4-FFF2-40B4-BE49-F238E27FC236}">
                <a16:creationId xmlns="" xmlns:a16="http://schemas.microsoft.com/office/drawing/2014/main" id="{42E05EE0-A267-4E20-8F88-7E70CA197EE8}"/>
              </a:ext>
            </a:extLst>
          </p:cNvPr>
          <p:cNvSpPr>
            <a:spLocks noChangeArrowheads="1"/>
          </p:cNvSpPr>
          <p:nvPr/>
        </p:nvSpPr>
        <p:spPr bwMode="auto">
          <a:xfrm>
            <a:off x="8640730" y="2134941"/>
            <a:ext cx="2119039" cy="1384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4" tIns="45718" rIns="91434" bIns="45718">
            <a:spAutoFit/>
          </a:bodyPr>
          <a:lstStyle/>
          <a:p>
            <a:pPr>
              <a:lnSpc>
                <a:spcPct val="150000"/>
              </a:lnSpc>
            </a:pPr>
            <a:r>
              <a:rPr lang="zh-CN" altLang="en-US" sz="1400" dirty="0">
                <a:solidFill>
                  <a:srgbClr val="2D2A19"/>
                </a:solidFill>
                <a:cs typeface="+mn-ea"/>
                <a:sym typeface="+mn-lt"/>
              </a:rPr>
              <a:t>单击此处添加文本单击此处添加文本单击此处添加文本单击此处添加文本</a:t>
            </a:r>
          </a:p>
        </p:txBody>
      </p:sp>
      <p:grpSp>
        <p:nvGrpSpPr>
          <p:cNvPr id="22" name="组合 21">
            <a:extLst>
              <a:ext uri="{FF2B5EF4-FFF2-40B4-BE49-F238E27FC236}">
                <a16:creationId xmlns="" xmlns:a16="http://schemas.microsoft.com/office/drawing/2014/main" id="{9533E2D2-DB3E-4306-B960-A6C196862FC3}"/>
              </a:ext>
            </a:extLst>
          </p:cNvPr>
          <p:cNvGrpSpPr/>
          <p:nvPr/>
        </p:nvGrpSpPr>
        <p:grpSpPr>
          <a:xfrm>
            <a:off x="6918933" y="1663731"/>
            <a:ext cx="1484148" cy="1484148"/>
            <a:chOff x="7270150" y="1939337"/>
            <a:chExt cx="1484148" cy="1484148"/>
          </a:xfrm>
        </p:grpSpPr>
        <p:sp>
          <p:nvSpPr>
            <p:cNvPr id="23" name="椭圆 22">
              <a:extLst>
                <a:ext uri="{FF2B5EF4-FFF2-40B4-BE49-F238E27FC236}">
                  <a16:creationId xmlns="" xmlns:a16="http://schemas.microsoft.com/office/drawing/2014/main" id="{7B258ED1-5F62-412F-8B9A-BF061EB83B0A}"/>
                </a:ext>
              </a:extLst>
            </p:cNvPr>
            <p:cNvSpPr/>
            <p:nvPr/>
          </p:nvSpPr>
          <p:spPr>
            <a:xfrm>
              <a:off x="7270150" y="1939337"/>
              <a:ext cx="1484148" cy="1484148"/>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24" name="组合 23">
              <a:extLst>
                <a:ext uri="{FF2B5EF4-FFF2-40B4-BE49-F238E27FC236}">
                  <a16:creationId xmlns="" xmlns:a16="http://schemas.microsoft.com/office/drawing/2014/main" id="{2823F4B0-C7F0-444A-9224-1EFAF42D2F21}"/>
                </a:ext>
              </a:extLst>
            </p:cNvPr>
            <p:cNvGrpSpPr/>
            <p:nvPr/>
          </p:nvGrpSpPr>
          <p:grpSpPr>
            <a:xfrm>
              <a:off x="7628394" y="2388545"/>
              <a:ext cx="767661" cy="585733"/>
              <a:chOff x="12227116" y="4392007"/>
              <a:chExt cx="627436" cy="478740"/>
            </a:xfrm>
          </p:grpSpPr>
          <p:sp>
            <p:nvSpPr>
              <p:cNvPr id="25" name="Freeform 112">
                <a:extLst>
                  <a:ext uri="{FF2B5EF4-FFF2-40B4-BE49-F238E27FC236}">
                    <a16:creationId xmlns="" xmlns:a16="http://schemas.microsoft.com/office/drawing/2014/main" id="{2E79956B-7D31-452D-AF40-E461FD82D357}"/>
                  </a:ext>
                </a:extLst>
              </p:cNvPr>
              <p:cNvSpPr>
                <a:spLocks noEditPoints="1"/>
              </p:cNvSpPr>
              <p:nvPr/>
            </p:nvSpPr>
            <p:spPr bwMode="auto">
              <a:xfrm>
                <a:off x="12303279" y="4392007"/>
                <a:ext cx="482364" cy="301026"/>
              </a:xfrm>
              <a:custGeom>
                <a:avLst/>
                <a:gdLst>
                  <a:gd name="T0" fmla="*/ 52 w 56"/>
                  <a:gd name="T1" fmla="*/ 0 h 35"/>
                  <a:gd name="T2" fmla="*/ 4 w 56"/>
                  <a:gd name="T3" fmla="*/ 0 h 35"/>
                  <a:gd name="T4" fmla="*/ 0 w 56"/>
                  <a:gd name="T5" fmla="*/ 4 h 35"/>
                  <a:gd name="T6" fmla="*/ 0 w 56"/>
                  <a:gd name="T7" fmla="*/ 31 h 35"/>
                  <a:gd name="T8" fmla="*/ 4 w 56"/>
                  <a:gd name="T9" fmla="*/ 35 h 35"/>
                  <a:gd name="T10" fmla="*/ 52 w 56"/>
                  <a:gd name="T11" fmla="*/ 35 h 35"/>
                  <a:gd name="T12" fmla="*/ 56 w 56"/>
                  <a:gd name="T13" fmla="*/ 31 h 35"/>
                  <a:gd name="T14" fmla="*/ 56 w 56"/>
                  <a:gd name="T15" fmla="*/ 4 h 35"/>
                  <a:gd name="T16" fmla="*/ 52 w 56"/>
                  <a:gd name="T17" fmla="*/ 0 h 35"/>
                  <a:gd name="T18" fmla="*/ 49 w 56"/>
                  <a:gd name="T19" fmla="*/ 27 h 35"/>
                  <a:gd name="T20" fmla="*/ 46 w 56"/>
                  <a:gd name="T21" fmla="*/ 30 h 35"/>
                  <a:gd name="T22" fmla="*/ 9 w 56"/>
                  <a:gd name="T23" fmla="*/ 30 h 35"/>
                  <a:gd name="T24" fmla="*/ 6 w 56"/>
                  <a:gd name="T25" fmla="*/ 27 h 35"/>
                  <a:gd name="T26" fmla="*/ 6 w 56"/>
                  <a:gd name="T27" fmla="*/ 8 h 35"/>
                  <a:gd name="T28" fmla="*/ 9 w 56"/>
                  <a:gd name="T29" fmla="*/ 5 h 35"/>
                  <a:gd name="T30" fmla="*/ 46 w 56"/>
                  <a:gd name="T31" fmla="*/ 5 h 35"/>
                  <a:gd name="T32" fmla="*/ 49 w 56"/>
                  <a:gd name="T33" fmla="*/ 8 h 35"/>
                  <a:gd name="T34" fmla="*/ 49 w 56"/>
                  <a:gd name="T35"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6" h="35">
                    <a:moveTo>
                      <a:pt x="52" y="0"/>
                    </a:moveTo>
                    <a:cubicBezTo>
                      <a:pt x="4" y="0"/>
                      <a:pt x="4" y="0"/>
                      <a:pt x="4" y="0"/>
                    </a:cubicBezTo>
                    <a:cubicBezTo>
                      <a:pt x="2" y="0"/>
                      <a:pt x="0" y="2"/>
                      <a:pt x="0" y="4"/>
                    </a:cubicBezTo>
                    <a:cubicBezTo>
                      <a:pt x="0" y="31"/>
                      <a:pt x="0" y="31"/>
                      <a:pt x="0" y="31"/>
                    </a:cubicBezTo>
                    <a:cubicBezTo>
                      <a:pt x="0" y="33"/>
                      <a:pt x="2" y="35"/>
                      <a:pt x="4" y="35"/>
                    </a:cubicBezTo>
                    <a:cubicBezTo>
                      <a:pt x="52" y="35"/>
                      <a:pt x="52" y="35"/>
                      <a:pt x="52" y="35"/>
                    </a:cubicBezTo>
                    <a:cubicBezTo>
                      <a:pt x="54" y="35"/>
                      <a:pt x="56" y="33"/>
                      <a:pt x="56" y="31"/>
                    </a:cubicBezTo>
                    <a:cubicBezTo>
                      <a:pt x="56" y="4"/>
                      <a:pt x="56" y="4"/>
                      <a:pt x="56" y="4"/>
                    </a:cubicBezTo>
                    <a:cubicBezTo>
                      <a:pt x="56" y="2"/>
                      <a:pt x="54" y="0"/>
                      <a:pt x="52" y="0"/>
                    </a:cubicBezTo>
                    <a:close/>
                    <a:moveTo>
                      <a:pt x="49" y="27"/>
                    </a:moveTo>
                    <a:cubicBezTo>
                      <a:pt x="49" y="29"/>
                      <a:pt x="48" y="30"/>
                      <a:pt x="46" y="30"/>
                    </a:cubicBezTo>
                    <a:cubicBezTo>
                      <a:pt x="9" y="30"/>
                      <a:pt x="9" y="30"/>
                      <a:pt x="9" y="30"/>
                    </a:cubicBezTo>
                    <a:cubicBezTo>
                      <a:pt x="7" y="30"/>
                      <a:pt x="6" y="29"/>
                      <a:pt x="6" y="27"/>
                    </a:cubicBezTo>
                    <a:cubicBezTo>
                      <a:pt x="6" y="8"/>
                      <a:pt x="6" y="8"/>
                      <a:pt x="6" y="8"/>
                    </a:cubicBezTo>
                    <a:cubicBezTo>
                      <a:pt x="6" y="6"/>
                      <a:pt x="7" y="5"/>
                      <a:pt x="9" y="5"/>
                    </a:cubicBezTo>
                    <a:cubicBezTo>
                      <a:pt x="46" y="5"/>
                      <a:pt x="46" y="5"/>
                      <a:pt x="46" y="5"/>
                    </a:cubicBezTo>
                    <a:cubicBezTo>
                      <a:pt x="48" y="5"/>
                      <a:pt x="49" y="6"/>
                      <a:pt x="49" y="8"/>
                    </a:cubicBezTo>
                    <a:lnTo>
                      <a:pt x="49" y="2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 name="Freeform 113">
                <a:extLst>
                  <a:ext uri="{FF2B5EF4-FFF2-40B4-BE49-F238E27FC236}">
                    <a16:creationId xmlns="" xmlns:a16="http://schemas.microsoft.com/office/drawing/2014/main" id="{D1E5E31F-DEC7-495F-90E6-95E82A7C82A1}"/>
                  </a:ext>
                </a:extLst>
              </p:cNvPr>
              <p:cNvSpPr>
                <a:spLocks noEditPoints="1"/>
              </p:cNvSpPr>
              <p:nvPr/>
            </p:nvSpPr>
            <p:spPr bwMode="auto">
              <a:xfrm>
                <a:off x="12227116" y="4707540"/>
                <a:ext cx="627436" cy="163207"/>
              </a:xfrm>
              <a:custGeom>
                <a:avLst/>
                <a:gdLst>
                  <a:gd name="T0" fmla="*/ 67 w 73"/>
                  <a:gd name="T1" fmla="*/ 3 h 19"/>
                  <a:gd name="T2" fmla="*/ 63 w 73"/>
                  <a:gd name="T3" fmla="*/ 0 h 19"/>
                  <a:gd name="T4" fmla="*/ 10 w 73"/>
                  <a:gd name="T5" fmla="*/ 0 h 19"/>
                  <a:gd name="T6" fmla="*/ 7 w 73"/>
                  <a:gd name="T7" fmla="*/ 3 h 19"/>
                  <a:gd name="T8" fmla="*/ 1 w 73"/>
                  <a:gd name="T9" fmla="*/ 13 h 19"/>
                  <a:gd name="T10" fmla="*/ 73 w 73"/>
                  <a:gd name="T11" fmla="*/ 13 h 19"/>
                  <a:gd name="T12" fmla="*/ 67 w 73"/>
                  <a:gd name="T13" fmla="*/ 3 h 19"/>
                  <a:gd name="T14" fmla="*/ 25 w 73"/>
                  <a:gd name="T15" fmla="*/ 12 h 19"/>
                  <a:gd name="T16" fmla="*/ 27 w 73"/>
                  <a:gd name="T17" fmla="*/ 9 h 19"/>
                  <a:gd name="T18" fmla="*/ 47 w 73"/>
                  <a:gd name="T19" fmla="*/ 9 h 19"/>
                  <a:gd name="T20" fmla="*/ 48 w 73"/>
                  <a:gd name="T21" fmla="*/ 12 h 19"/>
                  <a:gd name="T22" fmla="*/ 25 w 73"/>
                  <a:gd name="T23" fmla="*/ 12 h 19"/>
                  <a:gd name="T24" fmla="*/ 62 w 73"/>
                  <a:gd name="T25" fmla="*/ 7 h 19"/>
                  <a:gd name="T26" fmla="*/ 12 w 73"/>
                  <a:gd name="T27" fmla="*/ 7 h 19"/>
                  <a:gd name="T28" fmla="*/ 9 w 73"/>
                  <a:gd name="T29" fmla="*/ 6 h 19"/>
                  <a:gd name="T30" fmla="*/ 10 w 73"/>
                  <a:gd name="T31" fmla="*/ 3 h 19"/>
                  <a:gd name="T32" fmla="*/ 13 w 73"/>
                  <a:gd name="T33" fmla="*/ 2 h 19"/>
                  <a:gd name="T34" fmla="*/ 61 w 73"/>
                  <a:gd name="T35" fmla="*/ 2 h 19"/>
                  <a:gd name="T36" fmla="*/ 63 w 73"/>
                  <a:gd name="T37" fmla="*/ 3 h 19"/>
                  <a:gd name="T38" fmla="*/ 65 w 73"/>
                  <a:gd name="T39" fmla="*/ 6 h 19"/>
                  <a:gd name="T40" fmla="*/ 62 w 73"/>
                  <a:gd name="T41" fmla="*/ 7 h 19"/>
                  <a:gd name="T42" fmla="*/ 0 w 73"/>
                  <a:gd name="T43" fmla="*/ 15 h 19"/>
                  <a:gd name="T44" fmla="*/ 3 w 73"/>
                  <a:gd name="T45" fmla="*/ 19 h 19"/>
                  <a:gd name="T46" fmla="*/ 70 w 73"/>
                  <a:gd name="T47" fmla="*/ 19 h 19"/>
                  <a:gd name="T48" fmla="*/ 73 w 73"/>
                  <a:gd name="T49" fmla="*/ 15 h 19"/>
                  <a:gd name="T50" fmla="*/ 0 w 73"/>
                  <a:gd name="T51" fmla="*/ 1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19">
                    <a:moveTo>
                      <a:pt x="67" y="3"/>
                    </a:moveTo>
                    <a:cubicBezTo>
                      <a:pt x="66" y="1"/>
                      <a:pt x="65" y="0"/>
                      <a:pt x="63" y="0"/>
                    </a:cubicBezTo>
                    <a:cubicBezTo>
                      <a:pt x="10" y="0"/>
                      <a:pt x="10" y="0"/>
                      <a:pt x="10" y="0"/>
                    </a:cubicBezTo>
                    <a:cubicBezTo>
                      <a:pt x="8" y="0"/>
                      <a:pt x="7" y="2"/>
                      <a:pt x="7" y="3"/>
                    </a:cubicBezTo>
                    <a:cubicBezTo>
                      <a:pt x="1" y="13"/>
                      <a:pt x="1" y="13"/>
                      <a:pt x="1" y="13"/>
                    </a:cubicBezTo>
                    <a:cubicBezTo>
                      <a:pt x="73" y="13"/>
                      <a:pt x="73" y="13"/>
                      <a:pt x="73" y="13"/>
                    </a:cubicBezTo>
                    <a:lnTo>
                      <a:pt x="67" y="3"/>
                    </a:lnTo>
                    <a:close/>
                    <a:moveTo>
                      <a:pt x="25" y="12"/>
                    </a:moveTo>
                    <a:cubicBezTo>
                      <a:pt x="27" y="9"/>
                      <a:pt x="27" y="9"/>
                      <a:pt x="27" y="9"/>
                    </a:cubicBezTo>
                    <a:cubicBezTo>
                      <a:pt x="47" y="9"/>
                      <a:pt x="47" y="9"/>
                      <a:pt x="47" y="9"/>
                    </a:cubicBezTo>
                    <a:cubicBezTo>
                      <a:pt x="48" y="12"/>
                      <a:pt x="48" y="12"/>
                      <a:pt x="48" y="12"/>
                    </a:cubicBezTo>
                    <a:lnTo>
                      <a:pt x="25" y="12"/>
                    </a:lnTo>
                    <a:close/>
                    <a:moveTo>
                      <a:pt x="62" y="7"/>
                    </a:moveTo>
                    <a:cubicBezTo>
                      <a:pt x="12" y="7"/>
                      <a:pt x="12" y="7"/>
                      <a:pt x="12" y="7"/>
                    </a:cubicBezTo>
                    <a:cubicBezTo>
                      <a:pt x="9" y="7"/>
                      <a:pt x="9" y="6"/>
                      <a:pt x="9" y="6"/>
                    </a:cubicBezTo>
                    <a:cubicBezTo>
                      <a:pt x="10" y="3"/>
                      <a:pt x="10" y="3"/>
                      <a:pt x="10" y="3"/>
                    </a:cubicBezTo>
                    <a:cubicBezTo>
                      <a:pt x="11" y="3"/>
                      <a:pt x="11" y="2"/>
                      <a:pt x="13" y="2"/>
                    </a:cubicBezTo>
                    <a:cubicBezTo>
                      <a:pt x="61" y="2"/>
                      <a:pt x="61" y="2"/>
                      <a:pt x="61" y="2"/>
                    </a:cubicBezTo>
                    <a:cubicBezTo>
                      <a:pt x="62" y="2"/>
                      <a:pt x="63" y="3"/>
                      <a:pt x="63" y="3"/>
                    </a:cubicBezTo>
                    <a:cubicBezTo>
                      <a:pt x="65" y="6"/>
                      <a:pt x="65" y="6"/>
                      <a:pt x="65" y="6"/>
                    </a:cubicBezTo>
                    <a:cubicBezTo>
                      <a:pt x="65" y="6"/>
                      <a:pt x="65" y="7"/>
                      <a:pt x="62" y="7"/>
                    </a:cubicBezTo>
                    <a:close/>
                    <a:moveTo>
                      <a:pt x="0" y="15"/>
                    </a:moveTo>
                    <a:cubicBezTo>
                      <a:pt x="0" y="16"/>
                      <a:pt x="2" y="17"/>
                      <a:pt x="3" y="19"/>
                    </a:cubicBezTo>
                    <a:cubicBezTo>
                      <a:pt x="70" y="19"/>
                      <a:pt x="70" y="19"/>
                      <a:pt x="70" y="19"/>
                    </a:cubicBezTo>
                    <a:cubicBezTo>
                      <a:pt x="72" y="17"/>
                      <a:pt x="73" y="16"/>
                      <a:pt x="73" y="15"/>
                    </a:cubicBezTo>
                    <a:lnTo>
                      <a:pt x="0"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sp>
        <p:nvSpPr>
          <p:cNvPr id="27" name="矩形 26">
            <a:extLst>
              <a:ext uri="{FF2B5EF4-FFF2-40B4-BE49-F238E27FC236}">
                <a16:creationId xmlns="" xmlns:a16="http://schemas.microsoft.com/office/drawing/2014/main" id="{26CE3A2E-98B3-4536-B71A-8517E0216E74}"/>
              </a:ext>
            </a:extLst>
          </p:cNvPr>
          <p:cNvSpPr/>
          <p:nvPr/>
        </p:nvSpPr>
        <p:spPr>
          <a:xfrm>
            <a:off x="8824556" y="4163550"/>
            <a:ext cx="1313168" cy="430883"/>
          </a:xfrm>
          <a:prstGeom prst="rect">
            <a:avLst/>
          </a:prstGeom>
        </p:spPr>
        <p:txBody>
          <a:bodyPr wrap="none" lIns="91434" tIns="45718" rIns="91434" bIns="45718">
            <a:spAutoFit/>
          </a:bodyPr>
          <a:lstStyle/>
          <a:p>
            <a:r>
              <a:rPr lang="zh-CN" altLang="en-US" sz="2200" b="1" dirty="0">
                <a:solidFill>
                  <a:schemeClr val="tx1">
                    <a:lumMod val="75000"/>
                    <a:lumOff val="25000"/>
                  </a:schemeClr>
                </a:solidFill>
                <a:cs typeface="+mn-ea"/>
                <a:sym typeface="+mn-lt"/>
              </a:rPr>
              <a:t>添加标题</a:t>
            </a:r>
            <a:endParaRPr lang="en-US" altLang="zh-CN" sz="2200" b="1" dirty="0">
              <a:solidFill>
                <a:schemeClr val="tx1">
                  <a:lumMod val="75000"/>
                  <a:lumOff val="25000"/>
                </a:schemeClr>
              </a:solidFill>
              <a:cs typeface="+mn-ea"/>
              <a:sym typeface="+mn-lt"/>
            </a:endParaRPr>
          </a:p>
        </p:txBody>
      </p:sp>
      <p:sp>
        <p:nvSpPr>
          <p:cNvPr id="28" name="矩形 47">
            <a:extLst>
              <a:ext uri="{FF2B5EF4-FFF2-40B4-BE49-F238E27FC236}">
                <a16:creationId xmlns="" xmlns:a16="http://schemas.microsoft.com/office/drawing/2014/main" id="{B6230419-9DF6-4248-A373-6BAE606E7FE7}"/>
              </a:ext>
            </a:extLst>
          </p:cNvPr>
          <p:cNvSpPr>
            <a:spLocks noChangeArrowheads="1"/>
          </p:cNvSpPr>
          <p:nvPr/>
        </p:nvSpPr>
        <p:spPr bwMode="auto">
          <a:xfrm>
            <a:off x="8824559" y="4614989"/>
            <a:ext cx="2128332" cy="1384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4" tIns="45718" rIns="91434" bIns="45718">
            <a:spAutoFit/>
          </a:bodyPr>
          <a:lstStyle/>
          <a:p>
            <a:pPr>
              <a:lnSpc>
                <a:spcPct val="150000"/>
              </a:lnSpc>
            </a:pPr>
            <a:r>
              <a:rPr lang="zh-CN" altLang="en-US" sz="1400" dirty="0">
                <a:solidFill>
                  <a:srgbClr val="2D2A19"/>
                </a:solidFill>
                <a:cs typeface="+mn-ea"/>
                <a:sym typeface="+mn-lt"/>
              </a:rPr>
              <a:t>单击此处添加文本单击此处添加文本单击此处添加文本单击此处添加文本</a:t>
            </a:r>
          </a:p>
        </p:txBody>
      </p:sp>
      <p:sp>
        <p:nvSpPr>
          <p:cNvPr id="29" name="矩形 28">
            <a:extLst>
              <a:ext uri="{FF2B5EF4-FFF2-40B4-BE49-F238E27FC236}">
                <a16:creationId xmlns="" xmlns:a16="http://schemas.microsoft.com/office/drawing/2014/main" id="{8B1E106E-DF60-4E9F-96EE-1A4F9CEDD704}"/>
              </a:ext>
            </a:extLst>
          </p:cNvPr>
          <p:cNvSpPr/>
          <p:nvPr/>
        </p:nvSpPr>
        <p:spPr>
          <a:xfrm>
            <a:off x="1892675" y="3122563"/>
            <a:ext cx="1313168" cy="430883"/>
          </a:xfrm>
          <a:prstGeom prst="rect">
            <a:avLst/>
          </a:prstGeom>
        </p:spPr>
        <p:txBody>
          <a:bodyPr wrap="none" lIns="91434" tIns="45718" rIns="91434" bIns="45718">
            <a:spAutoFit/>
          </a:bodyPr>
          <a:lstStyle/>
          <a:p>
            <a:pPr algn="r"/>
            <a:r>
              <a:rPr lang="zh-CN" altLang="en-US" sz="2200" b="1" dirty="0">
                <a:solidFill>
                  <a:schemeClr val="tx1">
                    <a:lumMod val="75000"/>
                    <a:lumOff val="25000"/>
                  </a:schemeClr>
                </a:solidFill>
                <a:cs typeface="+mn-ea"/>
                <a:sym typeface="+mn-lt"/>
              </a:rPr>
              <a:t>添加标题</a:t>
            </a:r>
            <a:endParaRPr lang="en-US" altLang="zh-CN" sz="2200" b="1" dirty="0">
              <a:solidFill>
                <a:schemeClr val="tx1">
                  <a:lumMod val="75000"/>
                  <a:lumOff val="25000"/>
                </a:schemeClr>
              </a:solidFill>
              <a:cs typeface="+mn-ea"/>
              <a:sym typeface="+mn-lt"/>
            </a:endParaRPr>
          </a:p>
        </p:txBody>
      </p:sp>
      <p:sp>
        <p:nvSpPr>
          <p:cNvPr id="30" name="矩形 47">
            <a:extLst>
              <a:ext uri="{FF2B5EF4-FFF2-40B4-BE49-F238E27FC236}">
                <a16:creationId xmlns="" xmlns:a16="http://schemas.microsoft.com/office/drawing/2014/main" id="{97582C90-D829-4780-8B05-D17E35ED81AB}"/>
              </a:ext>
            </a:extLst>
          </p:cNvPr>
          <p:cNvSpPr>
            <a:spLocks noChangeArrowheads="1"/>
          </p:cNvSpPr>
          <p:nvPr/>
        </p:nvSpPr>
        <p:spPr bwMode="auto">
          <a:xfrm>
            <a:off x="1319083" y="3574003"/>
            <a:ext cx="1886760" cy="1126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4" tIns="45718" rIns="91434" bIns="45718">
            <a:spAutoFit/>
          </a:bodyPr>
          <a:lstStyle/>
          <a:p>
            <a:pPr algn="r">
              <a:lnSpc>
                <a:spcPct val="120000"/>
              </a:lnSpc>
              <a:spcBef>
                <a:spcPct val="0"/>
              </a:spcBef>
              <a:buFont typeface="Arial" charset="0"/>
              <a:buNone/>
            </a:pPr>
            <a:r>
              <a:rPr lang="zh-CN" altLang="en-US" sz="1400" dirty="0">
                <a:solidFill>
                  <a:schemeClr val="tx1">
                    <a:lumMod val="75000"/>
                    <a:lumOff val="25000"/>
                  </a:schemeClr>
                </a:solidFill>
                <a:cs typeface="+mn-ea"/>
                <a:sym typeface="+mn-lt"/>
              </a:rPr>
              <a:t>单击此处添加文本单击此处添加文本单击此处添加文本单击此处添加文本</a:t>
            </a:r>
          </a:p>
        </p:txBody>
      </p:sp>
    </p:spTree>
    <p:extLst>
      <p:ext uri="{BB962C8B-B14F-4D97-AF65-F5344CB8AC3E}">
        <p14:creationId xmlns:p14="http://schemas.microsoft.com/office/powerpoint/2010/main" val="2895612845"/>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750"/>
                                        <p:tgtEl>
                                          <p:spTgt spid="6"/>
                                        </p:tgtEl>
                                      </p:cBhvr>
                                    </p:animEffect>
                                    <p:anim calcmode="lin" valueType="num">
                                      <p:cBhvr>
                                        <p:cTn id="12" dur="750" fill="hold"/>
                                        <p:tgtEl>
                                          <p:spTgt spid="6"/>
                                        </p:tgtEl>
                                        <p:attrNameLst>
                                          <p:attrName>ppt_x</p:attrName>
                                        </p:attrNameLst>
                                      </p:cBhvr>
                                      <p:tavLst>
                                        <p:tav tm="0">
                                          <p:val>
                                            <p:strVal val="#ppt_x"/>
                                          </p:val>
                                        </p:tav>
                                        <p:tav tm="100000">
                                          <p:val>
                                            <p:strVal val="#ppt_x"/>
                                          </p:val>
                                        </p:tav>
                                      </p:tavLst>
                                    </p:anim>
                                    <p:anim calcmode="lin" valueType="num">
                                      <p:cBhvr>
                                        <p:cTn id="13" dur="75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1250"/>
                            </p:stCondLst>
                            <p:childTnLst>
                              <p:par>
                                <p:cTn id="15" presetID="23" presetClass="entr" presetSubtype="16"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p:cTn id="21" dur="500" fill="hold"/>
                                        <p:tgtEl>
                                          <p:spTgt spid="22"/>
                                        </p:tgtEl>
                                        <p:attrNameLst>
                                          <p:attrName>ppt_w</p:attrName>
                                        </p:attrNameLst>
                                      </p:cBhvr>
                                      <p:tavLst>
                                        <p:tav tm="0">
                                          <p:val>
                                            <p:fltVal val="0"/>
                                          </p:val>
                                        </p:tav>
                                        <p:tav tm="100000">
                                          <p:val>
                                            <p:strVal val="#ppt_w"/>
                                          </p:val>
                                        </p:tav>
                                      </p:tavLst>
                                    </p:anim>
                                    <p:anim calcmode="lin" valueType="num">
                                      <p:cBhvr>
                                        <p:cTn id="22" dur="500" fill="hold"/>
                                        <p:tgtEl>
                                          <p:spTgt spid="22"/>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childTnLst>
                                </p:cTn>
                              </p:par>
                            </p:childTnLst>
                          </p:cTn>
                        </p:par>
                        <p:par>
                          <p:cTn id="27" fill="hold">
                            <p:stCondLst>
                              <p:cond delay="1750"/>
                            </p:stCondLst>
                            <p:childTnLst>
                              <p:par>
                                <p:cTn id="28" presetID="2" presetClass="entr" presetSubtype="2" fill="hold" grpId="0" nodeType="after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1+#ppt_w/2"/>
                                          </p:val>
                                        </p:tav>
                                        <p:tav tm="100000">
                                          <p:val>
                                            <p:strVal val="#ppt_x"/>
                                          </p:val>
                                        </p:tav>
                                      </p:tavLst>
                                    </p:anim>
                                    <p:anim calcmode="lin" valueType="num">
                                      <p:cBhvr additive="base">
                                        <p:cTn id="31" dur="500" fill="hold"/>
                                        <p:tgtEl>
                                          <p:spTgt spid="2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500" fill="hold"/>
                                        <p:tgtEl>
                                          <p:spTgt spid="21"/>
                                        </p:tgtEl>
                                        <p:attrNameLst>
                                          <p:attrName>ppt_x</p:attrName>
                                        </p:attrNameLst>
                                      </p:cBhvr>
                                      <p:tavLst>
                                        <p:tav tm="0">
                                          <p:val>
                                            <p:strVal val="1+#ppt_w/2"/>
                                          </p:val>
                                        </p:tav>
                                        <p:tav tm="100000">
                                          <p:val>
                                            <p:strVal val="#ppt_x"/>
                                          </p:val>
                                        </p:tav>
                                      </p:tavLst>
                                    </p:anim>
                                    <p:anim calcmode="lin" valueType="num">
                                      <p:cBhvr additive="base">
                                        <p:cTn id="35" dur="500" fill="hold"/>
                                        <p:tgtEl>
                                          <p:spTgt spid="2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500" fill="hold"/>
                                        <p:tgtEl>
                                          <p:spTgt spid="27"/>
                                        </p:tgtEl>
                                        <p:attrNameLst>
                                          <p:attrName>ppt_x</p:attrName>
                                        </p:attrNameLst>
                                      </p:cBhvr>
                                      <p:tavLst>
                                        <p:tav tm="0">
                                          <p:val>
                                            <p:strVal val="1+#ppt_w/2"/>
                                          </p:val>
                                        </p:tav>
                                        <p:tav tm="100000">
                                          <p:val>
                                            <p:strVal val="#ppt_x"/>
                                          </p:val>
                                        </p:tav>
                                      </p:tavLst>
                                    </p:anim>
                                    <p:anim calcmode="lin" valueType="num">
                                      <p:cBhvr additive="base">
                                        <p:cTn id="39" dur="500" fill="hold"/>
                                        <p:tgtEl>
                                          <p:spTgt spid="27"/>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500" fill="hold"/>
                                        <p:tgtEl>
                                          <p:spTgt spid="28"/>
                                        </p:tgtEl>
                                        <p:attrNameLst>
                                          <p:attrName>ppt_x</p:attrName>
                                        </p:attrNameLst>
                                      </p:cBhvr>
                                      <p:tavLst>
                                        <p:tav tm="0">
                                          <p:val>
                                            <p:strVal val="1+#ppt_w/2"/>
                                          </p:val>
                                        </p:tav>
                                        <p:tav tm="100000">
                                          <p:val>
                                            <p:strVal val="#ppt_x"/>
                                          </p:val>
                                        </p:tav>
                                      </p:tavLst>
                                    </p:anim>
                                    <p:anim calcmode="lin" valueType="num">
                                      <p:cBhvr additive="base">
                                        <p:cTn id="43" dur="500" fill="hold"/>
                                        <p:tgtEl>
                                          <p:spTgt spid="2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500" fill="hold"/>
                                        <p:tgtEl>
                                          <p:spTgt spid="29"/>
                                        </p:tgtEl>
                                        <p:attrNameLst>
                                          <p:attrName>ppt_x</p:attrName>
                                        </p:attrNameLst>
                                      </p:cBhvr>
                                      <p:tavLst>
                                        <p:tav tm="0">
                                          <p:val>
                                            <p:strVal val="0-#ppt_w/2"/>
                                          </p:val>
                                        </p:tav>
                                        <p:tav tm="100000">
                                          <p:val>
                                            <p:strVal val="#ppt_x"/>
                                          </p:val>
                                        </p:tav>
                                      </p:tavLst>
                                    </p:anim>
                                    <p:anim calcmode="lin" valueType="num">
                                      <p:cBhvr additive="base">
                                        <p:cTn id="47" dur="500" fill="hold"/>
                                        <p:tgtEl>
                                          <p:spTgt spid="29"/>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500" fill="hold"/>
                                        <p:tgtEl>
                                          <p:spTgt spid="30"/>
                                        </p:tgtEl>
                                        <p:attrNameLst>
                                          <p:attrName>ppt_x</p:attrName>
                                        </p:attrNameLst>
                                      </p:cBhvr>
                                      <p:tavLst>
                                        <p:tav tm="0">
                                          <p:val>
                                            <p:strVal val="0-#ppt_w/2"/>
                                          </p:val>
                                        </p:tav>
                                        <p:tav tm="100000">
                                          <p:val>
                                            <p:strVal val="#ppt_x"/>
                                          </p:val>
                                        </p:tav>
                                      </p:tavLst>
                                    </p:anim>
                                    <p:anim calcmode="lin" valueType="num">
                                      <p:cBhvr additive="base">
                                        <p:cTn id="51"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0" grpId="0"/>
      <p:bldP spid="21" grpId="0"/>
      <p:bldP spid="27" grpId="0"/>
      <p:bldP spid="28" grpId="0"/>
      <p:bldP spid="29"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pic>
        <p:nvPicPr>
          <p:cNvPr id="7" name="图片 6">
            <a:extLst>
              <a:ext uri="{FF2B5EF4-FFF2-40B4-BE49-F238E27FC236}">
                <a16:creationId xmlns="" xmlns:a16="http://schemas.microsoft.com/office/drawing/2014/main" id="{A26E97E9-CD06-4D16-AE0B-D5E9132302D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37455" y="1054694"/>
            <a:ext cx="5205995" cy="5205995"/>
          </a:xfrm>
          <a:prstGeom prst="rect">
            <a:avLst/>
          </a:prstGeom>
        </p:spPr>
      </p:pic>
      <p:sp>
        <p:nvSpPr>
          <p:cNvPr id="8" name="文本框 7">
            <a:extLst>
              <a:ext uri="{FF2B5EF4-FFF2-40B4-BE49-F238E27FC236}">
                <a16:creationId xmlns="" xmlns:a16="http://schemas.microsoft.com/office/drawing/2014/main" id="{B5BC7E96-1D79-4846-8E0B-36DE0692991A}"/>
              </a:ext>
            </a:extLst>
          </p:cNvPr>
          <p:cNvSpPr txBox="1"/>
          <p:nvPr/>
        </p:nvSpPr>
        <p:spPr>
          <a:xfrm>
            <a:off x="6559648" y="1632177"/>
            <a:ext cx="2699641" cy="523220"/>
          </a:xfrm>
          <a:prstGeom prst="rect">
            <a:avLst/>
          </a:prstGeom>
          <a:noFill/>
        </p:spPr>
        <p:txBody>
          <a:bodyPr wrap="square" rtlCol="0">
            <a:spAutoFit/>
          </a:bodyPr>
          <a:lstStyle/>
          <a:p>
            <a:r>
              <a:rPr lang="zh-CN" altLang="en-US" sz="2800" b="1" dirty="0">
                <a:solidFill>
                  <a:schemeClr val="bg1">
                    <a:lumMod val="75000"/>
                  </a:schemeClr>
                </a:solidFill>
                <a:cs typeface="+mn-ea"/>
                <a:sym typeface="+mn-lt"/>
              </a:rPr>
              <a:t>添加标题</a:t>
            </a:r>
          </a:p>
        </p:txBody>
      </p:sp>
      <p:sp>
        <p:nvSpPr>
          <p:cNvPr id="9" name="文本框 8">
            <a:extLst>
              <a:ext uri="{FF2B5EF4-FFF2-40B4-BE49-F238E27FC236}">
                <a16:creationId xmlns="" xmlns:a16="http://schemas.microsoft.com/office/drawing/2014/main" id="{04A4E917-A7B9-4DB2-A95C-AB246A0707B1}"/>
              </a:ext>
            </a:extLst>
          </p:cNvPr>
          <p:cNvSpPr txBox="1"/>
          <p:nvPr/>
        </p:nvSpPr>
        <p:spPr>
          <a:xfrm>
            <a:off x="7194199" y="2354694"/>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0" name="椭圆 9">
            <a:extLst>
              <a:ext uri="{FF2B5EF4-FFF2-40B4-BE49-F238E27FC236}">
                <a16:creationId xmlns="" xmlns:a16="http://schemas.microsoft.com/office/drawing/2014/main" id="{A5863671-5CF3-40EB-ABB2-51A102AB608E}"/>
              </a:ext>
            </a:extLst>
          </p:cNvPr>
          <p:cNvSpPr/>
          <p:nvPr/>
        </p:nvSpPr>
        <p:spPr>
          <a:xfrm>
            <a:off x="6598650" y="2354695"/>
            <a:ext cx="400111" cy="4001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a:extLst>
              <a:ext uri="{FF2B5EF4-FFF2-40B4-BE49-F238E27FC236}">
                <a16:creationId xmlns="" xmlns:a16="http://schemas.microsoft.com/office/drawing/2014/main" id="{3AB487A5-22A6-4B26-86A9-21398C2CDA84}"/>
              </a:ext>
            </a:extLst>
          </p:cNvPr>
          <p:cNvSpPr txBox="1"/>
          <p:nvPr/>
        </p:nvSpPr>
        <p:spPr>
          <a:xfrm>
            <a:off x="7194199" y="3170960"/>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2" name="椭圆 11">
            <a:extLst>
              <a:ext uri="{FF2B5EF4-FFF2-40B4-BE49-F238E27FC236}">
                <a16:creationId xmlns="" xmlns:a16="http://schemas.microsoft.com/office/drawing/2014/main" id="{F003EB75-5296-4BB0-B794-E857CB6DA281}"/>
              </a:ext>
            </a:extLst>
          </p:cNvPr>
          <p:cNvSpPr/>
          <p:nvPr/>
        </p:nvSpPr>
        <p:spPr>
          <a:xfrm>
            <a:off x="6598650" y="3170961"/>
            <a:ext cx="400111" cy="400111"/>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文本框 12">
            <a:extLst>
              <a:ext uri="{FF2B5EF4-FFF2-40B4-BE49-F238E27FC236}">
                <a16:creationId xmlns="" xmlns:a16="http://schemas.microsoft.com/office/drawing/2014/main" id="{42AC8667-27D6-4D99-89B8-EFF591DCC83C}"/>
              </a:ext>
            </a:extLst>
          </p:cNvPr>
          <p:cNvSpPr txBox="1"/>
          <p:nvPr/>
        </p:nvSpPr>
        <p:spPr>
          <a:xfrm>
            <a:off x="7194199" y="3987226"/>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4" name="椭圆 13">
            <a:extLst>
              <a:ext uri="{FF2B5EF4-FFF2-40B4-BE49-F238E27FC236}">
                <a16:creationId xmlns="" xmlns:a16="http://schemas.microsoft.com/office/drawing/2014/main" id="{2098093F-483F-421B-A8DA-276C321D7D69}"/>
              </a:ext>
            </a:extLst>
          </p:cNvPr>
          <p:cNvSpPr/>
          <p:nvPr/>
        </p:nvSpPr>
        <p:spPr>
          <a:xfrm>
            <a:off x="6598650" y="3987227"/>
            <a:ext cx="400111" cy="4001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a:extLst>
              <a:ext uri="{FF2B5EF4-FFF2-40B4-BE49-F238E27FC236}">
                <a16:creationId xmlns="" xmlns:a16="http://schemas.microsoft.com/office/drawing/2014/main" id="{570C8923-F899-4506-9C3F-C18E77A06153}"/>
              </a:ext>
            </a:extLst>
          </p:cNvPr>
          <p:cNvSpPr txBox="1"/>
          <p:nvPr/>
        </p:nvSpPr>
        <p:spPr>
          <a:xfrm>
            <a:off x="7102497" y="4829962"/>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6" name="椭圆 15">
            <a:extLst>
              <a:ext uri="{FF2B5EF4-FFF2-40B4-BE49-F238E27FC236}">
                <a16:creationId xmlns="" xmlns:a16="http://schemas.microsoft.com/office/drawing/2014/main" id="{34435DDA-3203-46DC-8527-2904B441DDAD}"/>
              </a:ext>
            </a:extLst>
          </p:cNvPr>
          <p:cNvSpPr/>
          <p:nvPr/>
        </p:nvSpPr>
        <p:spPr>
          <a:xfrm>
            <a:off x="6598650" y="4829963"/>
            <a:ext cx="400111" cy="400111"/>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3419659981"/>
      </p:ext>
    </p:extLst>
  </p:cSld>
  <p:clrMapOvr>
    <a:masterClrMapping/>
  </p:clrMapOvr>
  <mc:AlternateContent xmlns:mc="http://schemas.openxmlformats.org/markup-compatibility/2006" xmlns:p14="http://schemas.microsoft.com/office/powerpoint/2010/main">
    <mc:Choice Requires="p14">
      <p:transition spd="slow" p14:dur="2500" advClick="0" advTm="0">
        <p:checker/>
      </p:transition>
    </mc:Choice>
    <mc:Fallback xmlns="">
      <p:transition spd="slow" advClick="0"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 fill="hold"/>
                                        <p:tgtEl>
                                          <p:spTgt spid="8"/>
                                        </p:tgtEl>
                                        <p:attrNameLst>
                                          <p:attrName>ppt_x</p:attrName>
                                        </p:attrNameLst>
                                      </p:cBhvr>
                                      <p:tavLst>
                                        <p:tav tm="0">
                                          <p:val>
                                            <p:strVal val="#ppt_x"/>
                                          </p:val>
                                        </p:tav>
                                        <p:tav tm="100000">
                                          <p:val>
                                            <p:strVal val="#ppt_x"/>
                                          </p:val>
                                        </p:tav>
                                      </p:tavLst>
                                    </p:anim>
                                    <p:anim calcmode="lin" valueType="num">
                                      <p:cBhvr additive="base">
                                        <p:cTn id="1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animBg="1"/>
      <p:bldP spid="11" grpId="0"/>
      <p:bldP spid="12" grpId="0" animBg="1"/>
      <p:bldP spid="13" grpId="0"/>
      <p:bldP spid="14" grpId="0" animBg="1"/>
      <p:bldP spid="15" grpId="0"/>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sp>
        <p:nvSpPr>
          <p:cNvPr id="6" name="Line 10">
            <a:extLst>
              <a:ext uri="{FF2B5EF4-FFF2-40B4-BE49-F238E27FC236}">
                <a16:creationId xmlns="" xmlns:a16="http://schemas.microsoft.com/office/drawing/2014/main" id="{04AEFD19-14EF-4FA7-8701-086ABE37DF1D}"/>
              </a:ext>
            </a:extLst>
          </p:cNvPr>
          <p:cNvSpPr>
            <a:spLocks noChangeShapeType="1"/>
          </p:cNvSpPr>
          <p:nvPr/>
        </p:nvSpPr>
        <p:spPr bwMode="auto">
          <a:xfrm flipV="1">
            <a:off x="3501680" y="2849480"/>
            <a:ext cx="0" cy="80962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7" name="Line 11">
            <a:extLst>
              <a:ext uri="{FF2B5EF4-FFF2-40B4-BE49-F238E27FC236}">
                <a16:creationId xmlns="" xmlns:a16="http://schemas.microsoft.com/office/drawing/2014/main" id="{5EE955B5-2246-4B44-A4F4-7073E81EC4E1}"/>
              </a:ext>
            </a:extLst>
          </p:cNvPr>
          <p:cNvSpPr>
            <a:spLocks noChangeShapeType="1"/>
          </p:cNvSpPr>
          <p:nvPr/>
        </p:nvSpPr>
        <p:spPr bwMode="auto">
          <a:xfrm flipV="1">
            <a:off x="4882087" y="3659103"/>
            <a:ext cx="0" cy="808038"/>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8" name="Line 12">
            <a:extLst>
              <a:ext uri="{FF2B5EF4-FFF2-40B4-BE49-F238E27FC236}">
                <a16:creationId xmlns="" xmlns:a16="http://schemas.microsoft.com/office/drawing/2014/main" id="{99BCBE4F-8D39-4D06-BE9D-06CF6BD3D1F6}"/>
              </a:ext>
            </a:extLst>
          </p:cNvPr>
          <p:cNvSpPr>
            <a:spLocks noChangeShapeType="1"/>
          </p:cNvSpPr>
          <p:nvPr/>
        </p:nvSpPr>
        <p:spPr bwMode="auto">
          <a:xfrm flipV="1">
            <a:off x="7330359" y="3659103"/>
            <a:ext cx="0" cy="808038"/>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9" name="Line 13">
            <a:extLst>
              <a:ext uri="{FF2B5EF4-FFF2-40B4-BE49-F238E27FC236}">
                <a16:creationId xmlns="" xmlns:a16="http://schemas.microsoft.com/office/drawing/2014/main" id="{C584CEA5-3E3E-4EB1-AF10-C8A2A171A908}"/>
              </a:ext>
            </a:extLst>
          </p:cNvPr>
          <p:cNvSpPr>
            <a:spLocks noChangeShapeType="1"/>
          </p:cNvSpPr>
          <p:nvPr/>
        </p:nvSpPr>
        <p:spPr bwMode="auto">
          <a:xfrm flipV="1">
            <a:off x="6106223" y="2849480"/>
            <a:ext cx="0" cy="80962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10" name="Line 14">
            <a:extLst>
              <a:ext uri="{FF2B5EF4-FFF2-40B4-BE49-F238E27FC236}">
                <a16:creationId xmlns="" xmlns:a16="http://schemas.microsoft.com/office/drawing/2014/main" id="{9D5299C7-B794-4AAB-BEB8-E53B6346ABCC}"/>
              </a:ext>
            </a:extLst>
          </p:cNvPr>
          <p:cNvSpPr>
            <a:spLocks noChangeShapeType="1"/>
          </p:cNvSpPr>
          <p:nvPr/>
        </p:nvSpPr>
        <p:spPr bwMode="auto">
          <a:xfrm flipV="1">
            <a:off x="8552908" y="2849480"/>
            <a:ext cx="0" cy="80962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11" name="Oval 15">
            <a:extLst>
              <a:ext uri="{FF2B5EF4-FFF2-40B4-BE49-F238E27FC236}">
                <a16:creationId xmlns="" xmlns:a16="http://schemas.microsoft.com/office/drawing/2014/main" id="{9FE7C4BF-73BE-4EBE-A490-DFDAC836CD06}"/>
              </a:ext>
            </a:extLst>
          </p:cNvPr>
          <p:cNvSpPr>
            <a:spLocks noChangeArrowheads="1"/>
          </p:cNvSpPr>
          <p:nvPr/>
        </p:nvSpPr>
        <p:spPr bwMode="auto">
          <a:xfrm>
            <a:off x="3263556" y="2612942"/>
            <a:ext cx="474663" cy="474663"/>
          </a:xfrm>
          <a:prstGeom prst="ellipse">
            <a:avLst/>
          </a:prstGeom>
          <a:solidFill>
            <a:srgbClr val="FF7AA3"/>
          </a:solidFill>
          <a:ln>
            <a:noFill/>
          </a:ln>
        </p:spPr>
        <p:txBody>
          <a:bodyPr vert="horz" wrap="square" lIns="91440" tIns="45720" rIns="91440" bIns="45720" numCol="1" anchor="t" anchorCtr="0" compatLnSpc="1"/>
          <a:lstStyle/>
          <a:p>
            <a:endParaRPr lang="zh-CN" altLang="en-US" dirty="0">
              <a:solidFill>
                <a:srgbClr val="7F7F7F"/>
              </a:solidFill>
              <a:cs typeface="+mn-ea"/>
              <a:sym typeface="+mn-lt"/>
            </a:endParaRPr>
          </a:p>
        </p:txBody>
      </p:sp>
      <p:sp>
        <p:nvSpPr>
          <p:cNvPr id="12" name="Oval 16">
            <a:extLst>
              <a:ext uri="{FF2B5EF4-FFF2-40B4-BE49-F238E27FC236}">
                <a16:creationId xmlns="" xmlns:a16="http://schemas.microsoft.com/office/drawing/2014/main" id="{74FC1B91-88E8-44BB-82A8-DA3CD7896598}"/>
              </a:ext>
            </a:extLst>
          </p:cNvPr>
          <p:cNvSpPr>
            <a:spLocks noChangeArrowheads="1"/>
          </p:cNvSpPr>
          <p:nvPr/>
        </p:nvSpPr>
        <p:spPr bwMode="auto">
          <a:xfrm>
            <a:off x="5869686" y="2612942"/>
            <a:ext cx="473075" cy="474663"/>
          </a:xfrm>
          <a:prstGeom prst="ellipse">
            <a:avLst/>
          </a:prstGeom>
          <a:solidFill>
            <a:srgbClr val="FF7AA3"/>
          </a:solidFill>
          <a:ln>
            <a:noFill/>
          </a:ln>
        </p:spPr>
        <p:txBody>
          <a:bodyPr vert="horz" wrap="square" lIns="91440" tIns="45720" rIns="91440" bIns="45720" numCol="1" anchor="t" anchorCtr="0" compatLnSpc="1"/>
          <a:lstStyle/>
          <a:p>
            <a:endParaRPr lang="zh-CN" altLang="en-US" dirty="0">
              <a:solidFill>
                <a:srgbClr val="7F7F7F"/>
              </a:solidFill>
              <a:cs typeface="+mn-ea"/>
              <a:sym typeface="+mn-lt"/>
            </a:endParaRPr>
          </a:p>
        </p:txBody>
      </p:sp>
      <p:sp>
        <p:nvSpPr>
          <p:cNvPr id="13" name="Oval 17">
            <a:extLst>
              <a:ext uri="{FF2B5EF4-FFF2-40B4-BE49-F238E27FC236}">
                <a16:creationId xmlns="" xmlns:a16="http://schemas.microsoft.com/office/drawing/2014/main" id="{F4EC56C6-BB17-461C-9562-24EEE2107475}"/>
              </a:ext>
            </a:extLst>
          </p:cNvPr>
          <p:cNvSpPr>
            <a:spLocks noChangeArrowheads="1"/>
          </p:cNvSpPr>
          <p:nvPr/>
        </p:nvSpPr>
        <p:spPr bwMode="auto">
          <a:xfrm>
            <a:off x="7090645" y="4229015"/>
            <a:ext cx="476251" cy="477838"/>
          </a:xfrm>
          <a:prstGeom prst="ellipse">
            <a:avLst/>
          </a:pr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4" name="Line 19">
            <a:extLst>
              <a:ext uri="{FF2B5EF4-FFF2-40B4-BE49-F238E27FC236}">
                <a16:creationId xmlns="" xmlns:a16="http://schemas.microsoft.com/office/drawing/2014/main" id="{43271703-FA80-481E-A512-9C416242BEAA}"/>
              </a:ext>
            </a:extLst>
          </p:cNvPr>
          <p:cNvSpPr>
            <a:spLocks noChangeShapeType="1"/>
          </p:cNvSpPr>
          <p:nvPr/>
        </p:nvSpPr>
        <p:spPr bwMode="auto">
          <a:xfrm flipV="1">
            <a:off x="9778632" y="3659103"/>
            <a:ext cx="0" cy="808038"/>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15" name="Oval 20">
            <a:extLst>
              <a:ext uri="{FF2B5EF4-FFF2-40B4-BE49-F238E27FC236}">
                <a16:creationId xmlns="" xmlns:a16="http://schemas.microsoft.com/office/drawing/2014/main" id="{975C879B-CC33-4C88-B8B0-1D293F99144A}"/>
              </a:ext>
            </a:extLst>
          </p:cNvPr>
          <p:cNvSpPr>
            <a:spLocks noChangeArrowheads="1"/>
          </p:cNvSpPr>
          <p:nvPr/>
        </p:nvSpPr>
        <p:spPr bwMode="auto">
          <a:xfrm>
            <a:off x="9542095" y="4229015"/>
            <a:ext cx="473075" cy="477838"/>
          </a:xfrm>
          <a:prstGeom prst="ellipse">
            <a:avLst/>
          </a:pr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6" name="Oval 21">
            <a:extLst>
              <a:ext uri="{FF2B5EF4-FFF2-40B4-BE49-F238E27FC236}">
                <a16:creationId xmlns="" xmlns:a16="http://schemas.microsoft.com/office/drawing/2014/main" id="{C75DAA52-D63B-473F-BF33-D3780CDD437E}"/>
              </a:ext>
            </a:extLst>
          </p:cNvPr>
          <p:cNvSpPr>
            <a:spLocks noChangeArrowheads="1"/>
          </p:cNvSpPr>
          <p:nvPr/>
        </p:nvSpPr>
        <p:spPr bwMode="auto">
          <a:xfrm>
            <a:off x="4645549" y="4229015"/>
            <a:ext cx="473075" cy="477838"/>
          </a:xfrm>
          <a:prstGeom prst="ellipse">
            <a:avLst/>
          </a:prstGeom>
          <a:solidFill>
            <a:schemeClr val="tx1">
              <a:lumMod val="50000"/>
              <a:lumOff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7" name="Oval 22">
            <a:extLst>
              <a:ext uri="{FF2B5EF4-FFF2-40B4-BE49-F238E27FC236}">
                <a16:creationId xmlns="" xmlns:a16="http://schemas.microsoft.com/office/drawing/2014/main" id="{4EC2AA6C-7285-47E4-B505-1097E474B777}"/>
              </a:ext>
            </a:extLst>
          </p:cNvPr>
          <p:cNvSpPr>
            <a:spLocks noChangeArrowheads="1"/>
          </p:cNvSpPr>
          <p:nvPr/>
        </p:nvSpPr>
        <p:spPr bwMode="auto">
          <a:xfrm>
            <a:off x="8316372" y="2612942"/>
            <a:ext cx="473075" cy="474663"/>
          </a:xfrm>
          <a:prstGeom prst="ellipse">
            <a:avLst/>
          </a:prstGeom>
          <a:solidFill>
            <a:srgbClr val="FF99CC"/>
          </a:solidFill>
          <a:ln>
            <a:noFill/>
          </a:ln>
        </p:spPr>
        <p:txBody>
          <a:bodyPr vert="horz" wrap="square" lIns="91440" tIns="45720" rIns="91440" bIns="45720" numCol="1" anchor="t" anchorCtr="0" compatLnSpc="1"/>
          <a:lstStyle/>
          <a:p>
            <a:endParaRPr lang="zh-CN" altLang="en-US">
              <a:solidFill>
                <a:srgbClr val="7F7F7F"/>
              </a:solidFill>
              <a:cs typeface="+mn-ea"/>
              <a:sym typeface="+mn-lt"/>
            </a:endParaRPr>
          </a:p>
        </p:txBody>
      </p:sp>
      <p:sp>
        <p:nvSpPr>
          <p:cNvPr id="18" name="Freeform 5">
            <a:extLst>
              <a:ext uri="{FF2B5EF4-FFF2-40B4-BE49-F238E27FC236}">
                <a16:creationId xmlns="" xmlns:a16="http://schemas.microsoft.com/office/drawing/2014/main" id="{CAE85A90-C4DA-4B84-A519-6D90F83EAA71}"/>
              </a:ext>
            </a:extLst>
          </p:cNvPr>
          <p:cNvSpPr/>
          <p:nvPr/>
        </p:nvSpPr>
        <p:spPr bwMode="auto">
          <a:xfrm>
            <a:off x="2785385" y="3414528"/>
            <a:ext cx="1424667" cy="487564"/>
          </a:xfrm>
          <a:custGeom>
            <a:avLst/>
            <a:gdLst>
              <a:gd name="T0" fmla="*/ 490 w 591"/>
              <a:gd name="T1" fmla="*/ 0 h 202"/>
              <a:gd name="T2" fmla="*/ 101 w 591"/>
              <a:gd name="T3" fmla="*/ 0 h 202"/>
              <a:gd name="T4" fmla="*/ 0 w 591"/>
              <a:gd name="T5" fmla="*/ 101 h 202"/>
              <a:gd name="T6" fmla="*/ 101 w 591"/>
              <a:gd name="T7" fmla="*/ 202 h 202"/>
              <a:gd name="T8" fmla="*/ 490 w 591"/>
              <a:gd name="T9" fmla="*/ 202 h 202"/>
              <a:gd name="T10" fmla="*/ 591 w 591"/>
              <a:gd name="T11" fmla="*/ 101 h 202"/>
              <a:gd name="T12" fmla="*/ 490 w 591"/>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591" h="202">
                <a:moveTo>
                  <a:pt x="490" y="0"/>
                </a:moveTo>
                <a:cubicBezTo>
                  <a:pt x="101" y="0"/>
                  <a:pt x="101" y="0"/>
                  <a:pt x="101" y="0"/>
                </a:cubicBezTo>
                <a:cubicBezTo>
                  <a:pt x="46" y="0"/>
                  <a:pt x="0" y="46"/>
                  <a:pt x="0" y="101"/>
                </a:cubicBezTo>
                <a:cubicBezTo>
                  <a:pt x="0" y="157"/>
                  <a:pt x="46" y="202"/>
                  <a:pt x="101" y="202"/>
                </a:cubicBezTo>
                <a:cubicBezTo>
                  <a:pt x="490" y="202"/>
                  <a:pt x="490" y="202"/>
                  <a:pt x="490" y="202"/>
                </a:cubicBezTo>
                <a:cubicBezTo>
                  <a:pt x="546" y="202"/>
                  <a:pt x="591" y="157"/>
                  <a:pt x="591" y="101"/>
                </a:cubicBezTo>
                <a:cubicBezTo>
                  <a:pt x="591" y="46"/>
                  <a:pt x="546" y="0"/>
                  <a:pt x="490" y="0"/>
                </a:cubicBezTo>
                <a:close/>
              </a:path>
            </a:pathLst>
          </a:custGeom>
          <a:solidFill>
            <a:srgbClr val="FF7AA3"/>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19" name="Freeform 6">
            <a:extLst>
              <a:ext uri="{FF2B5EF4-FFF2-40B4-BE49-F238E27FC236}">
                <a16:creationId xmlns="" xmlns:a16="http://schemas.microsoft.com/office/drawing/2014/main" id="{1B41B6E7-E170-420B-A60B-262E71DDB7E3}"/>
              </a:ext>
            </a:extLst>
          </p:cNvPr>
          <p:cNvSpPr/>
          <p:nvPr/>
        </p:nvSpPr>
        <p:spPr bwMode="auto">
          <a:xfrm>
            <a:off x="4359211" y="3414528"/>
            <a:ext cx="1045752" cy="487564"/>
          </a:xfrm>
          <a:custGeom>
            <a:avLst/>
            <a:gdLst>
              <a:gd name="T0" fmla="*/ 334 w 434"/>
              <a:gd name="T1" fmla="*/ 0 h 202"/>
              <a:gd name="T2" fmla="*/ 0 w 434"/>
              <a:gd name="T3" fmla="*/ 0 h 202"/>
              <a:gd name="T4" fmla="*/ 60 w 434"/>
              <a:gd name="T5" fmla="*/ 101 h 202"/>
              <a:gd name="T6" fmla="*/ 0 w 434"/>
              <a:gd name="T7" fmla="*/ 202 h 202"/>
              <a:gd name="T8" fmla="*/ 334 w 434"/>
              <a:gd name="T9" fmla="*/ 202 h 202"/>
              <a:gd name="T10" fmla="*/ 434 w 434"/>
              <a:gd name="T11" fmla="*/ 101 h 202"/>
              <a:gd name="T12" fmla="*/ 334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4" y="157"/>
                  <a:pt x="434" y="101"/>
                </a:cubicBezTo>
                <a:cubicBezTo>
                  <a:pt x="434" y="46"/>
                  <a:pt x="389" y="0"/>
                  <a:pt x="334"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0" name="Freeform 7">
            <a:extLst>
              <a:ext uri="{FF2B5EF4-FFF2-40B4-BE49-F238E27FC236}">
                <a16:creationId xmlns="" xmlns:a16="http://schemas.microsoft.com/office/drawing/2014/main" id="{BD605133-F5B5-4EC9-AC55-04F5AD6365A1}"/>
              </a:ext>
            </a:extLst>
          </p:cNvPr>
          <p:cNvSpPr/>
          <p:nvPr/>
        </p:nvSpPr>
        <p:spPr bwMode="auto">
          <a:xfrm>
            <a:off x="5583348" y="3414528"/>
            <a:ext cx="1045752" cy="48756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rgbClr val="FF7AA3"/>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21" name="Freeform 8">
            <a:extLst>
              <a:ext uri="{FF2B5EF4-FFF2-40B4-BE49-F238E27FC236}">
                <a16:creationId xmlns="" xmlns:a16="http://schemas.microsoft.com/office/drawing/2014/main" id="{52ECFF03-DB51-4851-B894-CEECCBE25480}"/>
              </a:ext>
            </a:extLst>
          </p:cNvPr>
          <p:cNvSpPr/>
          <p:nvPr/>
        </p:nvSpPr>
        <p:spPr bwMode="auto">
          <a:xfrm>
            <a:off x="6804538" y="3414528"/>
            <a:ext cx="1048468" cy="48756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90" y="202"/>
                  <a:pt x="435" y="157"/>
                  <a:pt x="435" y="101"/>
                </a:cubicBezTo>
                <a:cubicBezTo>
                  <a:pt x="435" y="46"/>
                  <a:pt x="390" y="0"/>
                  <a:pt x="334"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2" name="Freeform 9">
            <a:extLst>
              <a:ext uri="{FF2B5EF4-FFF2-40B4-BE49-F238E27FC236}">
                <a16:creationId xmlns="" xmlns:a16="http://schemas.microsoft.com/office/drawing/2014/main" id="{118D33FB-73FF-4C3A-A089-697B0189B159}"/>
              </a:ext>
            </a:extLst>
          </p:cNvPr>
          <p:cNvSpPr/>
          <p:nvPr/>
        </p:nvSpPr>
        <p:spPr bwMode="auto">
          <a:xfrm>
            <a:off x="8030263" y="3414528"/>
            <a:ext cx="1048468" cy="48756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5" y="157"/>
                  <a:pt x="435" y="101"/>
                </a:cubicBezTo>
                <a:cubicBezTo>
                  <a:pt x="435" y="46"/>
                  <a:pt x="389" y="0"/>
                  <a:pt x="334" y="0"/>
                </a:cubicBezTo>
                <a:close/>
              </a:path>
            </a:pathLst>
          </a:custGeom>
          <a:solidFill>
            <a:srgbClr val="FF7AA3"/>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3" name="Freeform 18">
            <a:extLst>
              <a:ext uri="{FF2B5EF4-FFF2-40B4-BE49-F238E27FC236}">
                <a16:creationId xmlns="" xmlns:a16="http://schemas.microsoft.com/office/drawing/2014/main" id="{D0735184-8290-4EC6-B050-6DE5B6615EAC}"/>
              </a:ext>
            </a:extLst>
          </p:cNvPr>
          <p:cNvSpPr/>
          <p:nvPr/>
        </p:nvSpPr>
        <p:spPr bwMode="auto">
          <a:xfrm>
            <a:off x="9255756" y="3414528"/>
            <a:ext cx="1045752" cy="48756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4" name="Freeform 10">
            <a:extLst>
              <a:ext uri="{FF2B5EF4-FFF2-40B4-BE49-F238E27FC236}">
                <a16:creationId xmlns="" xmlns:a16="http://schemas.microsoft.com/office/drawing/2014/main" id="{BDB731BD-D2DC-46D2-9069-434EFD731340}"/>
              </a:ext>
            </a:extLst>
          </p:cNvPr>
          <p:cNvSpPr>
            <a:spLocks noEditPoints="1"/>
          </p:cNvSpPr>
          <p:nvPr/>
        </p:nvSpPr>
        <p:spPr bwMode="auto">
          <a:xfrm>
            <a:off x="3412780" y="2730821"/>
            <a:ext cx="177800" cy="238900"/>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7F7F7F"/>
              </a:solidFill>
              <a:cs typeface="+mn-ea"/>
              <a:sym typeface="+mn-lt"/>
            </a:endParaRPr>
          </a:p>
        </p:txBody>
      </p:sp>
      <p:sp>
        <p:nvSpPr>
          <p:cNvPr id="25" name="Freeform 11">
            <a:extLst>
              <a:ext uri="{FF2B5EF4-FFF2-40B4-BE49-F238E27FC236}">
                <a16:creationId xmlns="" xmlns:a16="http://schemas.microsoft.com/office/drawing/2014/main" id="{8BA5A70E-573A-4C3E-A42D-68DD89BA4D4D}"/>
              </a:ext>
            </a:extLst>
          </p:cNvPr>
          <p:cNvSpPr>
            <a:spLocks noEditPoints="1"/>
          </p:cNvSpPr>
          <p:nvPr/>
        </p:nvSpPr>
        <p:spPr bwMode="auto">
          <a:xfrm>
            <a:off x="6006936" y="2731862"/>
            <a:ext cx="198575" cy="235232"/>
          </a:xfrm>
          <a:custGeom>
            <a:avLst/>
            <a:gdLst>
              <a:gd name="T0" fmla="*/ 116 w 162"/>
              <a:gd name="T1" fmla="*/ 53 h 192"/>
              <a:gd name="T2" fmla="*/ 101 w 162"/>
              <a:gd name="T3" fmla="*/ 89 h 192"/>
              <a:gd name="T4" fmla="*/ 101 w 162"/>
              <a:gd name="T5" fmla="*/ 90 h 192"/>
              <a:gd name="T6" fmla="*/ 122 w 162"/>
              <a:gd name="T7" fmla="*/ 109 h 192"/>
              <a:gd name="T8" fmla="*/ 150 w 162"/>
              <a:gd name="T9" fmla="*/ 121 h 192"/>
              <a:gd name="T10" fmla="*/ 150 w 162"/>
              <a:gd name="T11" fmla="*/ 180 h 192"/>
              <a:gd name="T12" fmla="*/ 121 w 162"/>
              <a:gd name="T13" fmla="*/ 192 h 192"/>
              <a:gd name="T14" fmla="*/ 28 w 162"/>
              <a:gd name="T15" fmla="*/ 185 h 192"/>
              <a:gd name="T16" fmla="*/ 28 w 162"/>
              <a:gd name="T17" fmla="*/ 178 h 192"/>
              <a:gd name="T18" fmla="*/ 12 w 162"/>
              <a:gd name="T19" fmla="*/ 178 h 192"/>
              <a:gd name="T20" fmla="*/ 0 w 162"/>
              <a:gd name="T21" fmla="*/ 161 h 192"/>
              <a:gd name="T22" fmla="*/ 4 w 162"/>
              <a:gd name="T23" fmla="*/ 123 h 192"/>
              <a:gd name="T24" fmla="*/ 30 w 162"/>
              <a:gd name="T25" fmla="*/ 89 h 192"/>
              <a:gd name="T26" fmla="*/ 15 w 162"/>
              <a:gd name="T27" fmla="*/ 53 h 192"/>
              <a:gd name="T28" fmla="*/ 117 w 162"/>
              <a:gd name="T29" fmla="*/ 130 h 192"/>
              <a:gd name="T30" fmla="*/ 117 w 162"/>
              <a:gd name="T31" fmla="*/ 146 h 192"/>
              <a:gd name="T32" fmla="*/ 97 w 162"/>
              <a:gd name="T33" fmla="*/ 151 h 192"/>
              <a:gd name="T34" fmla="*/ 117 w 162"/>
              <a:gd name="T35" fmla="*/ 155 h 192"/>
              <a:gd name="T36" fmla="*/ 122 w 162"/>
              <a:gd name="T37" fmla="*/ 176 h 192"/>
              <a:gd name="T38" fmla="*/ 126 w 162"/>
              <a:gd name="T39" fmla="*/ 155 h 192"/>
              <a:gd name="T40" fmla="*/ 146 w 162"/>
              <a:gd name="T41" fmla="*/ 151 h 192"/>
              <a:gd name="T42" fmla="*/ 126 w 162"/>
              <a:gd name="T43" fmla="*/ 146 h 192"/>
              <a:gd name="T44" fmla="*/ 117 w 162"/>
              <a:gd name="T45" fmla="*/ 130 h 192"/>
              <a:gd name="T46" fmla="*/ 99 w 162"/>
              <a:gd name="T47" fmla="*/ 128 h 192"/>
              <a:gd name="T48" fmla="*/ 99 w 162"/>
              <a:gd name="T49" fmla="*/ 174 h 192"/>
              <a:gd name="T50" fmla="*/ 144 w 162"/>
              <a:gd name="T51" fmla="*/ 174 h 192"/>
              <a:gd name="T52" fmla="*/ 144 w 162"/>
              <a:gd name="T53" fmla="*/ 128 h 192"/>
              <a:gd name="T54" fmla="*/ 99 w 162"/>
              <a:gd name="T55" fmla="*/ 128 h 192"/>
              <a:gd name="T56" fmla="*/ 103 w 162"/>
              <a:gd name="T57" fmla="*/ 113 h 192"/>
              <a:gd name="T58" fmla="*/ 66 w 162"/>
              <a:gd name="T59" fmla="*/ 105 h 192"/>
              <a:gd name="T60" fmla="*/ 17 w 162"/>
              <a:gd name="T61" fmla="*/ 129 h 192"/>
              <a:gd name="T62" fmla="*/ 15 w 162"/>
              <a:gd name="T63" fmla="*/ 161 h 192"/>
              <a:gd name="T64" fmla="*/ 34 w 162"/>
              <a:gd name="T65" fmla="*/ 163 h 192"/>
              <a:gd name="T66" fmla="*/ 38 w 162"/>
              <a:gd name="T67" fmla="*/ 138 h 192"/>
              <a:gd name="T68" fmla="*/ 43 w 162"/>
              <a:gd name="T69" fmla="*/ 170 h 192"/>
              <a:gd name="T70" fmla="*/ 43 w 162"/>
              <a:gd name="T71" fmla="*/ 177 h 192"/>
              <a:gd name="T72" fmla="*/ 81 w 162"/>
              <a:gd name="T73" fmla="*/ 151 h 192"/>
              <a:gd name="T74" fmla="*/ 93 w 162"/>
              <a:gd name="T75" fmla="*/ 121 h 192"/>
              <a:gd name="T76" fmla="*/ 103 w 162"/>
              <a:gd name="T77" fmla="*/ 113 h 192"/>
              <a:gd name="T78" fmla="*/ 66 w 162"/>
              <a:gd name="T79" fmla="*/ 16 h 192"/>
              <a:gd name="T80" fmla="*/ 66 w 162"/>
              <a:gd name="T81" fmla="*/ 89 h 192"/>
              <a:gd name="T82" fmla="*/ 66 w 162"/>
              <a:gd name="T83" fmla="*/ 1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2" h="192">
                <a:moveTo>
                  <a:pt x="66" y="0"/>
                </a:moveTo>
                <a:cubicBezTo>
                  <a:pt x="93" y="0"/>
                  <a:pt x="116" y="24"/>
                  <a:pt x="116" y="53"/>
                </a:cubicBezTo>
                <a:cubicBezTo>
                  <a:pt x="116" y="67"/>
                  <a:pt x="110" y="80"/>
                  <a:pt x="101" y="89"/>
                </a:cubicBezTo>
                <a:cubicBezTo>
                  <a:pt x="101" y="89"/>
                  <a:pt x="101" y="89"/>
                  <a:pt x="101" y="89"/>
                </a:cubicBezTo>
                <a:cubicBezTo>
                  <a:pt x="101" y="89"/>
                  <a:pt x="101" y="89"/>
                  <a:pt x="101" y="89"/>
                </a:cubicBezTo>
                <a:cubicBezTo>
                  <a:pt x="101" y="90"/>
                  <a:pt x="101" y="90"/>
                  <a:pt x="101" y="90"/>
                </a:cubicBezTo>
                <a:cubicBezTo>
                  <a:pt x="107" y="96"/>
                  <a:pt x="114" y="102"/>
                  <a:pt x="119" y="109"/>
                </a:cubicBezTo>
                <a:cubicBezTo>
                  <a:pt x="120" y="109"/>
                  <a:pt x="121" y="109"/>
                  <a:pt x="122" y="109"/>
                </a:cubicBezTo>
                <a:cubicBezTo>
                  <a:pt x="133" y="109"/>
                  <a:pt x="143" y="114"/>
                  <a:pt x="150" y="121"/>
                </a:cubicBezTo>
                <a:cubicBezTo>
                  <a:pt x="150" y="121"/>
                  <a:pt x="150" y="121"/>
                  <a:pt x="150" y="121"/>
                </a:cubicBezTo>
                <a:cubicBezTo>
                  <a:pt x="158" y="129"/>
                  <a:pt x="162" y="139"/>
                  <a:pt x="162" y="151"/>
                </a:cubicBezTo>
                <a:cubicBezTo>
                  <a:pt x="162" y="162"/>
                  <a:pt x="158" y="173"/>
                  <a:pt x="150" y="180"/>
                </a:cubicBezTo>
                <a:cubicBezTo>
                  <a:pt x="143" y="188"/>
                  <a:pt x="133" y="192"/>
                  <a:pt x="122" y="192"/>
                </a:cubicBezTo>
                <a:cubicBezTo>
                  <a:pt x="121" y="192"/>
                  <a:pt x="121" y="192"/>
                  <a:pt x="121" y="192"/>
                </a:cubicBezTo>
                <a:cubicBezTo>
                  <a:pt x="35" y="192"/>
                  <a:pt x="35" y="192"/>
                  <a:pt x="35" y="192"/>
                </a:cubicBezTo>
                <a:cubicBezTo>
                  <a:pt x="31" y="192"/>
                  <a:pt x="28" y="189"/>
                  <a:pt x="28" y="185"/>
                </a:cubicBezTo>
                <a:cubicBezTo>
                  <a:pt x="28" y="185"/>
                  <a:pt x="28" y="185"/>
                  <a:pt x="28" y="185"/>
                </a:cubicBezTo>
                <a:cubicBezTo>
                  <a:pt x="28" y="178"/>
                  <a:pt x="28" y="178"/>
                  <a:pt x="28" y="178"/>
                </a:cubicBezTo>
                <a:cubicBezTo>
                  <a:pt x="14" y="178"/>
                  <a:pt x="14" y="178"/>
                  <a:pt x="14" y="178"/>
                </a:cubicBezTo>
                <a:cubicBezTo>
                  <a:pt x="13" y="178"/>
                  <a:pt x="13" y="178"/>
                  <a:pt x="12" y="178"/>
                </a:cubicBezTo>
                <a:cubicBezTo>
                  <a:pt x="8" y="177"/>
                  <a:pt x="5" y="175"/>
                  <a:pt x="3" y="172"/>
                </a:cubicBezTo>
                <a:cubicBezTo>
                  <a:pt x="1" y="169"/>
                  <a:pt x="0" y="165"/>
                  <a:pt x="0" y="161"/>
                </a:cubicBezTo>
                <a:cubicBezTo>
                  <a:pt x="0" y="145"/>
                  <a:pt x="0" y="145"/>
                  <a:pt x="0" y="145"/>
                </a:cubicBezTo>
                <a:cubicBezTo>
                  <a:pt x="0" y="137"/>
                  <a:pt x="1" y="130"/>
                  <a:pt x="4" y="123"/>
                </a:cubicBezTo>
                <a:cubicBezTo>
                  <a:pt x="9" y="109"/>
                  <a:pt x="20" y="100"/>
                  <a:pt x="30" y="90"/>
                </a:cubicBezTo>
                <a:cubicBezTo>
                  <a:pt x="30" y="89"/>
                  <a:pt x="30" y="89"/>
                  <a:pt x="30" y="89"/>
                </a:cubicBezTo>
                <a:cubicBezTo>
                  <a:pt x="30" y="89"/>
                  <a:pt x="30" y="89"/>
                  <a:pt x="30" y="89"/>
                </a:cubicBezTo>
                <a:cubicBezTo>
                  <a:pt x="20" y="80"/>
                  <a:pt x="15" y="66"/>
                  <a:pt x="15" y="53"/>
                </a:cubicBezTo>
                <a:cubicBezTo>
                  <a:pt x="15" y="24"/>
                  <a:pt x="38" y="0"/>
                  <a:pt x="66" y="0"/>
                </a:cubicBezTo>
                <a:close/>
                <a:moveTo>
                  <a:pt x="117" y="130"/>
                </a:moveTo>
                <a:cubicBezTo>
                  <a:pt x="117" y="130"/>
                  <a:pt x="117" y="130"/>
                  <a:pt x="117" y="130"/>
                </a:cubicBezTo>
                <a:cubicBezTo>
                  <a:pt x="117" y="146"/>
                  <a:pt x="117" y="146"/>
                  <a:pt x="117" y="146"/>
                </a:cubicBezTo>
                <a:cubicBezTo>
                  <a:pt x="102" y="146"/>
                  <a:pt x="102" y="146"/>
                  <a:pt x="102" y="146"/>
                </a:cubicBezTo>
                <a:cubicBezTo>
                  <a:pt x="99" y="146"/>
                  <a:pt x="97" y="148"/>
                  <a:pt x="97" y="151"/>
                </a:cubicBezTo>
                <a:cubicBezTo>
                  <a:pt x="97" y="153"/>
                  <a:pt x="99" y="155"/>
                  <a:pt x="102" y="155"/>
                </a:cubicBezTo>
                <a:cubicBezTo>
                  <a:pt x="117" y="155"/>
                  <a:pt x="117" y="155"/>
                  <a:pt x="117" y="155"/>
                </a:cubicBezTo>
                <a:cubicBezTo>
                  <a:pt x="117" y="171"/>
                  <a:pt x="117" y="171"/>
                  <a:pt x="117" y="171"/>
                </a:cubicBezTo>
                <a:cubicBezTo>
                  <a:pt x="117" y="174"/>
                  <a:pt x="119" y="176"/>
                  <a:pt x="122" y="176"/>
                </a:cubicBezTo>
                <a:cubicBezTo>
                  <a:pt x="124" y="176"/>
                  <a:pt x="126" y="174"/>
                  <a:pt x="126" y="171"/>
                </a:cubicBezTo>
                <a:cubicBezTo>
                  <a:pt x="126" y="155"/>
                  <a:pt x="126" y="155"/>
                  <a:pt x="126" y="155"/>
                </a:cubicBezTo>
                <a:cubicBezTo>
                  <a:pt x="141" y="155"/>
                  <a:pt x="141" y="155"/>
                  <a:pt x="141" y="155"/>
                </a:cubicBezTo>
                <a:cubicBezTo>
                  <a:pt x="144" y="155"/>
                  <a:pt x="146" y="153"/>
                  <a:pt x="146" y="151"/>
                </a:cubicBezTo>
                <a:cubicBezTo>
                  <a:pt x="146" y="148"/>
                  <a:pt x="144" y="146"/>
                  <a:pt x="141" y="146"/>
                </a:cubicBezTo>
                <a:cubicBezTo>
                  <a:pt x="126" y="146"/>
                  <a:pt x="126" y="146"/>
                  <a:pt x="126" y="146"/>
                </a:cubicBezTo>
                <a:cubicBezTo>
                  <a:pt x="126" y="130"/>
                  <a:pt x="126" y="130"/>
                  <a:pt x="126" y="130"/>
                </a:cubicBezTo>
                <a:cubicBezTo>
                  <a:pt x="126" y="124"/>
                  <a:pt x="117" y="124"/>
                  <a:pt x="117" y="130"/>
                </a:cubicBezTo>
                <a:close/>
                <a:moveTo>
                  <a:pt x="99" y="128"/>
                </a:moveTo>
                <a:cubicBezTo>
                  <a:pt x="99" y="128"/>
                  <a:pt x="99" y="128"/>
                  <a:pt x="99" y="128"/>
                </a:cubicBezTo>
                <a:cubicBezTo>
                  <a:pt x="94" y="133"/>
                  <a:pt x="90" y="142"/>
                  <a:pt x="90" y="151"/>
                </a:cubicBezTo>
                <a:cubicBezTo>
                  <a:pt x="90" y="160"/>
                  <a:pt x="94" y="168"/>
                  <a:pt x="99" y="174"/>
                </a:cubicBezTo>
                <a:cubicBezTo>
                  <a:pt x="105" y="179"/>
                  <a:pt x="113" y="183"/>
                  <a:pt x="122" y="183"/>
                </a:cubicBezTo>
                <a:cubicBezTo>
                  <a:pt x="130" y="183"/>
                  <a:pt x="138" y="179"/>
                  <a:pt x="144" y="174"/>
                </a:cubicBezTo>
                <a:cubicBezTo>
                  <a:pt x="150" y="168"/>
                  <a:pt x="153" y="160"/>
                  <a:pt x="153" y="151"/>
                </a:cubicBezTo>
                <a:cubicBezTo>
                  <a:pt x="153" y="142"/>
                  <a:pt x="150" y="134"/>
                  <a:pt x="144" y="128"/>
                </a:cubicBezTo>
                <a:cubicBezTo>
                  <a:pt x="144" y="128"/>
                  <a:pt x="144" y="128"/>
                  <a:pt x="144" y="128"/>
                </a:cubicBezTo>
                <a:cubicBezTo>
                  <a:pt x="132" y="115"/>
                  <a:pt x="112" y="115"/>
                  <a:pt x="99" y="128"/>
                </a:cubicBezTo>
                <a:close/>
                <a:moveTo>
                  <a:pt x="103" y="113"/>
                </a:moveTo>
                <a:cubicBezTo>
                  <a:pt x="103" y="113"/>
                  <a:pt x="103" y="113"/>
                  <a:pt x="103" y="113"/>
                </a:cubicBezTo>
                <a:cubicBezTo>
                  <a:pt x="99" y="108"/>
                  <a:pt x="93" y="103"/>
                  <a:pt x="89" y="99"/>
                </a:cubicBezTo>
                <a:cubicBezTo>
                  <a:pt x="82" y="103"/>
                  <a:pt x="74" y="105"/>
                  <a:pt x="66" y="105"/>
                </a:cubicBezTo>
                <a:cubicBezTo>
                  <a:pt x="57" y="105"/>
                  <a:pt x="49" y="103"/>
                  <a:pt x="42" y="99"/>
                </a:cubicBezTo>
                <a:cubicBezTo>
                  <a:pt x="34" y="107"/>
                  <a:pt x="22" y="117"/>
                  <a:pt x="17" y="129"/>
                </a:cubicBezTo>
                <a:cubicBezTo>
                  <a:pt x="15" y="134"/>
                  <a:pt x="15" y="139"/>
                  <a:pt x="15" y="145"/>
                </a:cubicBezTo>
                <a:cubicBezTo>
                  <a:pt x="15" y="161"/>
                  <a:pt x="15" y="161"/>
                  <a:pt x="15" y="161"/>
                </a:cubicBezTo>
                <a:cubicBezTo>
                  <a:pt x="15" y="162"/>
                  <a:pt x="15" y="162"/>
                  <a:pt x="15" y="163"/>
                </a:cubicBezTo>
                <a:cubicBezTo>
                  <a:pt x="34" y="163"/>
                  <a:pt x="34" y="163"/>
                  <a:pt x="34" y="163"/>
                </a:cubicBezTo>
                <a:cubicBezTo>
                  <a:pt x="34" y="143"/>
                  <a:pt x="34" y="143"/>
                  <a:pt x="34" y="143"/>
                </a:cubicBezTo>
                <a:cubicBezTo>
                  <a:pt x="34" y="140"/>
                  <a:pt x="36" y="138"/>
                  <a:pt x="38" y="138"/>
                </a:cubicBezTo>
                <a:cubicBezTo>
                  <a:pt x="41" y="138"/>
                  <a:pt x="43" y="140"/>
                  <a:pt x="43" y="143"/>
                </a:cubicBezTo>
                <a:cubicBezTo>
                  <a:pt x="43" y="170"/>
                  <a:pt x="43" y="170"/>
                  <a:pt x="43" y="170"/>
                </a:cubicBezTo>
                <a:cubicBezTo>
                  <a:pt x="43" y="170"/>
                  <a:pt x="43" y="170"/>
                  <a:pt x="43" y="170"/>
                </a:cubicBezTo>
                <a:cubicBezTo>
                  <a:pt x="43" y="177"/>
                  <a:pt x="43" y="177"/>
                  <a:pt x="43" y="177"/>
                </a:cubicBezTo>
                <a:cubicBezTo>
                  <a:pt x="90" y="177"/>
                  <a:pt x="90" y="177"/>
                  <a:pt x="90" y="177"/>
                </a:cubicBezTo>
                <a:cubicBezTo>
                  <a:pt x="85" y="170"/>
                  <a:pt x="81" y="161"/>
                  <a:pt x="81" y="151"/>
                </a:cubicBezTo>
                <a:cubicBezTo>
                  <a:pt x="81" y="139"/>
                  <a:pt x="86" y="129"/>
                  <a:pt x="93" y="121"/>
                </a:cubicBezTo>
                <a:cubicBezTo>
                  <a:pt x="93" y="121"/>
                  <a:pt x="93" y="121"/>
                  <a:pt x="93" y="121"/>
                </a:cubicBezTo>
                <a:cubicBezTo>
                  <a:pt x="93" y="121"/>
                  <a:pt x="93" y="121"/>
                  <a:pt x="93" y="121"/>
                </a:cubicBezTo>
                <a:cubicBezTo>
                  <a:pt x="96" y="118"/>
                  <a:pt x="99" y="115"/>
                  <a:pt x="103" y="113"/>
                </a:cubicBezTo>
                <a:close/>
                <a:moveTo>
                  <a:pt x="66" y="16"/>
                </a:moveTo>
                <a:cubicBezTo>
                  <a:pt x="66" y="16"/>
                  <a:pt x="66" y="16"/>
                  <a:pt x="66" y="16"/>
                </a:cubicBezTo>
                <a:cubicBezTo>
                  <a:pt x="46" y="16"/>
                  <a:pt x="30" y="32"/>
                  <a:pt x="30" y="53"/>
                </a:cubicBezTo>
                <a:cubicBezTo>
                  <a:pt x="30" y="73"/>
                  <a:pt x="46" y="89"/>
                  <a:pt x="66" y="89"/>
                </a:cubicBezTo>
                <a:cubicBezTo>
                  <a:pt x="85" y="89"/>
                  <a:pt x="101" y="73"/>
                  <a:pt x="101" y="53"/>
                </a:cubicBezTo>
                <a:cubicBezTo>
                  <a:pt x="101" y="32"/>
                  <a:pt x="85" y="16"/>
                  <a:pt x="66" y="16"/>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7F7F7F"/>
              </a:solidFill>
              <a:cs typeface="+mn-ea"/>
              <a:sym typeface="+mn-lt"/>
            </a:endParaRPr>
          </a:p>
        </p:txBody>
      </p:sp>
      <p:sp>
        <p:nvSpPr>
          <p:cNvPr id="26" name="Freeform 12">
            <a:extLst>
              <a:ext uri="{FF2B5EF4-FFF2-40B4-BE49-F238E27FC236}">
                <a16:creationId xmlns="" xmlns:a16="http://schemas.microsoft.com/office/drawing/2014/main" id="{31EC2B76-A527-4DE9-8A8D-B6B2FCB7B8DF}"/>
              </a:ext>
            </a:extLst>
          </p:cNvPr>
          <p:cNvSpPr>
            <a:spLocks noEditPoints="1"/>
          </p:cNvSpPr>
          <p:nvPr/>
        </p:nvSpPr>
        <p:spPr bwMode="auto">
          <a:xfrm>
            <a:off x="7227041" y="4333028"/>
            <a:ext cx="203463" cy="268226"/>
          </a:xfrm>
          <a:custGeom>
            <a:avLst/>
            <a:gdLst>
              <a:gd name="T0" fmla="*/ 149 w 166"/>
              <a:gd name="T1" fmla="*/ 196 h 219"/>
              <a:gd name="T2" fmla="*/ 136 w 166"/>
              <a:gd name="T3" fmla="*/ 207 h 219"/>
              <a:gd name="T4" fmla="*/ 93 w 166"/>
              <a:gd name="T5" fmla="*/ 218 h 219"/>
              <a:gd name="T6" fmla="*/ 53 w 166"/>
              <a:gd name="T7" fmla="*/ 200 h 219"/>
              <a:gd name="T8" fmla="*/ 53 w 166"/>
              <a:gd name="T9" fmla="*/ 200 h 219"/>
              <a:gd name="T10" fmla="*/ 53 w 166"/>
              <a:gd name="T11" fmla="*/ 200 h 219"/>
              <a:gd name="T12" fmla="*/ 42 w 166"/>
              <a:gd name="T13" fmla="*/ 186 h 219"/>
              <a:gd name="T14" fmla="*/ 20 w 166"/>
              <a:gd name="T15" fmla="*/ 148 h 219"/>
              <a:gd name="T16" fmla="*/ 20 w 166"/>
              <a:gd name="T17" fmla="*/ 147 h 219"/>
              <a:gd name="T18" fmla="*/ 7 w 166"/>
              <a:gd name="T19" fmla="*/ 125 h 219"/>
              <a:gd name="T20" fmla="*/ 23 w 166"/>
              <a:gd name="T21" fmla="*/ 93 h 219"/>
              <a:gd name="T22" fmla="*/ 43 w 166"/>
              <a:gd name="T23" fmla="*/ 103 h 219"/>
              <a:gd name="T24" fmla="*/ 43 w 166"/>
              <a:gd name="T25" fmla="*/ 104 h 219"/>
              <a:gd name="T26" fmla="*/ 45 w 166"/>
              <a:gd name="T27" fmla="*/ 107 h 219"/>
              <a:gd name="T28" fmla="*/ 45 w 166"/>
              <a:gd name="T29" fmla="*/ 35 h 219"/>
              <a:gd name="T30" fmla="*/ 74 w 166"/>
              <a:gd name="T31" fmla="*/ 18 h 219"/>
              <a:gd name="T32" fmla="*/ 110 w 166"/>
              <a:gd name="T33" fmla="*/ 18 h 219"/>
              <a:gd name="T34" fmla="*/ 138 w 166"/>
              <a:gd name="T35" fmla="*/ 34 h 219"/>
              <a:gd name="T36" fmla="*/ 138 w 166"/>
              <a:gd name="T37" fmla="*/ 35 h 219"/>
              <a:gd name="T38" fmla="*/ 139 w 166"/>
              <a:gd name="T39" fmla="*/ 35 h 219"/>
              <a:gd name="T40" fmla="*/ 166 w 166"/>
              <a:gd name="T41" fmla="*/ 53 h 219"/>
              <a:gd name="T42" fmla="*/ 166 w 166"/>
              <a:gd name="T43" fmla="*/ 150 h 219"/>
              <a:gd name="T44" fmla="*/ 162 w 166"/>
              <a:gd name="T45" fmla="*/ 175 h 219"/>
              <a:gd name="T46" fmla="*/ 149 w 166"/>
              <a:gd name="T47" fmla="*/ 196 h 219"/>
              <a:gd name="T48" fmla="*/ 128 w 166"/>
              <a:gd name="T49" fmla="*/ 194 h 219"/>
              <a:gd name="T50" fmla="*/ 128 w 166"/>
              <a:gd name="T51" fmla="*/ 194 h 219"/>
              <a:gd name="T52" fmla="*/ 138 w 166"/>
              <a:gd name="T53" fmla="*/ 185 h 219"/>
              <a:gd name="T54" fmla="*/ 148 w 166"/>
              <a:gd name="T55" fmla="*/ 169 h 219"/>
              <a:gd name="T56" fmla="*/ 151 w 166"/>
              <a:gd name="T57" fmla="*/ 150 h 219"/>
              <a:gd name="T58" fmla="*/ 151 w 166"/>
              <a:gd name="T59" fmla="*/ 53 h 219"/>
              <a:gd name="T60" fmla="*/ 143 w 166"/>
              <a:gd name="T61" fmla="*/ 53 h 219"/>
              <a:gd name="T62" fmla="*/ 143 w 166"/>
              <a:gd name="T63" fmla="*/ 99 h 219"/>
              <a:gd name="T64" fmla="*/ 123 w 166"/>
              <a:gd name="T65" fmla="*/ 99 h 219"/>
              <a:gd name="T66" fmla="*/ 123 w 166"/>
              <a:gd name="T67" fmla="*/ 34 h 219"/>
              <a:gd name="T68" fmla="*/ 115 w 166"/>
              <a:gd name="T69" fmla="*/ 34 h 219"/>
              <a:gd name="T70" fmla="*/ 115 w 166"/>
              <a:gd name="T71" fmla="*/ 34 h 219"/>
              <a:gd name="T72" fmla="*/ 115 w 166"/>
              <a:gd name="T73" fmla="*/ 99 h 219"/>
              <a:gd name="T74" fmla="*/ 96 w 166"/>
              <a:gd name="T75" fmla="*/ 99 h 219"/>
              <a:gd name="T76" fmla="*/ 96 w 166"/>
              <a:gd name="T77" fmla="*/ 24 h 219"/>
              <a:gd name="T78" fmla="*/ 88 w 166"/>
              <a:gd name="T79" fmla="*/ 24 h 219"/>
              <a:gd name="T80" fmla="*/ 88 w 166"/>
              <a:gd name="T81" fmla="*/ 99 h 219"/>
              <a:gd name="T82" fmla="*/ 68 w 166"/>
              <a:gd name="T83" fmla="*/ 99 h 219"/>
              <a:gd name="T84" fmla="*/ 68 w 166"/>
              <a:gd name="T85" fmla="*/ 35 h 219"/>
              <a:gd name="T86" fmla="*/ 60 w 166"/>
              <a:gd name="T87" fmla="*/ 35 h 219"/>
              <a:gd name="T88" fmla="*/ 60 w 166"/>
              <a:gd name="T89" fmla="*/ 125 h 219"/>
              <a:gd name="T90" fmla="*/ 41 w 166"/>
              <a:gd name="T91" fmla="*/ 130 h 219"/>
              <a:gd name="T92" fmla="*/ 31 w 166"/>
              <a:gd name="T93" fmla="*/ 112 h 219"/>
              <a:gd name="T94" fmla="*/ 20 w 166"/>
              <a:gd name="T95" fmla="*/ 117 h 219"/>
              <a:gd name="T96" fmla="*/ 33 w 166"/>
              <a:gd name="T97" fmla="*/ 140 h 219"/>
              <a:gd name="T98" fmla="*/ 33 w 166"/>
              <a:gd name="T99" fmla="*/ 140 h 219"/>
              <a:gd name="T100" fmla="*/ 55 w 166"/>
              <a:gd name="T101" fmla="*/ 178 h 219"/>
              <a:gd name="T102" fmla="*/ 63 w 166"/>
              <a:gd name="T103" fmla="*/ 189 h 219"/>
              <a:gd name="T104" fmla="*/ 95 w 166"/>
              <a:gd name="T105" fmla="*/ 203 h 219"/>
              <a:gd name="T106" fmla="*/ 128 w 166"/>
              <a:gd name="T107" fmla="*/ 194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6" h="219">
                <a:moveTo>
                  <a:pt x="149" y="196"/>
                </a:moveTo>
                <a:cubicBezTo>
                  <a:pt x="145" y="200"/>
                  <a:pt x="141" y="204"/>
                  <a:pt x="136" y="207"/>
                </a:cubicBezTo>
                <a:cubicBezTo>
                  <a:pt x="123" y="216"/>
                  <a:pt x="108" y="219"/>
                  <a:pt x="93" y="218"/>
                </a:cubicBezTo>
                <a:cubicBezTo>
                  <a:pt x="79" y="217"/>
                  <a:pt x="65" y="211"/>
                  <a:pt x="53" y="200"/>
                </a:cubicBezTo>
                <a:cubicBezTo>
                  <a:pt x="53" y="200"/>
                  <a:pt x="53" y="200"/>
                  <a:pt x="53" y="200"/>
                </a:cubicBezTo>
                <a:cubicBezTo>
                  <a:pt x="53" y="200"/>
                  <a:pt x="53" y="200"/>
                  <a:pt x="53" y="200"/>
                </a:cubicBezTo>
                <a:cubicBezTo>
                  <a:pt x="49" y="196"/>
                  <a:pt x="45" y="191"/>
                  <a:pt x="42" y="186"/>
                </a:cubicBezTo>
                <a:cubicBezTo>
                  <a:pt x="20" y="148"/>
                  <a:pt x="20" y="148"/>
                  <a:pt x="20" y="148"/>
                </a:cubicBezTo>
                <a:cubicBezTo>
                  <a:pt x="20" y="147"/>
                  <a:pt x="20" y="147"/>
                  <a:pt x="20" y="147"/>
                </a:cubicBezTo>
                <a:cubicBezTo>
                  <a:pt x="7" y="125"/>
                  <a:pt x="7" y="125"/>
                  <a:pt x="7" y="125"/>
                </a:cubicBezTo>
                <a:cubicBezTo>
                  <a:pt x="0" y="111"/>
                  <a:pt x="8" y="95"/>
                  <a:pt x="23" y="93"/>
                </a:cubicBezTo>
                <a:cubicBezTo>
                  <a:pt x="29" y="93"/>
                  <a:pt x="37" y="95"/>
                  <a:pt x="43" y="103"/>
                </a:cubicBezTo>
                <a:cubicBezTo>
                  <a:pt x="43" y="103"/>
                  <a:pt x="43" y="104"/>
                  <a:pt x="43" y="104"/>
                </a:cubicBezTo>
                <a:cubicBezTo>
                  <a:pt x="45" y="107"/>
                  <a:pt x="45" y="107"/>
                  <a:pt x="45" y="107"/>
                </a:cubicBezTo>
                <a:cubicBezTo>
                  <a:pt x="45" y="35"/>
                  <a:pt x="45" y="35"/>
                  <a:pt x="45" y="35"/>
                </a:cubicBezTo>
                <a:cubicBezTo>
                  <a:pt x="45" y="19"/>
                  <a:pt x="61" y="11"/>
                  <a:pt x="74" y="18"/>
                </a:cubicBezTo>
                <a:cubicBezTo>
                  <a:pt x="79" y="0"/>
                  <a:pt x="104" y="1"/>
                  <a:pt x="110" y="18"/>
                </a:cubicBezTo>
                <a:cubicBezTo>
                  <a:pt x="122" y="11"/>
                  <a:pt x="138" y="19"/>
                  <a:pt x="138" y="34"/>
                </a:cubicBezTo>
                <a:cubicBezTo>
                  <a:pt x="138" y="35"/>
                  <a:pt x="138" y="35"/>
                  <a:pt x="138" y="35"/>
                </a:cubicBezTo>
                <a:cubicBezTo>
                  <a:pt x="139" y="35"/>
                  <a:pt x="139" y="35"/>
                  <a:pt x="139" y="35"/>
                </a:cubicBezTo>
                <a:cubicBezTo>
                  <a:pt x="152" y="30"/>
                  <a:pt x="166" y="38"/>
                  <a:pt x="166" y="53"/>
                </a:cubicBezTo>
                <a:cubicBezTo>
                  <a:pt x="166" y="150"/>
                  <a:pt x="166" y="150"/>
                  <a:pt x="166" y="150"/>
                </a:cubicBezTo>
                <a:cubicBezTo>
                  <a:pt x="166" y="158"/>
                  <a:pt x="165" y="167"/>
                  <a:pt x="162" y="175"/>
                </a:cubicBezTo>
                <a:cubicBezTo>
                  <a:pt x="159" y="182"/>
                  <a:pt x="155" y="190"/>
                  <a:pt x="149" y="196"/>
                </a:cubicBezTo>
                <a:close/>
                <a:moveTo>
                  <a:pt x="128" y="194"/>
                </a:moveTo>
                <a:cubicBezTo>
                  <a:pt x="128" y="194"/>
                  <a:pt x="128" y="194"/>
                  <a:pt x="128" y="194"/>
                </a:cubicBezTo>
                <a:cubicBezTo>
                  <a:pt x="132" y="192"/>
                  <a:pt x="135" y="189"/>
                  <a:pt x="138" y="185"/>
                </a:cubicBezTo>
                <a:cubicBezTo>
                  <a:pt x="142" y="181"/>
                  <a:pt x="146" y="175"/>
                  <a:pt x="148" y="169"/>
                </a:cubicBezTo>
                <a:cubicBezTo>
                  <a:pt x="150" y="163"/>
                  <a:pt x="151" y="157"/>
                  <a:pt x="151" y="150"/>
                </a:cubicBezTo>
                <a:cubicBezTo>
                  <a:pt x="151" y="53"/>
                  <a:pt x="151" y="53"/>
                  <a:pt x="151" y="53"/>
                </a:cubicBezTo>
                <a:cubicBezTo>
                  <a:pt x="151" y="47"/>
                  <a:pt x="143" y="47"/>
                  <a:pt x="143" y="53"/>
                </a:cubicBezTo>
                <a:cubicBezTo>
                  <a:pt x="143" y="99"/>
                  <a:pt x="143" y="99"/>
                  <a:pt x="143" y="99"/>
                </a:cubicBezTo>
                <a:cubicBezTo>
                  <a:pt x="143" y="111"/>
                  <a:pt x="123" y="111"/>
                  <a:pt x="123" y="99"/>
                </a:cubicBezTo>
                <a:cubicBezTo>
                  <a:pt x="123" y="34"/>
                  <a:pt x="123" y="34"/>
                  <a:pt x="123" y="34"/>
                </a:cubicBezTo>
                <a:cubicBezTo>
                  <a:pt x="123" y="29"/>
                  <a:pt x="115" y="29"/>
                  <a:pt x="115" y="34"/>
                </a:cubicBezTo>
                <a:cubicBezTo>
                  <a:pt x="115" y="34"/>
                  <a:pt x="115" y="34"/>
                  <a:pt x="115" y="34"/>
                </a:cubicBezTo>
                <a:cubicBezTo>
                  <a:pt x="115" y="99"/>
                  <a:pt x="115" y="99"/>
                  <a:pt x="115" y="99"/>
                </a:cubicBezTo>
                <a:cubicBezTo>
                  <a:pt x="115" y="111"/>
                  <a:pt x="96" y="111"/>
                  <a:pt x="96" y="99"/>
                </a:cubicBezTo>
                <a:cubicBezTo>
                  <a:pt x="96" y="24"/>
                  <a:pt x="96" y="24"/>
                  <a:pt x="96" y="24"/>
                </a:cubicBezTo>
                <a:cubicBezTo>
                  <a:pt x="96" y="18"/>
                  <a:pt x="88" y="19"/>
                  <a:pt x="88" y="24"/>
                </a:cubicBezTo>
                <a:cubicBezTo>
                  <a:pt x="88" y="99"/>
                  <a:pt x="88" y="99"/>
                  <a:pt x="88" y="99"/>
                </a:cubicBezTo>
                <a:cubicBezTo>
                  <a:pt x="88" y="111"/>
                  <a:pt x="68" y="111"/>
                  <a:pt x="68" y="99"/>
                </a:cubicBezTo>
                <a:cubicBezTo>
                  <a:pt x="68" y="35"/>
                  <a:pt x="68" y="35"/>
                  <a:pt x="68" y="35"/>
                </a:cubicBezTo>
                <a:cubicBezTo>
                  <a:pt x="68" y="29"/>
                  <a:pt x="60" y="29"/>
                  <a:pt x="60" y="35"/>
                </a:cubicBezTo>
                <a:cubicBezTo>
                  <a:pt x="60" y="125"/>
                  <a:pt x="60" y="125"/>
                  <a:pt x="60" y="125"/>
                </a:cubicBezTo>
                <a:cubicBezTo>
                  <a:pt x="60" y="135"/>
                  <a:pt x="46" y="139"/>
                  <a:pt x="41" y="130"/>
                </a:cubicBezTo>
                <a:cubicBezTo>
                  <a:pt x="31" y="112"/>
                  <a:pt x="31" y="112"/>
                  <a:pt x="31" y="112"/>
                </a:cubicBezTo>
                <a:cubicBezTo>
                  <a:pt x="26" y="106"/>
                  <a:pt x="16" y="110"/>
                  <a:pt x="20" y="117"/>
                </a:cubicBezTo>
                <a:cubicBezTo>
                  <a:pt x="33" y="140"/>
                  <a:pt x="33" y="140"/>
                  <a:pt x="33" y="140"/>
                </a:cubicBezTo>
                <a:cubicBezTo>
                  <a:pt x="33" y="140"/>
                  <a:pt x="33" y="140"/>
                  <a:pt x="33" y="140"/>
                </a:cubicBezTo>
                <a:cubicBezTo>
                  <a:pt x="55" y="178"/>
                  <a:pt x="55" y="178"/>
                  <a:pt x="55" y="178"/>
                </a:cubicBezTo>
                <a:cubicBezTo>
                  <a:pt x="57" y="182"/>
                  <a:pt x="60" y="186"/>
                  <a:pt x="63" y="189"/>
                </a:cubicBezTo>
                <a:cubicBezTo>
                  <a:pt x="72" y="197"/>
                  <a:pt x="83" y="202"/>
                  <a:pt x="95" y="203"/>
                </a:cubicBezTo>
                <a:cubicBezTo>
                  <a:pt x="106" y="204"/>
                  <a:pt x="118" y="201"/>
                  <a:pt x="128" y="194"/>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7" name="Freeform 13">
            <a:extLst>
              <a:ext uri="{FF2B5EF4-FFF2-40B4-BE49-F238E27FC236}">
                <a16:creationId xmlns="" xmlns:a16="http://schemas.microsoft.com/office/drawing/2014/main" id="{AFBFDC49-0E43-4119-9FDD-1E61B1AB88A8}"/>
              </a:ext>
            </a:extLst>
          </p:cNvPr>
          <p:cNvSpPr>
            <a:spLocks noEditPoints="1"/>
          </p:cNvSpPr>
          <p:nvPr/>
        </p:nvSpPr>
        <p:spPr bwMode="auto">
          <a:xfrm>
            <a:off x="4764468" y="4358261"/>
            <a:ext cx="235235" cy="219346"/>
          </a:xfrm>
          <a:custGeom>
            <a:avLst/>
            <a:gdLst>
              <a:gd name="T0" fmla="*/ 70 w 192"/>
              <a:gd name="T1" fmla="*/ 76 h 179"/>
              <a:gd name="T2" fmla="*/ 70 w 192"/>
              <a:gd name="T3" fmla="*/ 97 h 179"/>
              <a:gd name="T4" fmla="*/ 50 w 192"/>
              <a:gd name="T5" fmla="*/ 97 h 179"/>
              <a:gd name="T6" fmla="*/ 50 w 192"/>
              <a:gd name="T7" fmla="*/ 76 h 179"/>
              <a:gd name="T8" fmla="*/ 96 w 192"/>
              <a:gd name="T9" fmla="*/ 0 h 179"/>
              <a:gd name="T10" fmla="*/ 163 w 192"/>
              <a:gd name="T11" fmla="*/ 25 h 179"/>
              <a:gd name="T12" fmla="*/ 163 w 192"/>
              <a:gd name="T13" fmla="*/ 148 h 179"/>
              <a:gd name="T14" fmla="*/ 73 w 192"/>
              <a:gd name="T15" fmla="*/ 170 h 179"/>
              <a:gd name="T16" fmla="*/ 31 w 192"/>
              <a:gd name="T17" fmla="*/ 177 h 179"/>
              <a:gd name="T18" fmla="*/ 24 w 192"/>
              <a:gd name="T19" fmla="*/ 179 h 179"/>
              <a:gd name="T20" fmla="*/ 13 w 192"/>
              <a:gd name="T21" fmla="*/ 170 h 179"/>
              <a:gd name="T22" fmla="*/ 13 w 192"/>
              <a:gd name="T23" fmla="*/ 162 h 179"/>
              <a:gd name="T24" fmla="*/ 5 w 192"/>
              <a:gd name="T25" fmla="*/ 115 h 179"/>
              <a:gd name="T26" fmla="*/ 28 w 192"/>
              <a:gd name="T27" fmla="*/ 25 h 179"/>
              <a:gd name="T28" fmla="*/ 153 w 192"/>
              <a:gd name="T29" fmla="*/ 37 h 179"/>
              <a:gd name="T30" fmla="*/ 96 w 192"/>
              <a:gd name="T31" fmla="*/ 16 h 179"/>
              <a:gd name="T32" fmla="*/ 14 w 192"/>
              <a:gd name="T33" fmla="*/ 86 h 179"/>
              <a:gd name="T34" fmla="*/ 31 w 192"/>
              <a:gd name="T35" fmla="*/ 130 h 179"/>
              <a:gd name="T36" fmla="*/ 28 w 192"/>
              <a:gd name="T37" fmla="*/ 162 h 179"/>
              <a:gd name="T38" fmla="*/ 57 w 192"/>
              <a:gd name="T39" fmla="*/ 149 h 179"/>
              <a:gd name="T40" fmla="*/ 96 w 192"/>
              <a:gd name="T41" fmla="*/ 157 h 179"/>
              <a:gd name="T42" fmla="*/ 177 w 192"/>
              <a:gd name="T43" fmla="*/ 86 h 179"/>
              <a:gd name="T44" fmla="*/ 64 w 192"/>
              <a:gd name="T45" fmla="*/ 83 h 179"/>
              <a:gd name="T46" fmla="*/ 60 w 192"/>
              <a:gd name="T47" fmla="*/ 81 h 179"/>
              <a:gd name="T48" fmla="*/ 55 w 192"/>
              <a:gd name="T49" fmla="*/ 86 h 179"/>
              <a:gd name="T50" fmla="*/ 60 w 192"/>
              <a:gd name="T51" fmla="*/ 92 h 179"/>
              <a:gd name="T52" fmla="*/ 65 w 192"/>
              <a:gd name="T53" fmla="*/ 86 h 179"/>
              <a:gd name="T54" fmla="*/ 96 w 192"/>
              <a:gd name="T55" fmla="*/ 72 h 179"/>
              <a:gd name="T56" fmla="*/ 105 w 192"/>
              <a:gd name="T57" fmla="*/ 76 h 179"/>
              <a:gd name="T58" fmla="*/ 105 w 192"/>
              <a:gd name="T59" fmla="*/ 97 h 179"/>
              <a:gd name="T60" fmla="*/ 86 w 192"/>
              <a:gd name="T61" fmla="*/ 97 h 179"/>
              <a:gd name="T62" fmla="*/ 86 w 192"/>
              <a:gd name="T63" fmla="*/ 76 h 179"/>
              <a:gd name="T64" fmla="*/ 99 w 192"/>
              <a:gd name="T65" fmla="*/ 83 h 179"/>
              <a:gd name="T66" fmla="*/ 96 w 192"/>
              <a:gd name="T67" fmla="*/ 81 h 179"/>
              <a:gd name="T68" fmla="*/ 90 w 192"/>
              <a:gd name="T69" fmla="*/ 86 h 179"/>
              <a:gd name="T70" fmla="*/ 96 w 192"/>
              <a:gd name="T71" fmla="*/ 92 h 179"/>
              <a:gd name="T72" fmla="*/ 101 w 192"/>
              <a:gd name="T73" fmla="*/ 86 h 179"/>
              <a:gd name="T74" fmla="*/ 131 w 192"/>
              <a:gd name="T75" fmla="*/ 72 h 179"/>
              <a:gd name="T76" fmla="*/ 141 w 192"/>
              <a:gd name="T77" fmla="*/ 76 h 179"/>
              <a:gd name="T78" fmla="*/ 141 w 192"/>
              <a:gd name="T79" fmla="*/ 97 h 179"/>
              <a:gd name="T80" fmla="*/ 121 w 192"/>
              <a:gd name="T81" fmla="*/ 97 h 179"/>
              <a:gd name="T82" fmla="*/ 121 w 192"/>
              <a:gd name="T83" fmla="*/ 76 h 179"/>
              <a:gd name="T84" fmla="*/ 135 w 192"/>
              <a:gd name="T85" fmla="*/ 83 h 179"/>
              <a:gd name="T86" fmla="*/ 131 w 192"/>
              <a:gd name="T87" fmla="*/ 81 h 179"/>
              <a:gd name="T88" fmla="*/ 126 w 192"/>
              <a:gd name="T89" fmla="*/ 86 h 179"/>
              <a:gd name="T90" fmla="*/ 131 w 192"/>
              <a:gd name="T91" fmla="*/ 92 h 179"/>
              <a:gd name="T92" fmla="*/ 136 w 192"/>
              <a:gd name="T93" fmla="*/ 8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2" h="179">
                <a:moveTo>
                  <a:pt x="60" y="72"/>
                </a:moveTo>
                <a:cubicBezTo>
                  <a:pt x="64" y="72"/>
                  <a:pt x="67" y="74"/>
                  <a:pt x="70" y="76"/>
                </a:cubicBezTo>
                <a:cubicBezTo>
                  <a:pt x="73" y="79"/>
                  <a:pt x="74" y="82"/>
                  <a:pt x="74" y="86"/>
                </a:cubicBezTo>
                <a:cubicBezTo>
                  <a:pt x="74" y="90"/>
                  <a:pt x="73" y="94"/>
                  <a:pt x="70" y="97"/>
                </a:cubicBezTo>
                <a:cubicBezTo>
                  <a:pt x="67" y="99"/>
                  <a:pt x="64" y="101"/>
                  <a:pt x="60" y="101"/>
                </a:cubicBezTo>
                <a:cubicBezTo>
                  <a:pt x="56" y="101"/>
                  <a:pt x="53" y="99"/>
                  <a:pt x="50" y="97"/>
                </a:cubicBezTo>
                <a:cubicBezTo>
                  <a:pt x="48" y="94"/>
                  <a:pt x="46" y="90"/>
                  <a:pt x="46" y="86"/>
                </a:cubicBezTo>
                <a:cubicBezTo>
                  <a:pt x="46" y="82"/>
                  <a:pt x="48" y="79"/>
                  <a:pt x="50" y="76"/>
                </a:cubicBezTo>
                <a:cubicBezTo>
                  <a:pt x="53" y="74"/>
                  <a:pt x="56" y="72"/>
                  <a:pt x="60" y="72"/>
                </a:cubicBezTo>
                <a:close/>
                <a:moveTo>
                  <a:pt x="96" y="0"/>
                </a:moveTo>
                <a:cubicBezTo>
                  <a:pt x="96" y="0"/>
                  <a:pt x="96" y="0"/>
                  <a:pt x="96" y="0"/>
                </a:cubicBezTo>
                <a:cubicBezTo>
                  <a:pt x="122" y="0"/>
                  <a:pt x="146" y="10"/>
                  <a:pt x="163" y="25"/>
                </a:cubicBezTo>
                <a:cubicBezTo>
                  <a:pt x="181" y="41"/>
                  <a:pt x="192" y="62"/>
                  <a:pt x="192" y="86"/>
                </a:cubicBezTo>
                <a:cubicBezTo>
                  <a:pt x="192" y="110"/>
                  <a:pt x="181" y="132"/>
                  <a:pt x="163" y="148"/>
                </a:cubicBezTo>
                <a:cubicBezTo>
                  <a:pt x="146" y="163"/>
                  <a:pt x="122" y="172"/>
                  <a:pt x="96" y="172"/>
                </a:cubicBezTo>
                <a:cubicBezTo>
                  <a:pt x="88" y="172"/>
                  <a:pt x="80" y="172"/>
                  <a:pt x="73" y="170"/>
                </a:cubicBezTo>
                <a:cubicBezTo>
                  <a:pt x="66" y="169"/>
                  <a:pt x="60" y="167"/>
                  <a:pt x="54" y="164"/>
                </a:cubicBezTo>
                <a:cubicBezTo>
                  <a:pt x="31" y="177"/>
                  <a:pt x="31" y="177"/>
                  <a:pt x="31" y="177"/>
                </a:cubicBezTo>
                <a:cubicBezTo>
                  <a:pt x="29" y="178"/>
                  <a:pt x="27" y="179"/>
                  <a:pt x="24" y="179"/>
                </a:cubicBezTo>
                <a:cubicBezTo>
                  <a:pt x="24" y="179"/>
                  <a:pt x="24" y="179"/>
                  <a:pt x="24" y="179"/>
                </a:cubicBezTo>
                <a:cubicBezTo>
                  <a:pt x="22" y="178"/>
                  <a:pt x="19" y="177"/>
                  <a:pt x="17" y="176"/>
                </a:cubicBezTo>
                <a:cubicBezTo>
                  <a:pt x="15" y="174"/>
                  <a:pt x="14" y="172"/>
                  <a:pt x="13" y="170"/>
                </a:cubicBezTo>
                <a:cubicBezTo>
                  <a:pt x="13" y="170"/>
                  <a:pt x="13" y="170"/>
                  <a:pt x="13" y="170"/>
                </a:cubicBezTo>
                <a:cubicBezTo>
                  <a:pt x="12" y="167"/>
                  <a:pt x="12" y="165"/>
                  <a:pt x="13" y="162"/>
                </a:cubicBezTo>
                <a:cubicBezTo>
                  <a:pt x="18" y="137"/>
                  <a:pt x="18" y="137"/>
                  <a:pt x="18" y="137"/>
                </a:cubicBezTo>
                <a:cubicBezTo>
                  <a:pt x="13" y="131"/>
                  <a:pt x="8" y="123"/>
                  <a:pt x="5" y="115"/>
                </a:cubicBezTo>
                <a:cubicBezTo>
                  <a:pt x="2" y="106"/>
                  <a:pt x="0" y="96"/>
                  <a:pt x="0" y="86"/>
                </a:cubicBezTo>
                <a:cubicBezTo>
                  <a:pt x="0" y="62"/>
                  <a:pt x="10" y="41"/>
                  <a:pt x="28" y="25"/>
                </a:cubicBezTo>
                <a:cubicBezTo>
                  <a:pt x="45" y="10"/>
                  <a:pt x="69" y="0"/>
                  <a:pt x="96" y="0"/>
                </a:cubicBezTo>
                <a:close/>
                <a:moveTo>
                  <a:pt x="153" y="37"/>
                </a:moveTo>
                <a:cubicBezTo>
                  <a:pt x="153" y="37"/>
                  <a:pt x="153" y="37"/>
                  <a:pt x="153" y="37"/>
                </a:cubicBezTo>
                <a:cubicBezTo>
                  <a:pt x="139" y="24"/>
                  <a:pt x="118" y="16"/>
                  <a:pt x="96" y="16"/>
                </a:cubicBezTo>
                <a:cubicBezTo>
                  <a:pt x="73" y="16"/>
                  <a:pt x="52" y="24"/>
                  <a:pt x="38" y="37"/>
                </a:cubicBezTo>
                <a:cubicBezTo>
                  <a:pt x="23" y="49"/>
                  <a:pt x="14" y="67"/>
                  <a:pt x="14" y="86"/>
                </a:cubicBezTo>
                <a:cubicBezTo>
                  <a:pt x="14" y="94"/>
                  <a:pt x="16" y="102"/>
                  <a:pt x="19" y="109"/>
                </a:cubicBezTo>
                <a:cubicBezTo>
                  <a:pt x="22" y="117"/>
                  <a:pt x="26" y="124"/>
                  <a:pt x="31" y="130"/>
                </a:cubicBezTo>
                <a:cubicBezTo>
                  <a:pt x="33" y="131"/>
                  <a:pt x="34" y="134"/>
                  <a:pt x="33" y="137"/>
                </a:cubicBezTo>
                <a:cubicBezTo>
                  <a:pt x="28" y="162"/>
                  <a:pt x="28" y="162"/>
                  <a:pt x="28" y="162"/>
                </a:cubicBezTo>
                <a:cubicBezTo>
                  <a:pt x="51" y="149"/>
                  <a:pt x="51" y="149"/>
                  <a:pt x="51" y="149"/>
                </a:cubicBezTo>
                <a:cubicBezTo>
                  <a:pt x="53" y="148"/>
                  <a:pt x="55" y="148"/>
                  <a:pt x="57" y="149"/>
                </a:cubicBezTo>
                <a:cubicBezTo>
                  <a:pt x="63" y="152"/>
                  <a:pt x="69" y="154"/>
                  <a:pt x="76" y="155"/>
                </a:cubicBezTo>
                <a:cubicBezTo>
                  <a:pt x="82" y="157"/>
                  <a:pt x="89" y="157"/>
                  <a:pt x="96" y="157"/>
                </a:cubicBezTo>
                <a:cubicBezTo>
                  <a:pt x="118" y="157"/>
                  <a:pt x="139" y="149"/>
                  <a:pt x="153" y="136"/>
                </a:cubicBezTo>
                <a:cubicBezTo>
                  <a:pt x="168" y="123"/>
                  <a:pt x="177" y="106"/>
                  <a:pt x="177" y="86"/>
                </a:cubicBezTo>
                <a:cubicBezTo>
                  <a:pt x="177" y="67"/>
                  <a:pt x="168" y="49"/>
                  <a:pt x="153" y="37"/>
                </a:cubicBezTo>
                <a:close/>
                <a:moveTo>
                  <a:pt x="64" y="83"/>
                </a:moveTo>
                <a:cubicBezTo>
                  <a:pt x="64" y="83"/>
                  <a:pt x="64" y="83"/>
                  <a:pt x="64" y="83"/>
                </a:cubicBezTo>
                <a:cubicBezTo>
                  <a:pt x="63" y="82"/>
                  <a:pt x="62" y="81"/>
                  <a:pt x="60" y="81"/>
                </a:cubicBezTo>
                <a:cubicBezTo>
                  <a:pt x="59" y="81"/>
                  <a:pt x="57" y="82"/>
                  <a:pt x="56" y="83"/>
                </a:cubicBezTo>
                <a:cubicBezTo>
                  <a:pt x="56" y="84"/>
                  <a:pt x="55" y="85"/>
                  <a:pt x="55" y="86"/>
                </a:cubicBezTo>
                <a:cubicBezTo>
                  <a:pt x="55" y="88"/>
                  <a:pt x="56" y="89"/>
                  <a:pt x="56" y="90"/>
                </a:cubicBezTo>
                <a:cubicBezTo>
                  <a:pt x="57" y="91"/>
                  <a:pt x="59" y="92"/>
                  <a:pt x="60" y="92"/>
                </a:cubicBezTo>
                <a:cubicBezTo>
                  <a:pt x="62" y="92"/>
                  <a:pt x="63" y="91"/>
                  <a:pt x="64" y="90"/>
                </a:cubicBezTo>
                <a:cubicBezTo>
                  <a:pt x="65" y="89"/>
                  <a:pt x="65" y="88"/>
                  <a:pt x="65" y="86"/>
                </a:cubicBezTo>
                <a:cubicBezTo>
                  <a:pt x="65" y="85"/>
                  <a:pt x="65" y="84"/>
                  <a:pt x="64" y="83"/>
                </a:cubicBezTo>
                <a:close/>
                <a:moveTo>
                  <a:pt x="96" y="72"/>
                </a:moveTo>
                <a:cubicBezTo>
                  <a:pt x="96" y="72"/>
                  <a:pt x="96" y="72"/>
                  <a:pt x="96" y="72"/>
                </a:cubicBezTo>
                <a:cubicBezTo>
                  <a:pt x="99" y="72"/>
                  <a:pt x="103" y="74"/>
                  <a:pt x="105" y="76"/>
                </a:cubicBezTo>
                <a:cubicBezTo>
                  <a:pt x="108" y="79"/>
                  <a:pt x="110" y="82"/>
                  <a:pt x="110" y="86"/>
                </a:cubicBezTo>
                <a:cubicBezTo>
                  <a:pt x="110" y="90"/>
                  <a:pt x="108" y="94"/>
                  <a:pt x="105" y="97"/>
                </a:cubicBezTo>
                <a:cubicBezTo>
                  <a:pt x="103" y="99"/>
                  <a:pt x="99" y="101"/>
                  <a:pt x="96" y="101"/>
                </a:cubicBezTo>
                <a:cubicBezTo>
                  <a:pt x="92" y="101"/>
                  <a:pt x="88" y="99"/>
                  <a:pt x="86" y="97"/>
                </a:cubicBezTo>
                <a:cubicBezTo>
                  <a:pt x="83" y="94"/>
                  <a:pt x="82" y="90"/>
                  <a:pt x="82" y="86"/>
                </a:cubicBezTo>
                <a:cubicBezTo>
                  <a:pt x="82" y="82"/>
                  <a:pt x="83" y="79"/>
                  <a:pt x="86" y="76"/>
                </a:cubicBezTo>
                <a:cubicBezTo>
                  <a:pt x="88" y="74"/>
                  <a:pt x="92" y="72"/>
                  <a:pt x="96" y="72"/>
                </a:cubicBezTo>
                <a:close/>
                <a:moveTo>
                  <a:pt x="99" y="83"/>
                </a:moveTo>
                <a:cubicBezTo>
                  <a:pt x="99" y="83"/>
                  <a:pt x="99" y="83"/>
                  <a:pt x="99" y="83"/>
                </a:cubicBezTo>
                <a:cubicBezTo>
                  <a:pt x="98" y="82"/>
                  <a:pt x="97" y="81"/>
                  <a:pt x="96" y="81"/>
                </a:cubicBezTo>
                <a:cubicBezTo>
                  <a:pt x="94" y="81"/>
                  <a:pt x="93" y="82"/>
                  <a:pt x="92" y="83"/>
                </a:cubicBezTo>
                <a:cubicBezTo>
                  <a:pt x="91" y="84"/>
                  <a:pt x="90" y="85"/>
                  <a:pt x="90" y="86"/>
                </a:cubicBezTo>
                <a:cubicBezTo>
                  <a:pt x="90" y="88"/>
                  <a:pt x="91" y="89"/>
                  <a:pt x="92" y="90"/>
                </a:cubicBezTo>
                <a:cubicBezTo>
                  <a:pt x="93" y="91"/>
                  <a:pt x="94" y="92"/>
                  <a:pt x="96" y="92"/>
                </a:cubicBezTo>
                <a:cubicBezTo>
                  <a:pt x="97" y="92"/>
                  <a:pt x="98" y="91"/>
                  <a:pt x="99" y="90"/>
                </a:cubicBezTo>
                <a:cubicBezTo>
                  <a:pt x="100" y="89"/>
                  <a:pt x="101" y="88"/>
                  <a:pt x="101" y="86"/>
                </a:cubicBezTo>
                <a:cubicBezTo>
                  <a:pt x="101" y="85"/>
                  <a:pt x="100" y="84"/>
                  <a:pt x="99" y="83"/>
                </a:cubicBezTo>
                <a:close/>
                <a:moveTo>
                  <a:pt x="131" y="72"/>
                </a:moveTo>
                <a:cubicBezTo>
                  <a:pt x="131" y="72"/>
                  <a:pt x="131" y="72"/>
                  <a:pt x="131" y="72"/>
                </a:cubicBezTo>
                <a:cubicBezTo>
                  <a:pt x="135" y="72"/>
                  <a:pt x="138" y="74"/>
                  <a:pt x="141" y="76"/>
                </a:cubicBezTo>
                <a:cubicBezTo>
                  <a:pt x="143" y="79"/>
                  <a:pt x="145" y="82"/>
                  <a:pt x="145" y="86"/>
                </a:cubicBezTo>
                <a:cubicBezTo>
                  <a:pt x="145" y="90"/>
                  <a:pt x="143" y="94"/>
                  <a:pt x="141" y="97"/>
                </a:cubicBezTo>
                <a:cubicBezTo>
                  <a:pt x="138" y="99"/>
                  <a:pt x="135" y="101"/>
                  <a:pt x="131" y="101"/>
                </a:cubicBezTo>
                <a:cubicBezTo>
                  <a:pt x="127" y="101"/>
                  <a:pt x="124" y="99"/>
                  <a:pt x="121" y="97"/>
                </a:cubicBezTo>
                <a:cubicBezTo>
                  <a:pt x="119" y="94"/>
                  <a:pt x="117" y="90"/>
                  <a:pt x="117" y="86"/>
                </a:cubicBezTo>
                <a:cubicBezTo>
                  <a:pt x="117" y="82"/>
                  <a:pt x="119" y="79"/>
                  <a:pt x="121" y="76"/>
                </a:cubicBezTo>
                <a:cubicBezTo>
                  <a:pt x="124" y="74"/>
                  <a:pt x="127" y="72"/>
                  <a:pt x="131" y="72"/>
                </a:cubicBezTo>
                <a:close/>
                <a:moveTo>
                  <a:pt x="135" y="83"/>
                </a:moveTo>
                <a:cubicBezTo>
                  <a:pt x="135" y="83"/>
                  <a:pt x="135" y="83"/>
                  <a:pt x="135" y="83"/>
                </a:cubicBezTo>
                <a:cubicBezTo>
                  <a:pt x="134" y="82"/>
                  <a:pt x="132" y="81"/>
                  <a:pt x="131" y="81"/>
                </a:cubicBezTo>
                <a:cubicBezTo>
                  <a:pt x="130" y="81"/>
                  <a:pt x="128" y="82"/>
                  <a:pt x="127" y="83"/>
                </a:cubicBezTo>
                <a:cubicBezTo>
                  <a:pt x="126" y="84"/>
                  <a:pt x="126" y="85"/>
                  <a:pt x="126" y="86"/>
                </a:cubicBezTo>
                <a:cubicBezTo>
                  <a:pt x="126" y="88"/>
                  <a:pt x="126" y="89"/>
                  <a:pt x="127" y="90"/>
                </a:cubicBezTo>
                <a:cubicBezTo>
                  <a:pt x="128" y="91"/>
                  <a:pt x="130" y="92"/>
                  <a:pt x="131" y="92"/>
                </a:cubicBezTo>
                <a:cubicBezTo>
                  <a:pt x="132" y="92"/>
                  <a:pt x="134" y="91"/>
                  <a:pt x="135" y="90"/>
                </a:cubicBezTo>
                <a:cubicBezTo>
                  <a:pt x="136" y="89"/>
                  <a:pt x="136" y="88"/>
                  <a:pt x="136" y="86"/>
                </a:cubicBezTo>
                <a:cubicBezTo>
                  <a:pt x="136" y="85"/>
                  <a:pt x="136" y="84"/>
                  <a:pt x="135" y="83"/>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8" name="Freeform 21">
            <a:extLst>
              <a:ext uri="{FF2B5EF4-FFF2-40B4-BE49-F238E27FC236}">
                <a16:creationId xmlns="" xmlns:a16="http://schemas.microsoft.com/office/drawing/2014/main" id="{7B15535F-34D5-47DB-8148-9B0A52D50947}"/>
              </a:ext>
            </a:extLst>
          </p:cNvPr>
          <p:cNvSpPr>
            <a:spLocks noEditPoints="1"/>
          </p:cNvSpPr>
          <p:nvPr/>
        </p:nvSpPr>
        <p:spPr bwMode="auto">
          <a:xfrm>
            <a:off x="9658482" y="4355612"/>
            <a:ext cx="240303" cy="245642"/>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chemeClr val="bg1">
              <a:lumMod val="50000"/>
            </a:schemeClr>
          </a:solidFill>
          <a:ln>
            <a:noFill/>
          </a:ln>
          <a:extLst/>
        </p:spPr>
        <p:txBody>
          <a:bodyPr vert="horz" wrap="square" lIns="91440" tIns="45720" rIns="91440" bIns="45720" numCol="1" anchor="t" anchorCtr="0" compatLnSpc="1"/>
          <a:lstStyle/>
          <a:p>
            <a:endParaRPr lang="zh-CN" altLang="en-US">
              <a:cs typeface="+mn-ea"/>
              <a:sym typeface="+mn-lt"/>
            </a:endParaRPr>
          </a:p>
        </p:txBody>
      </p:sp>
      <p:sp>
        <p:nvSpPr>
          <p:cNvPr id="29" name="Freeform 24">
            <a:extLst>
              <a:ext uri="{FF2B5EF4-FFF2-40B4-BE49-F238E27FC236}">
                <a16:creationId xmlns="" xmlns:a16="http://schemas.microsoft.com/office/drawing/2014/main" id="{1CEFF0CC-48D4-4E54-AF03-1FD2F2EA6740}"/>
              </a:ext>
            </a:extLst>
          </p:cNvPr>
          <p:cNvSpPr>
            <a:spLocks noEditPoints="1"/>
          </p:cNvSpPr>
          <p:nvPr/>
        </p:nvSpPr>
        <p:spPr bwMode="auto">
          <a:xfrm>
            <a:off x="8435434" y="2744894"/>
            <a:ext cx="238125" cy="224829"/>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7AA3"/>
          </a:solidFill>
          <a:ln>
            <a:noFill/>
          </a:ln>
          <a:extLst/>
        </p:spPr>
        <p:txBody>
          <a:bodyPr vert="horz" wrap="square" lIns="91440" tIns="45720" rIns="91440" bIns="45720" numCol="1" anchor="t" anchorCtr="0" compatLnSpc="1"/>
          <a:lstStyle/>
          <a:p>
            <a:endParaRPr lang="zh-CN" altLang="en-US">
              <a:solidFill>
                <a:srgbClr val="7F7F7F"/>
              </a:solidFill>
              <a:cs typeface="+mn-ea"/>
              <a:sym typeface="+mn-lt"/>
            </a:endParaRPr>
          </a:p>
        </p:txBody>
      </p:sp>
      <p:sp>
        <p:nvSpPr>
          <p:cNvPr id="30" name="Rectangle 24">
            <a:extLst>
              <a:ext uri="{FF2B5EF4-FFF2-40B4-BE49-F238E27FC236}">
                <a16:creationId xmlns="" xmlns:a16="http://schemas.microsoft.com/office/drawing/2014/main" id="{9AF1586D-97B5-4E9C-B9F5-B40A227BD41E}"/>
              </a:ext>
            </a:extLst>
          </p:cNvPr>
          <p:cNvSpPr>
            <a:spLocks noChangeArrowheads="1"/>
          </p:cNvSpPr>
          <p:nvPr/>
        </p:nvSpPr>
        <p:spPr bwMode="auto">
          <a:xfrm>
            <a:off x="3146999" y="3554884"/>
            <a:ext cx="70936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cs typeface="+mn-ea"/>
                <a:sym typeface="+mn-lt"/>
              </a:rPr>
              <a:t>01</a:t>
            </a:r>
            <a:endParaRPr lang="en-US" altLang="zh-CN" sz="1050" dirty="0">
              <a:solidFill>
                <a:schemeClr val="bg1"/>
              </a:solidFill>
              <a:cs typeface="+mn-ea"/>
              <a:sym typeface="+mn-lt"/>
            </a:endParaRPr>
          </a:p>
        </p:txBody>
      </p:sp>
      <p:sp>
        <p:nvSpPr>
          <p:cNvPr id="31" name="Rectangle 24">
            <a:extLst>
              <a:ext uri="{FF2B5EF4-FFF2-40B4-BE49-F238E27FC236}">
                <a16:creationId xmlns="" xmlns:a16="http://schemas.microsoft.com/office/drawing/2014/main" id="{8DB1A766-F08E-4D4B-9AA2-58D2BF07F7A2}"/>
              </a:ext>
            </a:extLst>
          </p:cNvPr>
          <p:cNvSpPr>
            <a:spLocks noChangeArrowheads="1"/>
          </p:cNvSpPr>
          <p:nvPr/>
        </p:nvSpPr>
        <p:spPr bwMode="auto">
          <a:xfrm>
            <a:off x="4527405" y="3554884"/>
            <a:ext cx="709364" cy="221599"/>
          </a:xfrm>
          <a:prstGeom prst="rect">
            <a:avLst/>
          </a:prstGeom>
          <a:solidFill>
            <a:schemeClr val="tx1">
              <a:lumMod val="50000"/>
              <a:lumOff val="50000"/>
            </a:schemeClr>
          </a:solidFill>
          <a:ln>
            <a:noFill/>
          </a:ln>
          <a:extLst/>
        </p:spPr>
        <p:txBody>
          <a:bodyPr wrap="square" lIns="0" tIns="0" rIns="0" bIns="0">
            <a:spAutoFit/>
          </a:bodyPr>
          <a:lstStyle/>
          <a:p>
            <a:pPr algn="ctr">
              <a:lnSpc>
                <a:spcPct val="120000"/>
              </a:lnSpc>
              <a:spcBef>
                <a:spcPts val="300"/>
              </a:spcBef>
            </a:pPr>
            <a:r>
              <a:rPr lang="en-US" altLang="zh-CN" sz="1200" b="1" dirty="0">
                <a:solidFill>
                  <a:schemeClr val="bg1"/>
                </a:solidFill>
                <a:cs typeface="+mn-ea"/>
                <a:sym typeface="+mn-lt"/>
              </a:rPr>
              <a:t>02</a:t>
            </a:r>
            <a:endParaRPr lang="en-US" altLang="zh-CN" sz="1050" dirty="0">
              <a:solidFill>
                <a:schemeClr val="bg1"/>
              </a:solidFill>
              <a:cs typeface="+mn-ea"/>
              <a:sym typeface="+mn-lt"/>
            </a:endParaRPr>
          </a:p>
        </p:txBody>
      </p:sp>
      <p:sp>
        <p:nvSpPr>
          <p:cNvPr id="32" name="Rectangle 24">
            <a:extLst>
              <a:ext uri="{FF2B5EF4-FFF2-40B4-BE49-F238E27FC236}">
                <a16:creationId xmlns="" xmlns:a16="http://schemas.microsoft.com/office/drawing/2014/main" id="{B8102D42-ECAE-49AD-84DB-F0F7F9DCDC00}"/>
              </a:ext>
            </a:extLst>
          </p:cNvPr>
          <p:cNvSpPr>
            <a:spLocks noChangeArrowheads="1"/>
          </p:cNvSpPr>
          <p:nvPr/>
        </p:nvSpPr>
        <p:spPr bwMode="auto">
          <a:xfrm>
            <a:off x="5751542" y="3554884"/>
            <a:ext cx="709364" cy="221599"/>
          </a:xfrm>
          <a:prstGeom prst="rect">
            <a:avLst/>
          </a:prstGeom>
          <a:noFill/>
          <a:ln>
            <a:noFill/>
          </a:ln>
          <a:extLst/>
        </p:spPr>
        <p:txBody>
          <a:bodyPr wrap="square" lIns="0" tIns="0" rIns="0" bIns="0">
            <a:spAutoFit/>
          </a:bodyPr>
          <a:lstStyle/>
          <a:p>
            <a:pPr algn="ctr">
              <a:lnSpc>
                <a:spcPct val="120000"/>
              </a:lnSpc>
              <a:spcBef>
                <a:spcPts val="300"/>
              </a:spcBef>
            </a:pPr>
            <a:r>
              <a:rPr lang="en-US" altLang="zh-CN" sz="1200" b="1" dirty="0">
                <a:solidFill>
                  <a:schemeClr val="bg1"/>
                </a:solidFill>
                <a:cs typeface="+mn-ea"/>
                <a:sym typeface="+mn-lt"/>
              </a:rPr>
              <a:t>03</a:t>
            </a:r>
            <a:endParaRPr lang="en-US" altLang="zh-CN" sz="1050" dirty="0">
              <a:solidFill>
                <a:schemeClr val="bg1"/>
              </a:solidFill>
              <a:cs typeface="+mn-ea"/>
              <a:sym typeface="+mn-lt"/>
            </a:endParaRPr>
          </a:p>
        </p:txBody>
      </p:sp>
      <p:sp>
        <p:nvSpPr>
          <p:cNvPr id="33" name="Rectangle 24">
            <a:extLst>
              <a:ext uri="{FF2B5EF4-FFF2-40B4-BE49-F238E27FC236}">
                <a16:creationId xmlns="" xmlns:a16="http://schemas.microsoft.com/office/drawing/2014/main" id="{711960F1-A1E5-41FD-8780-593A5B87B6BE}"/>
              </a:ext>
            </a:extLst>
          </p:cNvPr>
          <p:cNvSpPr>
            <a:spLocks noChangeArrowheads="1"/>
          </p:cNvSpPr>
          <p:nvPr/>
        </p:nvSpPr>
        <p:spPr bwMode="auto">
          <a:xfrm>
            <a:off x="6974090" y="3554884"/>
            <a:ext cx="709364" cy="221599"/>
          </a:xfrm>
          <a:prstGeom prst="rect">
            <a:avLst/>
          </a:prstGeom>
          <a:solidFill>
            <a:schemeClr val="bg1">
              <a:lumMod val="50000"/>
            </a:schemeClr>
          </a:solidFill>
          <a:ln>
            <a:noFill/>
          </a:ln>
          <a:extLst/>
        </p:spPr>
        <p:txBody>
          <a:bodyPr wrap="square" lIns="0" tIns="0" rIns="0" bIns="0">
            <a:spAutoFit/>
          </a:bodyPr>
          <a:lstStyle/>
          <a:p>
            <a:pPr algn="ctr">
              <a:lnSpc>
                <a:spcPct val="120000"/>
              </a:lnSpc>
              <a:spcBef>
                <a:spcPts val="300"/>
              </a:spcBef>
            </a:pPr>
            <a:r>
              <a:rPr lang="en-US" altLang="zh-CN" sz="1200" b="1" dirty="0">
                <a:solidFill>
                  <a:schemeClr val="bg1"/>
                </a:solidFill>
                <a:cs typeface="+mn-ea"/>
                <a:sym typeface="+mn-lt"/>
              </a:rPr>
              <a:t> 04</a:t>
            </a:r>
            <a:endParaRPr lang="en-US" altLang="zh-CN" sz="1050" dirty="0">
              <a:solidFill>
                <a:schemeClr val="bg1"/>
              </a:solidFill>
              <a:cs typeface="+mn-ea"/>
              <a:sym typeface="+mn-lt"/>
            </a:endParaRPr>
          </a:p>
        </p:txBody>
      </p:sp>
      <p:sp>
        <p:nvSpPr>
          <p:cNvPr id="34" name="Rectangle 24">
            <a:extLst>
              <a:ext uri="{FF2B5EF4-FFF2-40B4-BE49-F238E27FC236}">
                <a16:creationId xmlns="" xmlns:a16="http://schemas.microsoft.com/office/drawing/2014/main" id="{0453C18B-B648-4043-B654-799C690A30CB}"/>
              </a:ext>
            </a:extLst>
          </p:cNvPr>
          <p:cNvSpPr>
            <a:spLocks noChangeArrowheads="1"/>
          </p:cNvSpPr>
          <p:nvPr/>
        </p:nvSpPr>
        <p:spPr bwMode="auto">
          <a:xfrm>
            <a:off x="8198227" y="3554884"/>
            <a:ext cx="709364" cy="221599"/>
          </a:xfrm>
          <a:prstGeom prst="rect">
            <a:avLst/>
          </a:prstGeom>
          <a:noFill/>
          <a:ln>
            <a:noFill/>
          </a:ln>
          <a:extLst/>
        </p:spPr>
        <p:txBody>
          <a:bodyPr wrap="square" lIns="0" tIns="0" rIns="0" bIns="0">
            <a:spAutoFit/>
          </a:bodyPr>
          <a:lstStyle/>
          <a:p>
            <a:pPr algn="ctr">
              <a:lnSpc>
                <a:spcPct val="120000"/>
              </a:lnSpc>
              <a:spcBef>
                <a:spcPts val="300"/>
              </a:spcBef>
            </a:pPr>
            <a:r>
              <a:rPr lang="en-US" altLang="zh-CN" sz="1200" b="1" dirty="0">
                <a:solidFill>
                  <a:schemeClr val="bg1"/>
                </a:solidFill>
                <a:cs typeface="+mn-ea"/>
                <a:sym typeface="+mn-lt"/>
              </a:rPr>
              <a:t>05</a:t>
            </a:r>
            <a:endParaRPr lang="en-US" altLang="zh-CN" sz="1050" dirty="0">
              <a:solidFill>
                <a:schemeClr val="bg1"/>
              </a:solidFill>
              <a:cs typeface="+mn-ea"/>
              <a:sym typeface="+mn-lt"/>
            </a:endParaRPr>
          </a:p>
        </p:txBody>
      </p:sp>
      <p:sp>
        <p:nvSpPr>
          <p:cNvPr id="35" name="Rectangle 24">
            <a:extLst>
              <a:ext uri="{FF2B5EF4-FFF2-40B4-BE49-F238E27FC236}">
                <a16:creationId xmlns="" xmlns:a16="http://schemas.microsoft.com/office/drawing/2014/main" id="{C6AB9D82-5BA2-45A3-A6CF-39115471BEC5}"/>
              </a:ext>
            </a:extLst>
          </p:cNvPr>
          <p:cNvSpPr>
            <a:spLocks noChangeArrowheads="1"/>
          </p:cNvSpPr>
          <p:nvPr/>
        </p:nvSpPr>
        <p:spPr bwMode="auto">
          <a:xfrm>
            <a:off x="9423950" y="3554884"/>
            <a:ext cx="709364" cy="221599"/>
          </a:xfrm>
          <a:prstGeom prst="rect">
            <a:avLst/>
          </a:prstGeom>
          <a:solidFill>
            <a:schemeClr val="bg1">
              <a:lumMod val="50000"/>
            </a:schemeClr>
          </a:solidFill>
          <a:ln>
            <a:noFill/>
          </a:ln>
          <a:extLst/>
        </p:spPr>
        <p:txBody>
          <a:bodyPr wrap="square" lIns="0" tIns="0" rIns="0" bIns="0">
            <a:spAutoFit/>
          </a:bodyPr>
          <a:lstStyle/>
          <a:p>
            <a:pPr algn="ctr">
              <a:lnSpc>
                <a:spcPct val="120000"/>
              </a:lnSpc>
              <a:spcBef>
                <a:spcPts val="300"/>
              </a:spcBef>
            </a:pPr>
            <a:r>
              <a:rPr lang="en-US" altLang="zh-CN" sz="1200" b="1" dirty="0">
                <a:solidFill>
                  <a:schemeClr val="bg1"/>
                </a:solidFill>
                <a:cs typeface="+mn-ea"/>
                <a:sym typeface="+mn-lt"/>
              </a:rPr>
              <a:t>06</a:t>
            </a:r>
            <a:endParaRPr lang="en-US" altLang="zh-CN" sz="1050" dirty="0">
              <a:solidFill>
                <a:schemeClr val="bg1"/>
              </a:solidFill>
              <a:cs typeface="+mn-ea"/>
              <a:sym typeface="+mn-lt"/>
            </a:endParaRPr>
          </a:p>
        </p:txBody>
      </p:sp>
      <p:sp>
        <p:nvSpPr>
          <p:cNvPr id="36" name="文本框 35">
            <a:extLst>
              <a:ext uri="{FF2B5EF4-FFF2-40B4-BE49-F238E27FC236}">
                <a16:creationId xmlns="" xmlns:a16="http://schemas.microsoft.com/office/drawing/2014/main" id="{9576A103-FE4F-4B83-8691-EC88A550A10E}"/>
              </a:ext>
            </a:extLst>
          </p:cNvPr>
          <p:cNvSpPr txBox="1"/>
          <p:nvPr/>
        </p:nvSpPr>
        <p:spPr>
          <a:xfrm>
            <a:off x="1898279" y="4170946"/>
            <a:ext cx="1107996" cy="369332"/>
          </a:xfrm>
          <a:prstGeom prst="rect">
            <a:avLst/>
          </a:prstGeom>
          <a:solidFill>
            <a:schemeClr val="bg1">
              <a:lumMod val="50000"/>
            </a:schemeClr>
          </a:solidFill>
        </p:spPr>
        <p:txBody>
          <a:bodyPr wrap="none" rtlCol="0">
            <a:spAutoFit/>
          </a:bodyPr>
          <a:lstStyle/>
          <a:p>
            <a:pPr algn="r"/>
            <a:r>
              <a:rPr lang="zh-CN" altLang="en-US" dirty="0">
                <a:solidFill>
                  <a:schemeClr val="bg1"/>
                </a:solidFill>
                <a:cs typeface="+mn-ea"/>
                <a:sym typeface="+mn-lt"/>
              </a:rPr>
              <a:t>添加标题</a:t>
            </a:r>
          </a:p>
        </p:txBody>
      </p:sp>
      <p:sp>
        <p:nvSpPr>
          <p:cNvPr id="37" name="文本框 36">
            <a:extLst>
              <a:ext uri="{FF2B5EF4-FFF2-40B4-BE49-F238E27FC236}">
                <a16:creationId xmlns="" xmlns:a16="http://schemas.microsoft.com/office/drawing/2014/main" id="{A20BC6AF-CEA9-468B-AC2B-046FE9837400}"/>
              </a:ext>
            </a:extLst>
          </p:cNvPr>
          <p:cNvSpPr txBox="1"/>
          <p:nvPr/>
        </p:nvSpPr>
        <p:spPr>
          <a:xfrm>
            <a:off x="1586595" y="4471220"/>
            <a:ext cx="1826187" cy="954107"/>
          </a:xfrm>
          <a:prstGeom prst="rect">
            <a:avLst/>
          </a:prstGeom>
          <a:noFill/>
        </p:spPr>
        <p:txBody>
          <a:bodyPr wrap="square" rtlCol="0">
            <a:spAutoFit/>
          </a:bodyPr>
          <a:lstStyle/>
          <a:p>
            <a:pPr algn="ctr">
              <a:lnSpc>
                <a:spcPct val="200000"/>
              </a:lnSpc>
              <a:buClr>
                <a:srgbClr val="00B050"/>
              </a:buClr>
            </a:pPr>
            <a:r>
              <a:rPr lang="zh-CN" altLang="en-US" sz="1400" b="1" dirty="0">
                <a:solidFill>
                  <a:srgbClr val="7F7F7F"/>
                </a:solidFill>
                <a:cs typeface="+mn-ea"/>
                <a:sym typeface="+mn-lt"/>
              </a:rPr>
              <a:t>添加文本添加文本添加文本添加</a:t>
            </a:r>
          </a:p>
        </p:txBody>
      </p:sp>
      <p:sp>
        <p:nvSpPr>
          <p:cNvPr id="38" name="文本框 37">
            <a:extLst>
              <a:ext uri="{FF2B5EF4-FFF2-40B4-BE49-F238E27FC236}">
                <a16:creationId xmlns="" xmlns:a16="http://schemas.microsoft.com/office/drawing/2014/main" id="{467CD8C9-C811-4C64-9D98-BEB2A6E7A1B1}"/>
              </a:ext>
            </a:extLst>
          </p:cNvPr>
          <p:cNvSpPr txBox="1"/>
          <p:nvPr/>
        </p:nvSpPr>
        <p:spPr>
          <a:xfrm>
            <a:off x="4295652" y="1822949"/>
            <a:ext cx="1107996" cy="369332"/>
          </a:xfrm>
          <a:prstGeom prst="rect">
            <a:avLst/>
          </a:prstGeom>
          <a:solidFill>
            <a:schemeClr val="bg1">
              <a:lumMod val="50000"/>
            </a:schemeClr>
          </a:solidFill>
        </p:spPr>
        <p:txBody>
          <a:bodyPr wrap="none" rtlCol="0">
            <a:spAutoFit/>
          </a:bodyPr>
          <a:lstStyle/>
          <a:p>
            <a:pPr algn="r"/>
            <a:r>
              <a:rPr lang="zh-CN" altLang="en-US" dirty="0">
                <a:solidFill>
                  <a:schemeClr val="bg1"/>
                </a:solidFill>
                <a:cs typeface="+mn-ea"/>
                <a:sym typeface="+mn-lt"/>
              </a:rPr>
              <a:t>添加标题</a:t>
            </a:r>
          </a:p>
        </p:txBody>
      </p:sp>
      <p:sp>
        <p:nvSpPr>
          <p:cNvPr id="39" name="文本框 38">
            <a:extLst>
              <a:ext uri="{FF2B5EF4-FFF2-40B4-BE49-F238E27FC236}">
                <a16:creationId xmlns="" xmlns:a16="http://schemas.microsoft.com/office/drawing/2014/main" id="{68A30B77-DE36-4A6E-A862-CF83F465DDAA}"/>
              </a:ext>
            </a:extLst>
          </p:cNvPr>
          <p:cNvSpPr txBox="1"/>
          <p:nvPr/>
        </p:nvSpPr>
        <p:spPr>
          <a:xfrm>
            <a:off x="3983969" y="2123223"/>
            <a:ext cx="1826187" cy="954107"/>
          </a:xfrm>
          <a:prstGeom prst="rect">
            <a:avLst/>
          </a:prstGeom>
          <a:noFill/>
        </p:spPr>
        <p:txBody>
          <a:bodyPr wrap="square" rtlCol="0">
            <a:spAutoFit/>
          </a:bodyPr>
          <a:lstStyle/>
          <a:p>
            <a:pPr algn="ctr">
              <a:lnSpc>
                <a:spcPct val="200000"/>
              </a:lnSpc>
              <a:buClr>
                <a:srgbClr val="00B050"/>
              </a:buClr>
            </a:pPr>
            <a:r>
              <a:rPr lang="zh-CN" altLang="en-US" sz="1400" b="1" dirty="0">
                <a:solidFill>
                  <a:srgbClr val="7F7F7F"/>
                </a:solidFill>
                <a:cs typeface="+mn-ea"/>
                <a:sym typeface="+mn-lt"/>
              </a:rPr>
              <a:t>添加文本添加文本添加文本添加</a:t>
            </a:r>
          </a:p>
        </p:txBody>
      </p:sp>
      <p:sp>
        <p:nvSpPr>
          <p:cNvPr id="40" name="文本框 39">
            <a:extLst>
              <a:ext uri="{FF2B5EF4-FFF2-40B4-BE49-F238E27FC236}">
                <a16:creationId xmlns="" xmlns:a16="http://schemas.microsoft.com/office/drawing/2014/main" id="{7317E5FC-E53F-4A23-9B0D-A02DB8339938}"/>
              </a:ext>
            </a:extLst>
          </p:cNvPr>
          <p:cNvSpPr txBox="1"/>
          <p:nvPr/>
        </p:nvSpPr>
        <p:spPr>
          <a:xfrm>
            <a:off x="5494591" y="4170946"/>
            <a:ext cx="1107996" cy="369332"/>
          </a:xfrm>
          <a:prstGeom prst="rect">
            <a:avLst/>
          </a:prstGeom>
          <a:solidFill>
            <a:schemeClr val="bg1">
              <a:lumMod val="50000"/>
            </a:schemeClr>
          </a:solidFill>
        </p:spPr>
        <p:txBody>
          <a:bodyPr wrap="none" rtlCol="0">
            <a:spAutoFit/>
          </a:bodyPr>
          <a:lstStyle/>
          <a:p>
            <a:pPr algn="r"/>
            <a:r>
              <a:rPr lang="zh-CN" altLang="en-US" dirty="0">
                <a:solidFill>
                  <a:schemeClr val="bg1"/>
                </a:solidFill>
                <a:cs typeface="+mn-ea"/>
                <a:sym typeface="+mn-lt"/>
              </a:rPr>
              <a:t>添加标题</a:t>
            </a:r>
          </a:p>
        </p:txBody>
      </p:sp>
      <p:sp>
        <p:nvSpPr>
          <p:cNvPr id="41" name="文本框 40">
            <a:extLst>
              <a:ext uri="{FF2B5EF4-FFF2-40B4-BE49-F238E27FC236}">
                <a16:creationId xmlns="" xmlns:a16="http://schemas.microsoft.com/office/drawing/2014/main" id="{41956846-5756-49EB-88F1-C30077A1D4F6}"/>
              </a:ext>
            </a:extLst>
          </p:cNvPr>
          <p:cNvSpPr txBox="1"/>
          <p:nvPr/>
        </p:nvSpPr>
        <p:spPr>
          <a:xfrm>
            <a:off x="5182907" y="4471220"/>
            <a:ext cx="1826187" cy="954107"/>
          </a:xfrm>
          <a:prstGeom prst="rect">
            <a:avLst/>
          </a:prstGeom>
          <a:noFill/>
        </p:spPr>
        <p:txBody>
          <a:bodyPr wrap="square" rtlCol="0">
            <a:spAutoFit/>
          </a:bodyPr>
          <a:lstStyle/>
          <a:p>
            <a:pPr algn="ctr">
              <a:lnSpc>
                <a:spcPct val="200000"/>
              </a:lnSpc>
              <a:buClr>
                <a:srgbClr val="00B050"/>
              </a:buClr>
            </a:pPr>
            <a:r>
              <a:rPr lang="zh-CN" altLang="en-US" sz="1400" b="1" dirty="0">
                <a:solidFill>
                  <a:srgbClr val="7F7F7F"/>
                </a:solidFill>
                <a:cs typeface="+mn-ea"/>
                <a:sym typeface="+mn-lt"/>
              </a:rPr>
              <a:t>添加文本添加文本添加文本添加</a:t>
            </a:r>
          </a:p>
        </p:txBody>
      </p:sp>
      <p:sp>
        <p:nvSpPr>
          <p:cNvPr id="42" name="文本框 41">
            <a:extLst>
              <a:ext uri="{FF2B5EF4-FFF2-40B4-BE49-F238E27FC236}">
                <a16:creationId xmlns="" xmlns:a16="http://schemas.microsoft.com/office/drawing/2014/main" id="{E46777B2-AAE0-4664-B42F-AE81E9B64400}"/>
              </a:ext>
            </a:extLst>
          </p:cNvPr>
          <p:cNvSpPr txBox="1"/>
          <p:nvPr/>
        </p:nvSpPr>
        <p:spPr>
          <a:xfrm>
            <a:off x="6771919" y="1868122"/>
            <a:ext cx="1107996" cy="369332"/>
          </a:xfrm>
          <a:prstGeom prst="rect">
            <a:avLst/>
          </a:prstGeom>
          <a:solidFill>
            <a:schemeClr val="bg1">
              <a:lumMod val="50000"/>
            </a:schemeClr>
          </a:solidFill>
        </p:spPr>
        <p:txBody>
          <a:bodyPr wrap="none" rtlCol="0">
            <a:spAutoFit/>
          </a:bodyPr>
          <a:lstStyle/>
          <a:p>
            <a:pPr algn="r"/>
            <a:r>
              <a:rPr lang="zh-CN" altLang="en-US" dirty="0">
                <a:solidFill>
                  <a:schemeClr val="bg1"/>
                </a:solidFill>
                <a:cs typeface="+mn-ea"/>
                <a:sym typeface="+mn-lt"/>
              </a:rPr>
              <a:t>添加标题</a:t>
            </a:r>
          </a:p>
        </p:txBody>
      </p:sp>
      <p:sp>
        <p:nvSpPr>
          <p:cNvPr id="43" name="文本框 42">
            <a:extLst>
              <a:ext uri="{FF2B5EF4-FFF2-40B4-BE49-F238E27FC236}">
                <a16:creationId xmlns="" xmlns:a16="http://schemas.microsoft.com/office/drawing/2014/main" id="{02971A77-1B87-4611-B23B-49F8F4F1B2F3}"/>
              </a:ext>
            </a:extLst>
          </p:cNvPr>
          <p:cNvSpPr txBox="1"/>
          <p:nvPr/>
        </p:nvSpPr>
        <p:spPr>
          <a:xfrm>
            <a:off x="6460236" y="2168396"/>
            <a:ext cx="1826187" cy="954107"/>
          </a:xfrm>
          <a:prstGeom prst="rect">
            <a:avLst/>
          </a:prstGeom>
          <a:noFill/>
        </p:spPr>
        <p:txBody>
          <a:bodyPr wrap="square" rtlCol="0">
            <a:spAutoFit/>
          </a:bodyPr>
          <a:lstStyle/>
          <a:p>
            <a:pPr algn="ctr">
              <a:lnSpc>
                <a:spcPct val="200000"/>
              </a:lnSpc>
              <a:buClr>
                <a:srgbClr val="00B050"/>
              </a:buClr>
            </a:pPr>
            <a:r>
              <a:rPr lang="zh-CN" altLang="en-US" sz="1400" b="1" dirty="0">
                <a:solidFill>
                  <a:srgbClr val="7F7F7F"/>
                </a:solidFill>
                <a:cs typeface="+mn-ea"/>
                <a:sym typeface="+mn-lt"/>
              </a:rPr>
              <a:t>添加文本添加文本添加文本添加</a:t>
            </a:r>
          </a:p>
        </p:txBody>
      </p:sp>
      <p:sp>
        <p:nvSpPr>
          <p:cNvPr id="44" name="文本框 43">
            <a:extLst>
              <a:ext uri="{FF2B5EF4-FFF2-40B4-BE49-F238E27FC236}">
                <a16:creationId xmlns="" xmlns:a16="http://schemas.microsoft.com/office/drawing/2014/main" id="{3F24945F-F845-434D-A6F8-AF495A290BBE}"/>
              </a:ext>
            </a:extLst>
          </p:cNvPr>
          <p:cNvSpPr txBox="1"/>
          <p:nvPr/>
        </p:nvSpPr>
        <p:spPr>
          <a:xfrm>
            <a:off x="8022035" y="4166868"/>
            <a:ext cx="1107996" cy="369332"/>
          </a:xfrm>
          <a:prstGeom prst="rect">
            <a:avLst/>
          </a:prstGeom>
          <a:solidFill>
            <a:schemeClr val="bg1">
              <a:lumMod val="50000"/>
            </a:schemeClr>
          </a:solidFill>
        </p:spPr>
        <p:txBody>
          <a:bodyPr wrap="none" rtlCol="0">
            <a:spAutoFit/>
          </a:bodyPr>
          <a:lstStyle/>
          <a:p>
            <a:pPr algn="r"/>
            <a:r>
              <a:rPr lang="zh-CN" altLang="en-US" dirty="0">
                <a:solidFill>
                  <a:schemeClr val="bg1"/>
                </a:solidFill>
                <a:cs typeface="+mn-ea"/>
                <a:sym typeface="+mn-lt"/>
              </a:rPr>
              <a:t>添加标题</a:t>
            </a:r>
          </a:p>
        </p:txBody>
      </p:sp>
      <p:sp>
        <p:nvSpPr>
          <p:cNvPr id="45" name="文本框 44">
            <a:extLst>
              <a:ext uri="{FF2B5EF4-FFF2-40B4-BE49-F238E27FC236}">
                <a16:creationId xmlns="" xmlns:a16="http://schemas.microsoft.com/office/drawing/2014/main" id="{35D00B6F-9F63-440A-B2B7-AEFA6DFEB6F5}"/>
              </a:ext>
            </a:extLst>
          </p:cNvPr>
          <p:cNvSpPr txBox="1"/>
          <p:nvPr/>
        </p:nvSpPr>
        <p:spPr>
          <a:xfrm>
            <a:off x="7710352" y="4467142"/>
            <a:ext cx="1826187" cy="954107"/>
          </a:xfrm>
          <a:prstGeom prst="rect">
            <a:avLst/>
          </a:prstGeom>
          <a:noFill/>
        </p:spPr>
        <p:txBody>
          <a:bodyPr wrap="square" rtlCol="0">
            <a:spAutoFit/>
          </a:bodyPr>
          <a:lstStyle/>
          <a:p>
            <a:pPr algn="ctr">
              <a:lnSpc>
                <a:spcPct val="200000"/>
              </a:lnSpc>
              <a:buClr>
                <a:srgbClr val="00B050"/>
              </a:buClr>
            </a:pPr>
            <a:r>
              <a:rPr lang="zh-CN" altLang="en-US" sz="1400" b="1" dirty="0">
                <a:solidFill>
                  <a:srgbClr val="7F7F7F"/>
                </a:solidFill>
                <a:cs typeface="+mn-ea"/>
                <a:sym typeface="+mn-lt"/>
              </a:rPr>
              <a:t>添加文本添加文本添加文本添加</a:t>
            </a:r>
          </a:p>
        </p:txBody>
      </p:sp>
      <p:sp>
        <p:nvSpPr>
          <p:cNvPr id="46" name="文本框 45">
            <a:extLst>
              <a:ext uri="{FF2B5EF4-FFF2-40B4-BE49-F238E27FC236}">
                <a16:creationId xmlns="" xmlns:a16="http://schemas.microsoft.com/office/drawing/2014/main" id="{45D56DB6-FF70-4488-B7A3-C6746E3FF86B}"/>
              </a:ext>
            </a:extLst>
          </p:cNvPr>
          <p:cNvSpPr txBox="1"/>
          <p:nvPr/>
        </p:nvSpPr>
        <p:spPr>
          <a:xfrm>
            <a:off x="9218603" y="1892008"/>
            <a:ext cx="1107996" cy="369332"/>
          </a:xfrm>
          <a:prstGeom prst="rect">
            <a:avLst/>
          </a:prstGeom>
          <a:solidFill>
            <a:schemeClr val="bg1">
              <a:lumMod val="50000"/>
            </a:schemeClr>
          </a:solidFill>
        </p:spPr>
        <p:txBody>
          <a:bodyPr wrap="none" rtlCol="0">
            <a:spAutoFit/>
          </a:bodyPr>
          <a:lstStyle/>
          <a:p>
            <a:pPr algn="r"/>
            <a:r>
              <a:rPr lang="zh-CN" altLang="en-US" dirty="0">
                <a:solidFill>
                  <a:schemeClr val="bg1"/>
                </a:solidFill>
                <a:cs typeface="+mn-ea"/>
                <a:sym typeface="+mn-lt"/>
              </a:rPr>
              <a:t>添加标题</a:t>
            </a:r>
          </a:p>
        </p:txBody>
      </p:sp>
      <p:sp>
        <p:nvSpPr>
          <p:cNvPr id="47" name="文本框 46">
            <a:extLst>
              <a:ext uri="{FF2B5EF4-FFF2-40B4-BE49-F238E27FC236}">
                <a16:creationId xmlns="" xmlns:a16="http://schemas.microsoft.com/office/drawing/2014/main" id="{9D1B9F6C-CB3C-4905-B58E-D86040B5492E}"/>
              </a:ext>
            </a:extLst>
          </p:cNvPr>
          <p:cNvSpPr txBox="1"/>
          <p:nvPr/>
        </p:nvSpPr>
        <p:spPr>
          <a:xfrm>
            <a:off x="8906920" y="2192282"/>
            <a:ext cx="1826187" cy="954107"/>
          </a:xfrm>
          <a:prstGeom prst="rect">
            <a:avLst/>
          </a:prstGeom>
          <a:noFill/>
        </p:spPr>
        <p:txBody>
          <a:bodyPr wrap="square" rtlCol="0">
            <a:spAutoFit/>
          </a:bodyPr>
          <a:lstStyle/>
          <a:p>
            <a:pPr algn="ctr">
              <a:lnSpc>
                <a:spcPct val="200000"/>
              </a:lnSpc>
              <a:buClr>
                <a:srgbClr val="00B050"/>
              </a:buClr>
            </a:pPr>
            <a:r>
              <a:rPr lang="zh-CN" altLang="en-US" sz="1400" b="1" dirty="0">
                <a:solidFill>
                  <a:srgbClr val="7F7F7F"/>
                </a:solidFill>
                <a:cs typeface="+mn-ea"/>
                <a:sym typeface="+mn-lt"/>
              </a:rPr>
              <a:t>添加文本添加文本添加文本添加</a:t>
            </a:r>
          </a:p>
        </p:txBody>
      </p:sp>
    </p:spTree>
    <p:extLst>
      <p:ext uri="{BB962C8B-B14F-4D97-AF65-F5344CB8AC3E}">
        <p14:creationId xmlns:p14="http://schemas.microsoft.com/office/powerpoint/2010/main" val="3654788748"/>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 calcmode="lin" valueType="num">
                                      <p:cBhvr additive="base">
                                        <p:cTn id="10" dur="500" fill="hold"/>
                                        <p:tgtEl>
                                          <p:spTgt spid="36"/>
                                        </p:tgtEl>
                                        <p:attrNameLst>
                                          <p:attrName>ppt_x</p:attrName>
                                        </p:attrNameLst>
                                      </p:cBhvr>
                                      <p:tavLst>
                                        <p:tav tm="0">
                                          <p:val>
                                            <p:strVal val="#ppt_x"/>
                                          </p:val>
                                        </p:tav>
                                        <p:tav tm="100000">
                                          <p:val>
                                            <p:strVal val="#ppt_x"/>
                                          </p:val>
                                        </p:tav>
                                      </p:tavLst>
                                    </p:anim>
                                    <p:anim calcmode="lin" valueType="num">
                                      <p:cBhvr additive="base">
                                        <p:cTn id="11" dur="500" fill="hold"/>
                                        <p:tgtEl>
                                          <p:spTgt spid="3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7"/>
                                        </p:tgtEl>
                                        <p:attrNameLst>
                                          <p:attrName>style.visibility</p:attrName>
                                        </p:attrNameLst>
                                      </p:cBhvr>
                                      <p:to>
                                        <p:strVal val="visible"/>
                                      </p:to>
                                    </p:set>
                                    <p:anim calcmode="lin" valueType="num">
                                      <p:cBhvr additive="base">
                                        <p:cTn id="14" dur="500" fill="hold"/>
                                        <p:tgtEl>
                                          <p:spTgt spid="37"/>
                                        </p:tgtEl>
                                        <p:attrNameLst>
                                          <p:attrName>ppt_x</p:attrName>
                                        </p:attrNameLst>
                                      </p:cBhvr>
                                      <p:tavLst>
                                        <p:tav tm="0">
                                          <p:val>
                                            <p:strVal val="#ppt_x"/>
                                          </p:val>
                                        </p:tav>
                                        <p:tav tm="100000">
                                          <p:val>
                                            <p:strVal val="#ppt_x"/>
                                          </p:val>
                                        </p:tav>
                                      </p:tavLst>
                                    </p:anim>
                                    <p:anim calcmode="lin" valueType="num">
                                      <p:cBhvr additive="base">
                                        <p:cTn id="15" dur="500" fill="hold"/>
                                        <p:tgtEl>
                                          <p:spTgt spid="3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8"/>
                                        </p:tgtEl>
                                        <p:attrNameLst>
                                          <p:attrName>style.visibility</p:attrName>
                                        </p:attrNameLst>
                                      </p:cBhvr>
                                      <p:to>
                                        <p:strVal val="visible"/>
                                      </p:to>
                                    </p:set>
                                    <p:anim calcmode="lin" valueType="num">
                                      <p:cBhvr additive="base">
                                        <p:cTn id="18" dur="500" fill="hold"/>
                                        <p:tgtEl>
                                          <p:spTgt spid="38"/>
                                        </p:tgtEl>
                                        <p:attrNameLst>
                                          <p:attrName>ppt_x</p:attrName>
                                        </p:attrNameLst>
                                      </p:cBhvr>
                                      <p:tavLst>
                                        <p:tav tm="0">
                                          <p:val>
                                            <p:strVal val="#ppt_x"/>
                                          </p:val>
                                        </p:tav>
                                        <p:tav tm="100000">
                                          <p:val>
                                            <p:strVal val="#ppt_x"/>
                                          </p:val>
                                        </p:tav>
                                      </p:tavLst>
                                    </p:anim>
                                    <p:anim calcmode="lin" valueType="num">
                                      <p:cBhvr additive="base">
                                        <p:cTn id="19" dur="500" fill="hold"/>
                                        <p:tgtEl>
                                          <p:spTgt spid="3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39"/>
                                        </p:tgtEl>
                                        <p:attrNameLst>
                                          <p:attrName>style.visibility</p:attrName>
                                        </p:attrNameLst>
                                      </p:cBhvr>
                                      <p:to>
                                        <p:strVal val="visible"/>
                                      </p:to>
                                    </p:set>
                                    <p:anim calcmode="lin" valueType="num">
                                      <p:cBhvr additive="base">
                                        <p:cTn id="22" dur="500" fill="hold"/>
                                        <p:tgtEl>
                                          <p:spTgt spid="39"/>
                                        </p:tgtEl>
                                        <p:attrNameLst>
                                          <p:attrName>ppt_x</p:attrName>
                                        </p:attrNameLst>
                                      </p:cBhvr>
                                      <p:tavLst>
                                        <p:tav tm="0">
                                          <p:val>
                                            <p:strVal val="#ppt_x"/>
                                          </p:val>
                                        </p:tav>
                                        <p:tav tm="100000">
                                          <p:val>
                                            <p:strVal val="#ppt_x"/>
                                          </p:val>
                                        </p:tav>
                                      </p:tavLst>
                                    </p:anim>
                                    <p:anim calcmode="lin" valueType="num">
                                      <p:cBhvr additive="base">
                                        <p:cTn id="23" dur="500" fill="hold"/>
                                        <p:tgtEl>
                                          <p:spTgt spid="3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500" fill="hold"/>
                                        <p:tgtEl>
                                          <p:spTgt spid="40"/>
                                        </p:tgtEl>
                                        <p:attrNameLst>
                                          <p:attrName>ppt_x</p:attrName>
                                        </p:attrNameLst>
                                      </p:cBhvr>
                                      <p:tavLst>
                                        <p:tav tm="0">
                                          <p:val>
                                            <p:strVal val="#ppt_x"/>
                                          </p:val>
                                        </p:tav>
                                        <p:tav tm="100000">
                                          <p:val>
                                            <p:strVal val="#ppt_x"/>
                                          </p:val>
                                        </p:tav>
                                      </p:tavLst>
                                    </p:anim>
                                    <p:anim calcmode="lin" valueType="num">
                                      <p:cBhvr additive="base">
                                        <p:cTn id="27" dur="500" fill="hold"/>
                                        <p:tgtEl>
                                          <p:spTgt spid="4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ppt_x"/>
                                          </p:val>
                                        </p:tav>
                                        <p:tav tm="100000">
                                          <p:val>
                                            <p:strVal val="#ppt_x"/>
                                          </p:val>
                                        </p:tav>
                                      </p:tavLst>
                                    </p:anim>
                                    <p:anim calcmode="lin" valueType="num">
                                      <p:cBhvr additive="base">
                                        <p:cTn id="31" dur="500" fill="hold"/>
                                        <p:tgtEl>
                                          <p:spTgt spid="4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ppt_x"/>
                                          </p:val>
                                        </p:tav>
                                        <p:tav tm="100000">
                                          <p:val>
                                            <p:strVal val="#ppt_x"/>
                                          </p:val>
                                        </p:tav>
                                      </p:tavLst>
                                    </p:anim>
                                    <p:anim calcmode="lin" valueType="num">
                                      <p:cBhvr additive="base">
                                        <p:cTn id="35" dur="500" fill="hold"/>
                                        <p:tgtEl>
                                          <p:spTgt spid="4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43"/>
                                        </p:tgtEl>
                                        <p:attrNameLst>
                                          <p:attrName>style.visibility</p:attrName>
                                        </p:attrNameLst>
                                      </p:cBhvr>
                                      <p:to>
                                        <p:strVal val="visible"/>
                                      </p:to>
                                    </p:set>
                                    <p:anim calcmode="lin" valueType="num">
                                      <p:cBhvr additive="base">
                                        <p:cTn id="38" dur="500" fill="hold"/>
                                        <p:tgtEl>
                                          <p:spTgt spid="43"/>
                                        </p:tgtEl>
                                        <p:attrNameLst>
                                          <p:attrName>ppt_x</p:attrName>
                                        </p:attrNameLst>
                                      </p:cBhvr>
                                      <p:tavLst>
                                        <p:tav tm="0">
                                          <p:val>
                                            <p:strVal val="#ppt_x"/>
                                          </p:val>
                                        </p:tav>
                                        <p:tav tm="100000">
                                          <p:val>
                                            <p:strVal val="#ppt_x"/>
                                          </p:val>
                                        </p:tav>
                                      </p:tavLst>
                                    </p:anim>
                                    <p:anim calcmode="lin" valueType="num">
                                      <p:cBhvr additive="base">
                                        <p:cTn id="39" dur="500" fill="hold"/>
                                        <p:tgtEl>
                                          <p:spTgt spid="4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additive="base">
                                        <p:cTn id="42" dur="500" fill="hold"/>
                                        <p:tgtEl>
                                          <p:spTgt spid="44"/>
                                        </p:tgtEl>
                                        <p:attrNameLst>
                                          <p:attrName>ppt_x</p:attrName>
                                        </p:attrNameLst>
                                      </p:cBhvr>
                                      <p:tavLst>
                                        <p:tav tm="0">
                                          <p:val>
                                            <p:strVal val="#ppt_x"/>
                                          </p:val>
                                        </p:tav>
                                        <p:tav tm="100000">
                                          <p:val>
                                            <p:strVal val="#ppt_x"/>
                                          </p:val>
                                        </p:tav>
                                      </p:tavLst>
                                    </p:anim>
                                    <p:anim calcmode="lin" valueType="num">
                                      <p:cBhvr additive="base">
                                        <p:cTn id="43" dur="500" fill="hold"/>
                                        <p:tgtEl>
                                          <p:spTgt spid="4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 calcmode="lin" valueType="num">
                                      <p:cBhvr additive="base">
                                        <p:cTn id="46" dur="500" fill="hold"/>
                                        <p:tgtEl>
                                          <p:spTgt spid="45"/>
                                        </p:tgtEl>
                                        <p:attrNameLst>
                                          <p:attrName>ppt_x</p:attrName>
                                        </p:attrNameLst>
                                      </p:cBhvr>
                                      <p:tavLst>
                                        <p:tav tm="0">
                                          <p:val>
                                            <p:strVal val="#ppt_x"/>
                                          </p:val>
                                        </p:tav>
                                        <p:tav tm="100000">
                                          <p:val>
                                            <p:strVal val="#ppt_x"/>
                                          </p:val>
                                        </p:tav>
                                      </p:tavLst>
                                    </p:anim>
                                    <p:anim calcmode="lin" valueType="num">
                                      <p:cBhvr additive="base">
                                        <p:cTn id="47" dur="500" fill="hold"/>
                                        <p:tgtEl>
                                          <p:spTgt spid="4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additive="base">
                                        <p:cTn id="50" dur="500" fill="hold"/>
                                        <p:tgtEl>
                                          <p:spTgt spid="46"/>
                                        </p:tgtEl>
                                        <p:attrNameLst>
                                          <p:attrName>ppt_x</p:attrName>
                                        </p:attrNameLst>
                                      </p:cBhvr>
                                      <p:tavLst>
                                        <p:tav tm="0">
                                          <p:val>
                                            <p:strVal val="#ppt_x"/>
                                          </p:val>
                                        </p:tav>
                                        <p:tav tm="100000">
                                          <p:val>
                                            <p:strVal val="#ppt_x"/>
                                          </p:val>
                                        </p:tav>
                                      </p:tavLst>
                                    </p:anim>
                                    <p:anim calcmode="lin" valueType="num">
                                      <p:cBhvr additive="base">
                                        <p:cTn id="51" dur="500" fill="hold"/>
                                        <p:tgtEl>
                                          <p:spTgt spid="4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47"/>
                                        </p:tgtEl>
                                        <p:attrNameLst>
                                          <p:attrName>style.visibility</p:attrName>
                                        </p:attrNameLst>
                                      </p:cBhvr>
                                      <p:to>
                                        <p:strVal val="visible"/>
                                      </p:to>
                                    </p:set>
                                    <p:anim calcmode="lin" valueType="num">
                                      <p:cBhvr additive="base">
                                        <p:cTn id="54" dur="500" fill="hold"/>
                                        <p:tgtEl>
                                          <p:spTgt spid="47"/>
                                        </p:tgtEl>
                                        <p:attrNameLst>
                                          <p:attrName>ppt_x</p:attrName>
                                        </p:attrNameLst>
                                      </p:cBhvr>
                                      <p:tavLst>
                                        <p:tav tm="0">
                                          <p:val>
                                            <p:strVal val="#ppt_x"/>
                                          </p:val>
                                        </p:tav>
                                        <p:tav tm="100000">
                                          <p:val>
                                            <p:strVal val="#ppt_x"/>
                                          </p:val>
                                        </p:tav>
                                      </p:tavLst>
                                    </p:anim>
                                    <p:anim calcmode="lin" valueType="num">
                                      <p:cBhvr additive="base">
                                        <p:cTn id="55" dur="500" fill="hold"/>
                                        <p:tgtEl>
                                          <p:spTgt spid="47"/>
                                        </p:tgtEl>
                                        <p:attrNameLst>
                                          <p:attrName>ppt_y</p:attrName>
                                        </p:attrNameLst>
                                      </p:cBhvr>
                                      <p:tavLst>
                                        <p:tav tm="0">
                                          <p:val>
                                            <p:strVal val="1+#ppt_h/2"/>
                                          </p:val>
                                        </p:tav>
                                        <p:tav tm="100000">
                                          <p:val>
                                            <p:strVal val="#ppt_y"/>
                                          </p:val>
                                        </p:tav>
                                      </p:tavLst>
                                    </p:anim>
                                  </p:childTnLst>
                                </p:cTn>
                              </p:par>
                              <p:par>
                                <p:cTn id="56" presetID="12" presetClass="entr" presetSubtype="8" fill="hold" grpId="0" nodeType="withEffect">
                                  <p:stCondLst>
                                    <p:cond delay="80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500"/>
                                        <p:tgtEl>
                                          <p:spTgt spid="18"/>
                                        </p:tgtEl>
                                        <p:attrNameLst>
                                          <p:attrName>ppt_x</p:attrName>
                                        </p:attrNameLst>
                                      </p:cBhvr>
                                      <p:tavLst>
                                        <p:tav tm="0">
                                          <p:val>
                                            <p:strVal val="#ppt_x-#ppt_w*1.125000"/>
                                          </p:val>
                                        </p:tav>
                                        <p:tav tm="100000">
                                          <p:val>
                                            <p:strVal val="#ppt_x"/>
                                          </p:val>
                                        </p:tav>
                                      </p:tavLst>
                                    </p:anim>
                                    <p:animEffect transition="in" filter="wipe(right)">
                                      <p:cBhvr>
                                        <p:cTn id="59" dur="500"/>
                                        <p:tgtEl>
                                          <p:spTgt spid="18"/>
                                        </p:tgtEl>
                                      </p:cBhvr>
                                    </p:animEffect>
                                  </p:childTnLst>
                                </p:cTn>
                              </p:par>
                              <p:par>
                                <p:cTn id="60" presetID="22" presetClass="entr" presetSubtype="4" fill="hold" grpId="0" nodeType="withEffect">
                                  <p:stCondLst>
                                    <p:cond delay="1300"/>
                                  </p:stCondLst>
                                  <p:childTnLst>
                                    <p:set>
                                      <p:cBhvr>
                                        <p:cTn id="61" dur="1" fill="hold">
                                          <p:stCondLst>
                                            <p:cond delay="0"/>
                                          </p:stCondLst>
                                        </p:cTn>
                                        <p:tgtEl>
                                          <p:spTgt spid="6"/>
                                        </p:tgtEl>
                                        <p:attrNameLst>
                                          <p:attrName>style.visibility</p:attrName>
                                        </p:attrNameLst>
                                      </p:cBhvr>
                                      <p:to>
                                        <p:strVal val="visible"/>
                                      </p:to>
                                    </p:set>
                                    <p:animEffect transition="in" filter="wipe(down)">
                                      <p:cBhvr>
                                        <p:cTn id="62" dur="500"/>
                                        <p:tgtEl>
                                          <p:spTgt spid="6"/>
                                        </p:tgtEl>
                                      </p:cBhvr>
                                    </p:animEffect>
                                  </p:childTnLst>
                                </p:cTn>
                              </p:par>
                              <p:par>
                                <p:cTn id="63" presetID="53" presetClass="entr" presetSubtype="16" fill="hold" grpId="0" nodeType="withEffect">
                                  <p:stCondLst>
                                    <p:cond delay="1300"/>
                                  </p:stCondLst>
                                  <p:childTnLst>
                                    <p:set>
                                      <p:cBhvr>
                                        <p:cTn id="64" dur="1" fill="hold">
                                          <p:stCondLst>
                                            <p:cond delay="0"/>
                                          </p:stCondLst>
                                        </p:cTn>
                                        <p:tgtEl>
                                          <p:spTgt spid="30"/>
                                        </p:tgtEl>
                                        <p:attrNameLst>
                                          <p:attrName>style.visibility</p:attrName>
                                        </p:attrNameLst>
                                      </p:cBhvr>
                                      <p:to>
                                        <p:strVal val="visible"/>
                                      </p:to>
                                    </p:set>
                                    <p:anim calcmode="lin" valueType="num">
                                      <p:cBhvr>
                                        <p:cTn id="65" dur="500" fill="hold"/>
                                        <p:tgtEl>
                                          <p:spTgt spid="30"/>
                                        </p:tgtEl>
                                        <p:attrNameLst>
                                          <p:attrName>ppt_w</p:attrName>
                                        </p:attrNameLst>
                                      </p:cBhvr>
                                      <p:tavLst>
                                        <p:tav tm="0">
                                          <p:val>
                                            <p:fltVal val="0"/>
                                          </p:val>
                                        </p:tav>
                                        <p:tav tm="100000">
                                          <p:val>
                                            <p:strVal val="#ppt_w"/>
                                          </p:val>
                                        </p:tav>
                                      </p:tavLst>
                                    </p:anim>
                                    <p:anim calcmode="lin" valueType="num">
                                      <p:cBhvr>
                                        <p:cTn id="66" dur="500" fill="hold"/>
                                        <p:tgtEl>
                                          <p:spTgt spid="30"/>
                                        </p:tgtEl>
                                        <p:attrNameLst>
                                          <p:attrName>ppt_h</p:attrName>
                                        </p:attrNameLst>
                                      </p:cBhvr>
                                      <p:tavLst>
                                        <p:tav tm="0">
                                          <p:val>
                                            <p:fltVal val="0"/>
                                          </p:val>
                                        </p:tav>
                                        <p:tav tm="100000">
                                          <p:val>
                                            <p:strVal val="#ppt_h"/>
                                          </p:val>
                                        </p:tav>
                                      </p:tavLst>
                                    </p:anim>
                                    <p:animEffect transition="in" filter="fade">
                                      <p:cBhvr>
                                        <p:cTn id="67" dur="500"/>
                                        <p:tgtEl>
                                          <p:spTgt spid="30"/>
                                        </p:tgtEl>
                                      </p:cBhvr>
                                    </p:animEffect>
                                  </p:childTnLst>
                                </p:cTn>
                              </p:par>
                              <p:par>
                                <p:cTn id="68" presetID="53" presetClass="entr" presetSubtype="16" fill="hold" grpId="0" nodeType="withEffect">
                                  <p:stCondLst>
                                    <p:cond delay="180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 fill="hold"/>
                                        <p:tgtEl>
                                          <p:spTgt spid="11"/>
                                        </p:tgtEl>
                                        <p:attrNameLst>
                                          <p:attrName>ppt_w</p:attrName>
                                        </p:attrNameLst>
                                      </p:cBhvr>
                                      <p:tavLst>
                                        <p:tav tm="0">
                                          <p:val>
                                            <p:fltVal val="0"/>
                                          </p:val>
                                        </p:tav>
                                        <p:tav tm="100000">
                                          <p:val>
                                            <p:strVal val="#ppt_w"/>
                                          </p:val>
                                        </p:tav>
                                      </p:tavLst>
                                    </p:anim>
                                    <p:anim calcmode="lin" valueType="num">
                                      <p:cBhvr>
                                        <p:cTn id="71" dur="500" fill="hold"/>
                                        <p:tgtEl>
                                          <p:spTgt spid="11"/>
                                        </p:tgtEl>
                                        <p:attrNameLst>
                                          <p:attrName>ppt_h</p:attrName>
                                        </p:attrNameLst>
                                      </p:cBhvr>
                                      <p:tavLst>
                                        <p:tav tm="0">
                                          <p:val>
                                            <p:fltVal val="0"/>
                                          </p:val>
                                        </p:tav>
                                        <p:tav tm="100000">
                                          <p:val>
                                            <p:strVal val="#ppt_h"/>
                                          </p:val>
                                        </p:tav>
                                      </p:tavLst>
                                    </p:anim>
                                    <p:animEffect transition="in" filter="fade">
                                      <p:cBhvr>
                                        <p:cTn id="72" dur="500"/>
                                        <p:tgtEl>
                                          <p:spTgt spid="11"/>
                                        </p:tgtEl>
                                      </p:cBhvr>
                                    </p:animEffect>
                                  </p:childTnLst>
                                </p:cTn>
                              </p:par>
                              <p:par>
                                <p:cTn id="73" presetID="53" presetClass="entr" presetSubtype="16" fill="hold" grpId="0" nodeType="withEffect">
                                  <p:stCondLst>
                                    <p:cond delay="1800"/>
                                  </p:stCondLst>
                                  <p:childTnLst>
                                    <p:set>
                                      <p:cBhvr>
                                        <p:cTn id="74" dur="1" fill="hold">
                                          <p:stCondLst>
                                            <p:cond delay="0"/>
                                          </p:stCondLst>
                                        </p:cTn>
                                        <p:tgtEl>
                                          <p:spTgt spid="24"/>
                                        </p:tgtEl>
                                        <p:attrNameLst>
                                          <p:attrName>style.visibility</p:attrName>
                                        </p:attrNameLst>
                                      </p:cBhvr>
                                      <p:to>
                                        <p:strVal val="visible"/>
                                      </p:to>
                                    </p:set>
                                    <p:anim calcmode="lin" valueType="num">
                                      <p:cBhvr>
                                        <p:cTn id="75" dur="500" fill="hold"/>
                                        <p:tgtEl>
                                          <p:spTgt spid="24"/>
                                        </p:tgtEl>
                                        <p:attrNameLst>
                                          <p:attrName>ppt_w</p:attrName>
                                        </p:attrNameLst>
                                      </p:cBhvr>
                                      <p:tavLst>
                                        <p:tav tm="0">
                                          <p:val>
                                            <p:fltVal val="0"/>
                                          </p:val>
                                        </p:tav>
                                        <p:tav tm="100000">
                                          <p:val>
                                            <p:strVal val="#ppt_w"/>
                                          </p:val>
                                        </p:tav>
                                      </p:tavLst>
                                    </p:anim>
                                    <p:anim calcmode="lin" valueType="num">
                                      <p:cBhvr>
                                        <p:cTn id="76" dur="500" fill="hold"/>
                                        <p:tgtEl>
                                          <p:spTgt spid="24"/>
                                        </p:tgtEl>
                                        <p:attrNameLst>
                                          <p:attrName>ppt_h</p:attrName>
                                        </p:attrNameLst>
                                      </p:cBhvr>
                                      <p:tavLst>
                                        <p:tav tm="0">
                                          <p:val>
                                            <p:fltVal val="0"/>
                                          </p:val>
                                        </p:tav>
                                        <p:tav tm="100000">
                                          <p:val>
                                            <p:strVal val="#ppt_h"/>
                                          </p:val>
                                        </p:tav>
                                      </p:tavLst>
                                    </p:anim>
                                    <p:animEffect transition="in" filter="fade">
                                      <p:cBhvr>
                                        <p:cTn id="77" dur="500"/>
                                        <p:tgtEl>
                                          <p:spTgt spid="24"/>
                                        </p:tgtEl>
                                      </p:cBhvr>
                                    </p:animEffect>
                                  </p:childTnLst>
                                </p:cTn>
                              </p:par>
                              <p:par>
                                <p:cTn id="78" presetID="12" presetClass="entr" presetSubtype="8" fill="hold" grpId="0" nodeType="withEffect">
                                  <p:stCondLst>
                                    <p:cond delay="2300"/>
                                  </p:stCondLst>
                                  <p:childTnLst>
                                    <p:set>
                                      <p:cBhvr>
                                        <p:cTn id="79" dur="1" fill="hold">
                                          <p:stCondLst>
                                            <p:cond delay="0"/>
                                          </p:stCondLst>
                                        </p:cTn>
                                        <p:tgtEl>
                                          <p:spTgt spid="19"/>
                                        </p:tgtEl>
                                        <p:attrNameLst>
                                          <p:attrName>style.visibility</p:attrName>
                                        </p:attrNameLst>
                                      </p:cBhvr>
                                      <p:to>
                                        <p:strVal val="visible"/>
                                      </p:to>
                                    </p:set>
                                    <p:anim calcmode="lin" valueType="num">
                                      <p:cBhvr additive="base">
                                        <p:cTn id="80" dur="500"/>
                                        <p:tgtEl>
                                          <p:spTgt spid="19"/>
                                        </p:tgtEl>
                                        <p:attrNameLst>
                                          <p:attrName>ppt_x</p:attrName>
                                        </p:attrNameLst>
                                      </p:cBhvr>
                                      <p:tavLst>
                                        <p:tav tm="0">
                                          <p:val>
                                            <p:strVal val="#ppt_x-#ppt_w*1.125000"/>
                                          </p:val>
                                        </p:tav>
                                        <p:tav tm="100000">
                                          <p:val>
                                            <p:strVal val="#ppt_x"/>
                                          </p:val>
                                        </p:tav>
                                      </p:tavLst>
                                    </p:anim>
                                    <p:animEffect transition="in" filter="wipe(right)">
                                      <p:cBhvr>
                                        <p:cTn id="81" dur="500"/>
                                        <p:tgtEl>
                                          <p:spTgt spid="19"/>
                                        </p:tgtEl>
                                      </p:cBhvr>
                                    </p:animEffect>
                                  </p:childTnLst>
                                </p:cTn>
                              </p:par>
                              <p:par>
                                <p:cTn id="82" presetID="53" presetClass="entr" presetSubtype="16" fill="hold" grpId="0" nodeType="withEffect">
                                  <p:stCondLst>
                                    <p:cond delay="2800"/>
                                  </p:stCondLst>
                                  <p:childTnLst>
                                    <p:set>
                                      <p:cBhvr>
                                        <p:cTn id="83" dur="1" fill="hold">
                                          <p:stCondLst>
                                            <p:cond delay="0"/>
                                          </p:stCondLst>
                                        </p:cTn>
                                        <p:tgtEl>
                                          <p:spTgt spid="31"/>
                                        </p:tgtEl>
                                        <p:attrNameLst>
                                          <p:attrName>style.visibility</p:attrName>
                                        </p:attrNameLst>
                                      </p:cBhvr>
                                      <p:to>
                                        <p:strVal val="visible"/>
                                      </p:to>
                                    </p:set>
                                    <p:anim calcmode="lin" valueType="num">
                                      <p:cBhvr>
                                        <p:cTn id="84" dur="500" fill="hold"/>
                                        <p:tgtEl>
                                          <p:spTgt spid="31"/>
                                        </p:tgtEl>
                                        <p:attrNameLst>
                                          <p:attrName>ppt_w</p:attrName>
                                        </p:attrNameLst>
                                      </p:cBhvr>
                                      <p:tavLst>
                                        <p:tav tm="0">
                                          <p:val>
                                            <p:fltVal val="0"/>
                                          </p:val>
                                        </p:tav>
                                        <p:tav tm="100000">
                                          <p:val>
                                            <p:strVal val="#ppt_w"/>
                                          </p:val>
                                        </p:tav>
                                      </p:tavLst>
                                    </p:anim>
                                    <p:anim calcmode="lin" valueType="num">
                                      <p:cBhvr>
                                        <p:cTn id="85" dur="500" fill="hold"/>
                                        <p:tgtEl>
                                          <p:spTgt spid="31"/>
                                        </p:tgtEl>
                                        <p:attrNameLst>
                                          <p:attrName>ppt_h</p:attrName>
                                        </p:attrNameLst>
                                      </p:cBhvr>
                                      <p:tavLst>
                                        <p:tav tm="0">
                                          <p:val>
                                            <p:fltVal val="0"/>
                                          </p:val>
                                        </p:tav>
                                        <p:tav tm="100000">
                                          <p:val>
                                            <p:strVal val="#ppt_h"/>
                                          </p:val>
                                        </p:tav>
                                      </p:tavLst>
                                    </p:anim>
                                    <p:animEffect transition="in" filter="fade">
                                      <p:cBhvr>
                                        <p:cTn id="86" dur="500"/>
                                        <p:tgtEl>
                                          <p:spTgt spid="31"/>
                                        </p:tgtEl>
                                      </p:cBhvr>
                                    </p:animEffect>
                                  </p:childTnLst>
                                </p:cTn>
                              </p:par>
                              <p:par>
                                <p:cTn id="87" presetID="22" presetClass="entr" presetSubtype="1" fill="hold" grpId="0" nodeType="withEffect">
                                  <p:stCondLst>
                                    <p:cond delay="2800"/>
                                  </p:stCondLst>
                                  <p:childTnLst>
                                    <p:set>
                                      <p:cBhvr>
                                        <p:cTn id="88" dur="1" fill="hold">
                                          <p:stCondLst>
                                            <p:cond delay="0"/>
                                          </p:stCondLst>
                                        </p:cTn>
                                        <p:tgtEl>
                                          <p:spTgt spid="7"/>
                                        </p:tgtEl>
                                        <p:attrNameLst>
                                          <p:attrName>style.visibility</p:attrName>
                                        </p:attrNameLst>
                                      </p:cBhvr>
                                      <p:to>
                                        <p:strVal val="visible"/>
                                      </p:to>
                                    </p:set>
                                    <p:animEffect transition="in" filter="wipe(up)">
                                      <p:cBhvr>
                                        <p:cTn id="89" dur="500"/>
                                        <p:tgtEl>
                                          <p:spTgt spid="7"/>
                                        </p:tgtEl>
                                      </p:cBhvr>
                                    </p:animEffect>
                                  </p:childTnLst>
                                </p:cTn>
                              </p:par>
                              <p:par>
                                <p:cTn id="90" presetID="53" presetClass="entr" presetSubtype="16" fill="hold" grpId="0" nodeType="withEffect">
                                  <p:stCondLst>
                                    <p:cond delay="3300"/>
                                  </p:stCondLst>
                                  <p:childTnLst>
                                    <p:set>
                                      <p:cBhvr>
                                        <p:cTn id="91" dur="1" fill="hold">
                                          <p:stCondLst>
                                            <p:cond delay="0"/>
                                          </p:stCondLst>
                                        </p:cTn>
                                        <p:tgtEl>
                                          <p:spTgt spid="27"/>
                                        </p:tgtEl>
                                        <p:attrNameLst>
                                          <p:attrName>style.visibility</p:attrName>
                                        </p:attrNameLst>
                                      </p:cBhvr>
                                      <p:to>
                                        <p:strVal val="visible"/>
                                      </p:to>
                                    </p:set>
                                    <p:anim calcmode="lin" valueType="num">
                                      <p:cBhvr>
                                        <p:cTn id="92" dur="500" fill="hold"/>
                                        <p:tgtEl>
                                          <p:spTgt spid="27"/>
                                        </p:tgtEl>
                                        <p:attrNameLst>
                                          <p:attrName>ppt_w</p:attrName>
                                        </p:attrNameLst>
                                      </p:cBhvr>
                                      <p:tavLst>
                                        <p:tav tm="0">
                                          <p:val>
                                            <p:fltVal val="0"/>
                                          </p:val>
                                        </p:tav>
                                        <p:tav tm="100000">
                                          <p:val>
                                            <p:strVal val="#ppt_w"/>
                                          </p:val>
                                        </p:tav>
                                      </p:tavLst>
                                    </p:anim>
                                    <p:anim calcmode="lin" valueType="num">
                                      <p:cBhvr>
                                        <p:cTn id="93" dur="500" fill="hold"/>
                                        <p:tgtEl>
                                          <p:spTgt spid="27"/>
                                        </p:tgtEl>
                                        <p:attrNameLst>
                                          <p:attrName>ppt_h</p:attrName>
                                        </p:attrNameLst>
                                      </p:cBhvr>
                                      <p:tavLst>
                                        <p:tav tm="0">
                                          <p:val>
                                            <p:fltVal val="0"/>
                                          </p:val>
                                        </p:tav>
                                        <p:tav tm="100000">
                                          <p:val>
                                            <p:strVal val="#ppt_h"/>
                                          </p:val>
                                        </p:tav>
                                      </p:tavLst>
                                    </p:anim>
                                    <p:animEffect transition="in" filter="fade">
                                      <p:cBhvr>
                                        <p:cTn id="94" dur="500"/>
                                        <p:tgtEl>
                                          <p:spTgt spid="27"/>
                                        </p:tgtEl>
                                      </p:cBhvr>
                                    </p:animEffect>
                                  </p:childTnLst>
                                </p:cTn>
                              </p:par>
                              <p:par>
                                <p:cTn id="95" presetID="53" presetClass="entr" presetSubtype="16" fill="hold" grpId="0" nodeType="withEffect">
                                  <p:stCondLst>
                                    <p:cond delay="330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 fill="hold"/>
                                        <p:tgtEl>
                                          <p:spTgt spid="16"/>
                                        </p:tgtEl>
                                        <p:attrNameLst>
                                          <p:attrName>ppt_w</p:attrName>
                                        </p:attrNameLst>
                                      </p:cBhvr>
                                      <p:tavLst>
                                        <p:tav tm="0">
                                          <p:val>
                                            <p:fltVal val="0"/>
                                          </p:val>
                                        </p:tav>
                                        <p:tav tm="100000">
                                          <p:val>
                                            <p:strVal val="#ppt_w"/>
                                          </p:val>
                                        </p:tav>
                                      </p:tavLst>
                                    </p:anim>
                                    <p:anim calcmode="lin" valueType="num">
                                      <p:cBhvr>
                                        <p:cTn id="98" dur="500" fill="hold"/>
                                        <p:tgtEl>
                                          <p:spTgt spid="16"/>
                                        </p:tgtEl>
                                        <p:attrNameLst>
                                          <p:attrName>ppt_h</p:attrName>
                                        </p:attrNameLst>
                                      </p:cBhvr>
                                      <p:tavLst>
                                        <p:tav tm="0">
                                          <p:val>
                                            <p:fltVal val="0"/>
                                          </p:val>
                                        </p:tav>
                                        <p:tav tm="100000">
                                          <p:val>
                                            <p:strVal val="#ppt_h"/>
                                          </p:val>
                                        </p:tav>
                                      </p:tavLst>
                                    </p:anim>
                                    <p:animEffect transition="in" filter="fade">
                                      <p:cBhvr>
                                        <p:cTn id="99" dur="500"/>
                                        <p:tgtEl>
                                          <p:spTgt spid="16"/>
                                        </p:tgtEl>
                                      </p:cBhvr>
                                    </p:animEffect>
                                  </p:childTnLst>
                                </p:cTn>
                              </p:par>
                              <p:par>
                                <p:cTn id="100" presetID="12" presetClass="entr" presetSubtype="8" fill="hold" grpId="0" nodeType="withEffect">
                                  <p:stCondLst>
                                    <p:cond delay="3800"/>
                                  </p:stCondLst>
                                  <p:childTnLst>
                                    <p:set>
                                      <p:cBhvr>
                                        <p:cTn id="101" dur="1" fill="hold">
                                          <p:stCondLst>
                                            <p:cond delay="0"/>
                                          </p:stCondLst>
                                        </p:cTn>
                                        <p:tgtEl>
                                          <p:spTgt spid="20"/>
                                        </p:tgtEl>
                                        <p:attrNameLst>
                                          <p:attrName>style.visibility</p:attrName>
                                        </p:attrNameLst>
                                      </p:cBhvr>
                                      <p:to>
                                        <p:strVal val="visible"/>
                                      </p:to>
                                    </p:set>
                                    <p:anim calcmode="lin" valueType="num">
                                      <p:cBhvr additive="base">
                                        <p:cTn id="102" dur="500"/>
                                        <p:tgtEl>
                                          <p:spTgt spid="20"/>
                                        </p:tgtEl>
                                        <p:attrNameLst>
                                          <p:attrName>ppt_x</p:attrName>
                                        </p:attrNameLst>
                                      </p:cBhvr>
                                      <p:tavLst>
                                        <p:tav tm="0">
                                          <p:val>
                                            <p:strVal val="#ppt_x-#ppt_w*1.125000"/>
                                          </p:val>
                                        </p:tav>
                                        <p:tav tm="100000">
                                          <p:val>
                                            <p:strVal val="#ppt_x"/>
                                          </p:val>
                                        </p:tav>
                                      </p:tavLst>
                                    </p:anim>
                                    <p:animEffect transition="in" filter="wipe(right)">
                                      <p:cBhvr>
                                        <p:cTn id="103" dur="500"/>
                                        <p:tgtEl>
                                          <p:spTgt spid="20"/>
                                        </p:tgtEl>
                                      </p:cBhvr>
                                    </p:animEffect>
                                  </p:childTnLst>
                                </p:cTn>
                              </p:par>
                              <p:par>
                                <p:cTn id="104" presetID="53" presetClass="entr" presetSubtype="16" fill="hold" grpId="0" nodeType="withEffect">
                                  <p:stCondLst>
                                    <p:cond delay="4300"/>
                                  </p:stCondLst>
                                  <p:childTnLst>
                                    <p:set>
                                      <p:cBhvr>
                                        <p:cTn id="105" dur="1" fill="hold">
                                          <p:stCondLst>
                                            <p:cond delay="0"/>
                                          </p:stCondLst>
                                        </p:cTn>
                                        <p:tgtEl>
                                          <p:spTgt spid="32"/>
                                        </p:tgtEl>
                                        <p:attrNameLst>
                                          <p:attrName>style.visibility</p:attrName>
                                        </p:attrNameLst>
                                      </p:cBhvr>
                                      <p:to>
                                        <p:strVal val="visible"/>
                                      </p:to>
                                    </p:set>
                                    <p:anim calcmode="lin" valueType="num">
                                      <p:cBhvr>
                                        <p:cTn id="106" dur="500" fill="hold"/>
                                        <p:tgtEl>
                                          <p:spTgt spid="32"/>
                                        </p:tgtEl>
                                        <p:attrNameLst>
                                          <p:attrName>ppt_w</p:attrName>
                                        </p:attrNameLst>
                                      </p:cBhvr>
                                      <p:tavLst>
                                        <p:tav tm="0">
                                          <p:val>
                                            <p:fltVal val="0"/>
                                          </p:val>
                                        </p:tav>
                                        <p:tav tm="100000">
                                          <p:val>
                                            <p:strVal val="#ppt_w"/>
                                          </p:val>
                                        </p:tav>
                                      </p:tavLst>
                                    </p:anim>
                                    <p:anim calcmode="lin" valueType="num">
                                      <p:cBhvr>
                                        <p:cTn id="107" dur="500" fill="hold"/>
                                        <p:tgtEl>
                                          <p:spTgt spid="32"/>
                                        </p:tgtEl>
                                        <p:attrNameLst>
                                          <p:attrName>ppt_h</p:attrName>
                                        </p:attrNameLst>
                                      </p:cBhvr>
                                      <p:tavLst>
                                        <p:tav tm="0">
                                          <p:val>
                                            <p:fltVal val="0"/>
                                          </p:val>
                                        </p:tav>
                                        <p:tav tm="100000">
                                          <p:val>
                                            <p:strVal val="#ppt_h"/>
                                          </p:val>
                                        </p:tav>
                                      </p:tavLst>
                                    </p:anim>
                                    <p:animEffect transition="in" filter="fade">
                                      <p:cBhvr>
                                        <p:cTn id="108" dur="500"/>
                                        <p:tgtEl>
                                          <p:spTgt spid="32"/>
                                        </p:tgtEl>
                                      </p:cBhvr>
                                    </p:animEffect>
                                  </p:childTnLst>
                                </p:cTn>
                              </p:par>
                              <p:par>
                                <p:cTn id="109" presetID="22" presetClass="entr" presetSubtype="4" fill="hold" grpId="0" nodeType="withEffect">
                                  <p:stCondLst>
                                    <p:cond delay="4300"/>
                                  </p:stCondLst>
                                  <p:childTnLst>
                                    <p:set>
                                      <p:cBhvr>
                                        <p:cTn id="110" dur="1" fill="hold">
                                          <p:stCondLst>
                                            <p:cond delay="0"/>
                                          </p:stCondLst>
                                        </p:cTn>
                                        <p:tgtEl>
                                          <p:spTgt spid="9"/>
                                        </p:tgtEl>
                                        <p:attrNameLst>
                                          <p:attrName>style.visibility</p:attrName>
                                        </p:attrNameLst>
                                      </p:cBhvr>
                                      <p:to>
                                        <p:strVal val="visible"/>
                                      </p:to>
                                    </p:set>
                                    <p:animEffect transition="in" filter="wipe(down)">
                                      <p:cBhvr>
                                        <p:cTn id="111" dur="500"/>
                                        <p:tgtEl>
                                          <p:spTgt spid="9"/>
                                        </p:tgtEl>
                                      </p:cBhvr>
                                    </p:animEffect>
                                  </p:childTnLst>
                                </p:cTn>
                              </p:par>
                              <p:par>
                                <p:cTn id="112" presetID="53" presetClass="entr" presetSubtype="16" fill="hold" grpId="0" nodeType="withEffect">
                                  <p:stCondLst>
                                    <p:cond delay="4800"/>
                                  </p:stCondLst>
                                  <p:childTnLst>
                                    <p:set>
                                      <p:cBhvr>
                                        <p:cTn id="113" dur="1" fill="hold">
                                          <p:stCondLst>
                                            <p:cond delay="0"/>
                                          </p:stCondLst>
                                        </p:cTn>
                                        <p:tgtEl>
                                          <p:spTgt spid="12"/>
                                        </p:tgtEl>
                                        <p:attrNameLst>
                                          <p:attrName>style.visibility</p:attrName>
                                        </p:attrNameLst>
                                      </p:cBhvr>
                                      <p:to>
                                        <p:strVal val="visible"/>
                                      </p:to>
                                    </p:set>
                                    <p:anim calcmode="lin" valueType="num">
                                      <p:cBhvr>
                                        <p:cTn id="114" dur="500" fill="hold"/>
                                        <p:tgtEl>
                                          <p:spTgt spid="12"/>
                                        </p:tgtEl>
                                        <p:attrNameLst>
                                          <p:attrName>ppt_w</p:attrName>
                                        </p:attrNameLst>
                                      </p:cBhvr>
                                      <p:tavLst>
                                        <p:tav tm="0">
                                          <p:val>
                                            <p:fltVal val="0"/>
                                          </p:val>
                                        </p:tav>
                                        <p:tav tm="100000">
                                          <p:val>
                                            <p:strVal val="#ppt_w"/>
                                          </p:val>
                                        </p:tav>
                                      </p:tavLst>
                                    </p:anim>
                                    <p:anim calcmode="lin" valueType="num">
                                      <p:cBhvr>
                                        <p:cTn id="115" dur="500" fill="hold"/>
                                        <p:tgtEl>
                                          <p:spTgt spid="12"/>
                                        </p:tgtEl>
                                        <p:attrNameLst>
                                          <p:attrName>ppt_h</p:attrName>
                                        </p:attrNameLst>
                                      </p:cBhvr>
                                      <p:tavLst>
                                        <p:tav tm="0">
                                          <p:val>
                                            <p:fltVal val="0"/>
                                          </p:val>
                                        </p:tav>
                                        <p:tav tm="100000">
                                          <p:val>
                                            <p:strVal val="#ppt_h"/>
                                          </p:val>
                                        </p:tav>
                                      </p:tavLst>
                                    </p:anim>
                                    <p:animEffect transition="in" filter="fade">
                                      <p:cBhvr>
                                        <p:cTn id="116" dur="500"/>
                                        <p:tgtEl>
                                          <p:spTgt spid="12"/>
                                        </p:tgtEl>
                                      </p:cBhvr>
                                    </p:animEffect>
                                  </p:childTnLst>
                                </p:cTn>
                              </p:par>
                              <p:par>
                                <p:cTn id="117" presetID="53" presetClass="entr" presetSubtype="16" fill="hold" grpId="0" nodeType="withEffect">
                                  <p:stCondLst>
                                    <p:cond delay="4800"/>
                                  </p:stCondLst>
                                  <p:childTnLst>
                                    <p:set>
                                      <p:cBhvr>
                                        <p:cTn id="118" dur="1" fill="hold">
                                          <p:stCondLst>
                                            <p:cond delay="0"/>
                                          </p:stCondLst>
                                        </p:cTn>
                                        <p:tgtEl>
                                          <p:spTgt spid="25"/>
                                        </p:tgtEl>
                                        <p:attrNameLst>
                                          <p:attrName>style.visibility</p:attrName>
                                        </p:attrNameLst>
                                      </p:cBhvr>
                                      <p:to>
                                        <p:strVal val="visible"/>
                                      </p:to>
                                    </p:set>
                                    <p:anim calcmode="lin" valueType="num">
                                      <p:cBhvr>
                                        <p:cTn id="119" dur="500" fill="hold"/>
                                        <p:tgtEl>
                                          <p:spTgt spid="25"/>
                                        </p:tgtEl>
                                        <p:attrNameLst>
                                          <p:attrName>ppt_w</p:attrName>
                                        </p:attrNameLst>
                                      </p:cBhvr>
                                      <p:tavLst>
                                        <p:tav tm="0">
                                          <p:val>
                                            <p:fltVal val="0"/>
                                          </p:val>
                                        </p:tav>
                                        <p:tav tm="100000">
                                          <p:val>
                                            <p:strVal val="#ppt_w"/>
                                          </p:val>
                                        </p:tav>
                                      </p:tavLst>
                                    </p:anim>
                                    <p:anim calcmode="lin" valueType="num">
                                      <p:cBhvr>
                                        <p:cTn id="120" dur="500" fill="hold"/>
                                        <p:tgtEl>
                                          <p:spTgt spid="25"/>
                                        </p:tgtEl>
                                        <p:attrNameLst>
                                          <p:attrName>ppt_h</p:attrName>
                                        </p:attrNameLst>
                                      </p:cBhvr>
                                      <p:tavLst>
                                        <p:tav tm="0">
                                          <p:val>
                                            <p:fltVal val="0"/>
                                          </p:val>
                                        </p:tav>
                                        <p:tav tm="100000">
                                          <p:val>
                                            <p:strVal val="#ppt_h"/>
                                          </p:val>
                                        </p:tav>
                                      </p:tavLst>
                                    </p:anim>
                                    <p:animEffect transition="in" filter="fade">
                                      <p:cBhvr>
                                        <p:cTn id="121" dur="500"/>
                                        <p:tgtEl>
                                          <p:spTgt spid="25"/>
                                        </p:tgtEl>
                                      </p:cBhvr>
                                    </p:animEffect>
                                  </p:childTnLst>
                                </p:cTn>
                              </p:par>
                              <p:par>
                                <p:cTn id="122" presetID="12" presetClass="entr" presetSubtype="8" fill="hold" grpId="0" nodeType="withEffect">
                                  <p:stCondLst>
                                    <p:cond delay="5300"/>
                                  </p:stCondLst>
                                  <p:childTnLst>
                                    <p:set>
                                      <p:cBhvr>
                                        <p:cTn id="123" dur="1" fill="hold">
                                          <p:stCondLst>
                                            <p:cond delay="0"/>
                                          </p:stCondLst>
                                        </p:cTn>
                                        <p:tgtEl>
                                          <p:spTgt spid="21"/>
                                        </p:tgtEl>
                                        <p:attrNameLst>
                                          <p:attrName>style.visibility</p:attrName>
                                        </p:attrNameLst>
                                      </p:cBhvr>
                                      <p:to>
                                        <p:strVal val="visible"/>
                                      </p:to>
                                    </p:set>
                                    <p:anim calcmode="lin" valueType="num">
                                      <p:cBhvr additive="base">
                                        <p:cTn id="124" dur="500"/>
                                        <p:tgtEl>
                                          <p:spTgt spid="21"/>
                                        </p:tgtEl>
                                        <p:attrNameLst>
                                          <p:attrName>ppt_x</p:attrName>
                                        </p:attrNameLst>
                                      </p:cBhvr>
                                      <p:tavLst>
                                        <p:tav tm="0">
                                          <p:val>
                                            <p:strVal val="#ppt_x-#ppt_w*1.125000"/>
                                          </p:val>
                                        </p:tav>
                                        <p:tav tm="100000">
                                          <p:val>
                                            <p:strVal val="#ppt_x"/>
                                          </p:val>
                                        </p:tav>
                                      </p:tavLst>
                                    </p:anim>
                                    <p:animEffect transition="in" filter="wipe(right)">
                                      <p:cBhvr>
                                        <p:cTn id="125" dur="500"/>
                                        <p:tgtEl>
                                          <p:spTgt spid="21"/>
                                        </p:tgtEl>
                                      </p:cBhvr>
                                    </p:animEffect>
                                  </p:childTnLst>
                                </p:cTn>
                              </p:par>
                              <p:par>
                                <p:cTn id="126" presetID="53" presetClass="entr" presetSubtype="16" fill="hold" grpId="0" nodeType="withEffect">
                                  <p:stCondLst>
                                    <p:cond delay="5800"/>
                                  </p:stCondLst>
                                  <p:childTnLst>
                                    <p:set>
                                      <p:cBhvr>
                                        <p:cTn id="127" dur="1" fill="hold">
                                          <p:stCondLst>
                                            <p:cond delay="0"/>
                                          </p:stCondLst>
                                        </p:cTn>
                                        <p:tgtEl>
                                          <p:spTgt spid="33"/>
                                        </p:tgtEl>
                                        <p:attrNameLst>
                                          <p:attrName>style.visibility</p:attrName>
                                        </p:attrNameLst>
                                      </p:cBhvr>
                                      <p:to>
                                        <p:strVal val="visible"/>
                                      </p:to>
                                    </p:set>
                                    <p:anim calcmode="lin" valueType="num">
                                      <p:cBhvr>
                                        <p:cTn id="128" dur="500" fill="hold"/>
                                        <p:tgtEl>
                                          <p:spTgt spid="33"/>
                                        </p:tgtEl>
                                        <p:attrNameLst>
                                          <p:attrName>ppt_w</p:attrName>
                                        </p:attrNameLst>
                                      </p:cBhvr>
                                      <p:tavLst>
                                        <p:tav tm="0">
                                          <p:val>
                                            <p:fltVal val="0"/>
                                          </p:val>
                                        </p:tav>
                                        <p:tav tm="100000">
                                          <p:val>
                                            <p:strVal val="#ppt_w"/>
                                          </p:val>
                                        </p:tav>
                                      </p:tavLst>
                                    </p:anim>
                                    <p:anim calcmode="lin" valueType="num">
                                      <p:cBhvr>
                                        <p:cTn id="129" dur="500" fill="hold"/>
                                        <p:tgtEl>
                                          <p:spTgt spid="33"/>
                                        </p:tgtEl>
                                        <p:attrNameLst>
                                          <p:attrName>ppt_h</p:attrName>
                                        </p:attrNameLst>
                                      </p:cBhvr>
                                      <p:tavLst>
                                        <p:tav tm="0">
                                          <p:val>
                                            <p:fltVal val="0"/>
                                          </p:val>
                                        </p:tav>
                                        <p:tav tm="100000">
                                          <p:val>
                                            <p:strVal val="#ppt_h"/>
                                          </p:val>
                                        </p:tav>
                                      </p:tavLst>
                                    </p:anim>
                                    <p:animEffect transition="in" filter="fade">
                                      <p:cBhvr>
                                        <p:cTn id="130" dur="500"/>
                                        <p:tgtEl>
                                          <p:spTgt spid="33"/>
                                        </p:tgtEl>
                                      </p:cBhvr>
                                    </p:animEffect>
                                  </p:childTnLst>
                                </p:cTn>
                              </p:par>
                              <p:par>
                                <p:cTn id="131" presetID="22" presetClass="entr" presetSubtype="1" fill="hold" grpId="0" nodeType="withEffect">
                                  <p:stCondLst>
                                    <p:cond delay="5800"/>
                                  </p:stCondLst>
                                  <p:childTnLst>
                                    <p:set>
                                      <p:cBhvr>
                                        <p:cTn id="132" dur="1" fill="hold">
                                          <p:stCondLst>
                                            <p:cond delay="0"/>
                                          </p:stCondLst>
                                        </p:cTn>
                                        <p:tgtEl>
                                          <p:spTgt spid="8"/>
                                        </p:tgtEl>
                                        <p:attrNameLst>
                                          <p:attrName>style.visibility</p:attrName>
                                        </p:attrNameLst>
                                      </p:cBhvr>
                                      <p:to>
                                        <p:strVal val="visible"/>
                                      </p:to>
                                    </p:set>
                                    <p:animEffect transition="in" filter="wipe(up)">
                                      <p:cBhvr>
                                        <p:cTn id="133" dur="500"/>
                                        <p:tgtEl>
                                          <p:spTgt spid="8"/>
                                        </p:tgtEl>
                                      </p:cBhvr>
                                    </p:animEffect>
                                  </p:childTnLst>
                                </p:cTn>
                              </p:par>
                              <p:par>
                                <p:cTn id="134" presetID="53" presetClass="entr" presetSubtype="16" fill="hold" grpId="0" nodeType="withEffect">
                                  <p:stCondLst>
                                    <p:cond delay="6300"/>
                                  </p:stCondLst>
                                  <p:childTnLst>
                                    <p:set>
                                      <p:cBhvr>
                                        <p:cTn id="135" dur="1" fill="hold">
                                          <p:stCondLst>
                                            <p:cond delay="0"/>
                                          </p:stCondLst>
                                        </p:cTn>
                                        <p:tgtEl>
                                          <p:spTgt spid="13"/>
                                        </p:tgtEl>
                                        <p:attrNameLst>
                                          <p:attrName>style.visibility</p:attrName>
                                        </p:attrNameLst>
                                      </p:cBhvr>
                                      <p:to>
                                        <p:strVal val="visible"/>
                                      </p:to>
                                    </p:set>
                                    <p:anim calcmode="lin" valueType="num">
                                      <p:cBhvr>
                                        <p:cTn id="136" dur="500" fill="hold"/>
                                        <p:tgtEl>
                                          <p:spTgt spid="13"/>
                                        </p:tgtEl>
                                        <p:attrNameLst>
                                          <p:attrName>ppt_w</p:attrName>
                                        </p:attrNameLst>
                                      </p:cBhvr>
                                      <p:tavLst>
                                        <p:tav tm="0">
                                          <p:val>
                                            <p:fltVal val="0"/>
                                          </p:val>
                                        </p:tav>
                                        <p:tav tm="100000">
                                          <p:val>
                                            <p:strVal val="#ppt_w"/>
                                          </p:val>
                                        </p:tav>
                                      </p:tavLst>
                                    </p:anim>
                                    <p:anim calcmode="lin" valueType="num">
                                      <p:cBhvr>
                                        <p:cTn id="137" dur="500" fill="hold"/>
                                        <p:tgtEl>
                                          <p:spTgt spid="13"/>
                                        </p:tgtEl>
                                        <p:attrNameLst>
                                          <p:attrName>ppt_h</p:attrName>
                                        </p:attrNameLst>
                                      </p:cBhvr>
                                      <p:tavLst>
                                        <p:tav tm="0">
                                          <p:val>
                                            <p:fltVal val="0"/>
                                          </p:val>
                                        </p:tav>
                                        <p:tav tm="100000">
                                          <p:val>
                                            <p:strVal val="#ppt_h"/>
                                          </p:val>
                                        </p:tav>
                                      </p:tavLst>
                                    </p:anim>
                                    <p:animEffect transition="in" filter="fade">
                                      <p:cBhvr>
                                        <p:cTn id="138" dur="500"/>
                                        <p:tgtEl>
                                          <p:spTgt spid="13"/>
                                        </p:tgtEl>
                                      </p:cBhvr>
                                    </p:animEffect>
                                  </p:childTnLst>
                                </p:cTn>
                              </p:par>
                              <p:par>
                                <p:cTn id="139" presetID="53" presetClass="entr" presetSubtype="16" fill="hold" grpId="0" nodeType="withEffect">
                                  <p:stCondLst>
                                    <p:cond delay="6300"/>
                                  </p:stCondLst>
                                  <p:childTnLst>
                                    <p:set>
                                      <p:cBhvr>
                                        <p:cTn id="140" dur="1" fill="hold">
                                          <p:stCondLst>
                                            <p:cond delay="0"/>
                                          </p:stCondLst>
                                        </p:cTn>
                                        <p:tgtEl>
                                          <p:spTgt spid="26"/>
                                        </p:tgtEl>
                                        <p:attrNameLst>
                                          <p:attrName>style.visibility</p:attrName>
                                        </p:attrNameLst>
                                      </p:cBhvr>
                                      <p:to>
                                        <p:strVal val="visible"/>
                                      </p:to>
                                    </p:set>
                                    <p:anim calcmode="lin" valueType="num">
                                      <p:cBhvr>
                                        <p:cTn id="141" dur="500" fill="hold"/>
                                        <p:tgtEl>
                                          <p:spTgt spid="26"/>
                                        </p:tgtEl>
                                        <p:attrNameLst>
                                          <p:attrName>ppt_w</p:attrName>
                                        </p:attrNameLst>
                                      </p:cBhvr>
                                      <p:tavLst>
                                        <p:tav tm="0">
                                          <p:val>
                                            <p:fltVal val="0"/>
                                          </p:val>
                                        </p:tav>
                                        <p:tav tm="100000">
                                          <p:val>
                                            <p:strVal val="#ppt_w"/>
                                          </p:val>
                                        </p:tav>
                                      </p:tavLst>
                                    </p:anim>
                                    <p:anim calcmode="lin" valueType="num">
                                      <p:cBhvr>
                                        <p:cTn id="142" dur="500" fill="hold"/>
                                        <p:tgtEl>
                                          <p:spTgt spid="26"/>
                                        </p:tgtEl>
                                        <p:attrNameLst>
                                          <p:attrName>ppt_h</p:attrName>
                                        </p:attrNameLst>
                                      </p:cBhvr>
                                      <p:tavLst>
                                        <p:tav tm="0">
                                          <p:val>
                                            <p:fltVal val="0"/>
                                          </p:val>
                                        </p:tav>
                                        <p:tav tm="100000">
                                          <p:val>
                                            <p:strVal val="#ppt_h"/>
                                          </p:val>
                                        </p:tav>
                                      </p:tavLst>
                                    </p:anim>
                                    <p:animEffect transition="in" filter="fade">
                                      <p:cBhvr>
                                        <p:cTn id="143" dur="500"/>
                                        <p:tgtEl>
                                          <p:spTgt spid="26"/>
                                        </p:tgtEl>
                                      </p:cBhvr>
                                    </p:animEffect>
                                  </p:childTnLst>
                                </p:cTn>
                              </p:par>
                              <p:par>
                                <p:cTn id="144" presetID="12" presetClass="entr" presetSubtype="8" fill="hold" grpId="0" nodeType="withEffect">
                                  <p:stCondLst>
                                    <p:cond delay="6800"/>
                                  </p:stCondLst>
                                  <p:childTnLst>
                                    <p:set>
                                      <p:cBhvr>
                                        <p:cTn id="145" dur="1" fill="hold">
                                          <p:stCondLst>
                                            <p:cond delay="0"/>
                                          </p:stCondLst>
                                        </p:cTn>
                                        <p:tgtEl>
                                          <p:spTgt spid="22"/>
                                        </p:tgtEl>
                                        <p:attrNameLst>
                                          <p:attrName>style.visibility</p:attrName>
                                        </p:attrNameLst>
                                      </p:cBhvr>
                                      <p:to>
                                        <p:strVal val="visible"/>
                                      </p:to>
                                    </p:set>
                                    <p:anim calcmode="lin" valueType="num">
                                      <p:cBhvr additive="base">
                                        <p:cTn id="146" dur="500"/>
                                        <p:tgtEl>
                                          <p:spTgt spid="22"/>
                                        </p:tgtEl>
                                        <p:attrNameLst>
                                          <p:attrName>ppt_x</p:attrName>
                                        </p:attrNameLst>
                                      </p:cBhvr>
                                      <p:tavLst>
                                        <p:tav tm="0">
                                          <p:val>
                                            <p:strVal val="#ppt_x-#ppt_w*1.125000"/>
                                          </p:val>
                                        </p:tav>
                                        <p:tav tm="100000">
                                          <p:val>
                                            <p:strVal val="#ppt_x"/>
                                          </p:val>
                                        </p:tav>
                                      </p:tavLst>
                                    </p:anim>
                                    <p:animEffect transition="in" filter="wipe(right)">
                                      <p:cBhvr>
                                        <p:cTn id="147" dur="500"/>
                                        <p:tgtEl>
                                          <p:spTgt spid="22"/>
                                        </p:tgtEl>
                                      </p:cBhvr>
                                    </p:animEffect>
                                  </p:childTnLst>
                                </p:cTn>
                              </p:par>
                              <p:par>
                                <p:cTn id="148" presetID="53" presetClass="entr" presetSubtype="16" fill="hold" grpId="0" nodeType="withEffect">
                                  <p:stCondLst>
                                    <p:cond delay="7300"/>
                                  </p:stCondLst>
                                  <p:childTnLst>
                                    <p:set>
                                      <p:cBhvr>
                                        <p:cTn id="149" dur="1" fill="hold">
                                          <p:stCondLst>
                                            <p:cond delay="0"/>
                                          </p:stCondLst>
                                        </p:cTn>
                                        <p:tgtEl>
                                          <p:spTgt spid="34"/>
                                        </p:tgtEl>
                                        <p:attrNameLst>
                                          <p:attrName>style.visibility</p:attrName>
                                        </p:attrNameLst>
                                      </p:cBhvr>
                                      <p:to>
                                        <p:strVal val="visible"/>
                                      </p:to>
                                    </p:set>
                                    <p:anim calcmode="lin" valueType="num">
                                      <p:cBhvr>
                                        <p:cTn id="150" dur="500" fill="hold"/>
                                        <p:tgtEl>
                                          <p:spTgt spid="34"/>
                                        </p:tgtEl>
                                        <p:attrNameLst>
                                          <p:attrName>ppt_w</p:attrName>
                                        </p:attrNameLst>
                                      </p:cBhvr>
                                      <p:tavLst>
                                        <p:tav tm="0">
                                          <p:val>
                                            <p:fltVal val="0"/>
                                          </p:val>
                                        </p:tav>
                                        <p:tav tm="100000">
                                          <p:val>
                                            <p:strVal val="#ppt_w"/>
                                          </p:val>
                                        </p:tav>
                                      </p:tavLst>
                                    </p:anim>
                                    <p:anim calcmode="lin" valueType="num">
                                      <p:cBhvr>
                                        <p:cTn id="151" dur="500" fill="hold"/>
                                        <p:tgtEl>
                                          <p:spTgt spid="34"/>
                                        </p:tgtEl>
                                        <p:attrNameLst>
                                          <p:attrName>ppt_h</p:attrName>
                                        </p:attrNameLst>
                                      </p:cBhvr>
                                      <p:tavLst>
                                        <p:tav tm="0">
                                          <p:val>
                                            <p:fltVal val="0"/>
                                          </p:val>
                                        </p:tav>
                                        <p:tav tm="100000">
                                          <p:val>
                                            <p:strVal val="#ppt_h"/>
                                          </p:val>
                                        </p:tav>
                                      </p:tavLst>
                                    </p:anim>
                                    <p:animEffect transition="in" filter="fade">
                                      <p:cBhvr>
                                        <p:cTn id="152" dur="500"/>
                                        <p:tgtEl>
                                          <p:spTgt spid="34"/>
                                        </p:tgtEl>
                                      </p:cBhvr>
                                    </p:animEffect>
                                  </p:childTnLst>
                                </p:cTn>
                              </p:par>
                              <p:par>
                                <p:cTn id="153" presetID="22" presetClass="entr" presetSubtype="4" fill="hold" grpId="0" nodeType="withEffect">
                                  <p:stCondLst>
                                    <p:cond delay="7300"/>
                                  </p:stCondLst>
                                  <p:childTnLst>
                                    <p:set>
                                      <p:cBhvr>
                                        <p:cTn id="154" dur="1" fill="hold">
                                          <p:stCondLst>
                                            <p:cond delay="0"/>
                                          </p:stCondLst>
                                        </p:cTn>
                                        <p:tgtEl>
                                          <p:spTgt spid="10"/>
                                        </p:tgtEl>
                                        <p:attrNameLst>
                                          <p:attrName>style.visibility</p:attrName>
                                        </p:attrNameLst>
                                      </p:cBhvr>
                                      <p:to>
                                        <p:strVal val="visible"/>
                                      </p:to>
                                    </p:set>
                                    <p:animEffect transition="in" filter="wipe(down)">
                                      <p:cBhvr>
                                        <p:cTn id="155" dur="500"/>
                                        <p:tgtEl>
                                          <p:spTgt spid="10"/>
                                        </p:tgtEl>
                                      </p:cBhvr>
                                    </p:animEffect>
                                  </p:childTnLst>
                                </p:cTn>
                              </p:par>
                              <p:par>
                                <p:cTn id="156" presetID="53" presetClass="entr" presetSubtype="16" fill="hold" grpId="0" nodeType="withEffect">
                                  <p:stCondLst>
                                    <p:cond delay="7800"/>
                                  </p:stCondLst>
                                  <p:childTnLst>
                                    <p:set>
                                      <p:cBhvr>
                                        <p:cTn id="157" dur="1" fill="hold">
                                          <p:stCondLst>
                                            <p:cond delay="0"/>
                                          </p:stCondLst>
                                        </p:cTn>
                                        <p:tgtEl>
                                          <p:spTgt spid="17"/>
                                        </p:tgtEl>
                                        <p:attrNameLst>
                                          <p:attrName>style.visibility</p:attrName>
                                        </p:attrNameLst>
                                      </p:cBhvr>
                                      <p:to>
                                        <p:strVal val="visible"/>
                                      </p:to>
                                    </p:set>
                                    <p:anim calcmode="lin" valueType="num">
                                      <p:cBhvr>
                                        <p:cTn id="158" dur="500" fill="hold"/>
                                        <p:tgtEl>
                                          <p:spTgt spid="17"/>
                                        </p:tgtEl>
                                        <p:attrNameLst>
                                          <p:attrName>ppt_w</p:attrName>
                                        </p:attrNameLst>
                                      </p:cBhvr>
                                      <p:tavLst>
                                        <p:tav tm="0">
                                          <p:val>
                                            <p:fltVal val="0"/>
                                          </p:val>
                                        </p:tav>
                                        <p:tav tm="100000">
                                          <p:val>
                                            <p:strVal val="#ppt_w"/>
                                          </p:val>
                                        </p:tav>
                                      </p:tavLst>
                                    </p:anim>
                                    <p:anim calcmode="lin" valueType="num">
                                      <p:cBhvr>
                                        <p:cTn id="159" dur="500" fill="hold"/>
                                        <p:tgtEl>
                                          <p:spTgt spid="17"/>
                                        </p:tgtEl>
                                        <p:attrNameLst>
                                          <p:attrName>ppt_h</p:attrName>
                                        </p:attrNameLst>
                                      </p:cBhvr>
                                      <p:tavLst>
                                        <p:tav tm="0">
                                          <p:val>
                                            <p:fltVal val="0"/>
                                          </p:val>
                                        </p:tav>
                                        <p:tav tm="100000">
                                          <p:val>
                                            <p:strVal val="#ppt_h"/>
                                          </p:val>
                                        </p:tav>
                                      </p:tavLst>
                                    </p:anim>
                                    <p:animEffect transition="in" filter="fade">
                                      <p:cBhvr>
                                        <p:cTn id="160" dur="500"/>
                                        <p:tgtEl>
                                          <p:spTgt spid="17"/>
                                        </p:tgtEl>
                                      </p:cBhvr>
                                    </p:animEffect>
                                  </p:childTnLst>
                                </p:cTn>
                              </p:par>
                              <p:par>
                                <p:cTn id="161" presetID="53" presetClass="entr" presetSubtype="16" fill="hold" grpId="0" nodeType="withEffect">
                                  <p:stCondLst>
                                    <p:cond delay="7800"/>
                                  </p:stCondLst>
                                  <p:childTnLst>
                                    <p:set>
                                      <p:cBhvr>
                                        <p:cTn id="162" dur="1" fill="hold">
                                          <p:stCondLst>
                                            <p:cond delay="0"/>
                                          </p:stCondLst>
                                        </p:cTn>
                                        <p:tgtEl>
                                          <p:spTgt spid="29"/>
                                        </p:tgtEl>
                                        <p:attrNameLst>
                                          <p:attrName>style.visibility</p:attrName>
                                        </p:attrNameLst>
                                      </p:cBhvr>
                                      <p:to>
                                        <p:strVal val="visible"/>
                                      </p:to>
                                    </p:set>
                                    <p:anim calcmode="lin" valueType="num">
                                      <p:cBhvr>
                                        <p:cTn id="163" dur="500" fill="hold"/>
                                        <p:tgtEl>
                                          <p:spTgt spid="29"/>
                                        </p:tgtEl>
                                        <p:attrNameLst>
                                          <p:attrName>ppt_w</p:attrName>
                                        </p:attrNameLst>
                                      </p:cBhvr>
                                      <p:tavLst>
                                        <p:tav tm="0">
                                          <p:val>
                                            <p:fltVal val="0"/>
                                          </p:val>
                                        </p:tav>
                                        <p:tav tm="100000">
                                          <p:val>
                                            <p:strVal val="#ppt_w"/>
                                          </p:val>
                                        </p:tav>
                                      </p:tavLst>
                                    </p:anim>
                                    <p:anim calcmode="lin" valueType="num">
                                      <p:cBhvr>
                                        <p:cTn id="164" dur="500" fill="hold"/>
                                        <p:tgtEl>
                                          <p:spTgt spid="29"/>
                                        </p:tgtEl>
                                        <p:attrNameLst>
                                          <p:attrName>ppt_h</p:attrName>
                                        </p:attrNameLst>
                                      </p:cBhvr>
                                      <p:tavLst>
                                        <p:tav tm="0">
                                          <p:val>
                                            <p:fltVal val="0"/>
                                          </p:val>
                                        </p:tav>
                                        <p:tav tm="100000">
                                          <p:val>
                                            <p:strVal val="#ppt_h"/>
                                          </p:val>
                                        </p:tav>
                                      </p:tavLst>
                                    </p:anim>
                                    <p:animEffect transition="in" filter="fade">
                                      <p:cBhvr>
                                        <p:cTn id="165" dur="500"/>
                                        <p:tgtEl>
                                          <p:spTgt spid="29"/>
                                        </p:tgtEl>
                                      </p:cBhvr>
                                    </p:animEffect>
                                  </p:childTnLst>
                                </p:cTn>
                              </p:par>
                              <p:par>
                                <p:cTn id="166" presetID="12" presetClass="entr" presetSubtype="8" fill="hold" grpId="0" nodeType="withEffect">
                                  <p:stCondLst>
                                    <p:cond delay="8300"/>
                                  </p:stCondLst>
                                  <p:childTnLst>
                                    <p:set>
                                      <p:cBhvr>
                                        <p:cTn id="167" dur="1" fill="hold">
                                          <p:stCondLst>
                                            <p:cond delay="0"/>
                                          </p:stCondLst>
                                        </p:cTn>
                                        <p:tgtEl>
                                          <p:spTgt spid="23"/>
                                        </p:tgtEl>
                                        <p:attrNameLst>
                                          <p:attrName>style.visibility</p:attrName>
                                        </p:attrNameLst>
                                      </p:cBhvr>
                                      <p:to>
                                        <p:strVal val="visible"/>
                                      </p:to>
                                    </p:set>
                                    <p:anim calcmode="lin" valueType="num">
                                      <p:cBhvr additive="base">
                                        <p:cTn id="168" dur="500"/>
                                        <p:tgtEl>
                                          <p:spTgt spid="23"/>
                                        </p:tgtEl>
                                        <p:attrNameLst>
                                          <p:attrName>ppt_x</p:attrName>
                                        </p:attrNameLst>
                                      </p:cBhvr>
                                      <p:tavLst>
                                        <p:tav tm="0">
                                          <p:val>
                                            <p:strVal val="#ppt_x-#ppt_w*1.125000"/>
                                          </p:val>
                                        </p:tav>
                                        <p:tav tm="100000">
                                          <p:val>
                                            <p:strVal val="#ppt_x"/>
                                          </p:val>
                                        </p:tav>
                                      </p:tavLst>
                                    </p:anim>
                                    <p:animEffect transition="in" filter="wipe(right)">
                                      <p:cBhvr>
                                        <p:cTn id="169" dur="500"/>
                                        <p:tgtEl>
                                          <p:spTgt spid="23"/>
                                        </p:tgtEl>
                                      </p:cBhvr>
                                    </p:animEffect>
                                  </p:childTnLst>
                                </p:cTn>
                              </p:par>
                              <p:par>
                                <p:cTn id="170" presetID="53" presetClass="entr" presetSubtype="16" fill="hold" grpId="0" nodeType="withEffect">
                                  <p:stCondLst>
                                    <p:cond delay="8800"/>
                                  </p:stCondLst>
                                  <p:childTnLst>
                                    <p:set>
                                      <p:cBhvr>
                                        <p:cTn id="171" dur="1" fill="hold">
                                          <p:stCondLst>
                                            <p:cond delay="0"/>
                                          </p:stCondLst>
                                        </p:cTn>
                                        <p:tgtEl>
                                          <p:spTgt spid="35"/>
                                        </p:tgtEl>
                                        <p:attrNameLst>
                                          <p:attrName>style.visibility</p:attrName>
                                        </p:attrNameLst>
                                      </p:cBhvr>
                                      <p:to>
                                        <p:strVal val="visible"/>
                                      </p:to>
                                    </p:set>
                                    <p:anim calcmode="lin" valueType="num">
                                      <p:cBhvr>
                                        <p:cTn id="172" dur="500" fill="hold"/>
                                        <p:tgtEl>
                                          <p:spTgt spid="35"/>
                                        </p:tgtEl>
                                        <p:attrNameLst>
                                          <p:attrName>ppt_w</p:attrName>
                                        </p:attrNameLst>
                                      </p:cBhvr>
                                      <p:tavLst>
                                        <p:tav tm="0">
                                          <p:val>
                                            <p:fltVal val="0"/>
                                          </p:val>
                                        </p:tav>
                                        <p:tav tm="100000">
                                          <p:val>
                                            <p:strVal val="#ppt_w"/>
                                          </p:val>
                                        </p:tav>
                                      </p:tavLst>
                                    </p:anim>
                                    <p:anim calcmode="lin" valueType="num">
                                      <p:cBhvr>
                                        <p:cTn id="173" dur="500" fill="hold"/>
                                        <p:tgtEl>
                                          <p:spTgt spid="35"/>
                                        </p:tgtEl>
                                        <p:attrNameLst>
                                          <p:attrName>ppt_h</p:attrName>
                                        </p:attrNameLst>
                                      </p:cBhvr>
                                      <p:tavLst>
                                        <p:tav tm="0">
                                          <p:val>
                                            <p:fltVal val="0"/>
                                          </p:val>
                                        </p:tav>
                                        <p:tav tm="100000">
                                          <p:val>
                                            <p:strVal val="#ppt_h"/>
                                          </p:val>
                                        </p:tav>
                                      </p:tavLst>
                                    </p:anim>
                                    <p:animEffect transition="in" filter="fade">
                                      <p:cBhvr>
                                        <p:cTn id="174" dur="500"/>
                                        <p:tgtEl>
                                          <p:spTgt spid="35"/>
                                        </p:tgtEl>
                                      </p:cBhvr>
                                    </p:animEffect>
                                  </p:childTnLst>
                                </p:cTn>
                              </p:par>
                              <p:par>
                                <p:cTn id="175" presetID="22" presetClass="entr" presetSubtype="1" fill="hold" grpId="0" nodeType="withEffect">
                                  <p:stCondLst>
                                    <p:cond delay="8800"/>
                                  </p:stCondLst>
                                  <p:childTnLst>
                                    <p:set>
                                      <p:cBhvr>
                                        <p:cTn id="176" dur="1" fill="hold">
                                          <p:stCondLst>
                                            <p:cond delay="0"/>
                                          </p:stCondLst>
                                        </p:cTn>
                                        <p:tgtEl>
                                          <p:spTgt spid="14"/>
                                        </p:tgtEl>
                                        <p:attrNameLst>
                                          <p:attrName>style.visibility</p:attrName>
                                        </p:attrNameLst>
                                      </p:cBhvr>
                                      <p:to>
                                        <p:strVal val="visible"/>
                                      </p:to>
                                    </p:set>
                                    <p:animEffect transition="in" filter="wipe(up)">
                                      <p:cBhvr>
                                        <p:cTn id="177" dur="500"/>
                                        <p:tgtEl>
                                          <p:spTgt spid="14"/>
                                        </p:tgtEl>
                                      </p:cBhvr>
                                    </p:animEffect>
                                  </p:childTnLst>
                                </p:cTn>
                              </p:par>
                              <p:par>
                                <p:cTn id="178" presetID="53" presetClass="entr" presetSubtype="16" fill="hold" grpId="0" nodeType="withEffect">
                                  <p:stCondLst>
                                    <p:cond delay="9300"/>
                                  </p:stCondLst>
                                  <p:childTnLst>
                                    <p:set>
                                      <p:cBhvr>
                                        <p:cTn id="179" dur="1" fill="hold">
                                          <p:stCondLst>
                                            <p:cond delay="0"/>
                                          </p:stCondLst>
                                        </p:cTn>
                                        <p:tgtEl>
                                          <p:spTgt spid="15"/>
                                        </p:tgtEl>
                                        <p:attrNameLst>
                                          <p:attrName>style.visibility</p:attrName>
                                        </p:attrNameLst>
                                      </p:cBhvr>
                                      <p:to>
                                        <p:strVal val="visible"/>
                                      </p:to>
                                    </p:set>
                                    <p:anim calcmode="lin" valueType="num">
                                      <p:cBhvr>
                                        <p:cTn id="180" dur="500" fill="hold"/>
                                        <p:tgtEl>
                                          <p:spTgt spid="15"/>
                                        </p:tgtEl>
                                        <p:attrNameLst>
                                          <p:attrName>ppt_w</p:attrName>
                                        </p:attrNameLst>
                                      </p:cBhvr>
                                      <p:tavLst>
                                        <p:tav tm="0">
                                          <p:val>
                                            <p:fltVal val="0"/>
                                          </p:val>
                                        </p:tav>
                                        <p:tav tm="100000">
                                          <p:val>
                                            <p:strVal val="#ppt_w"/>
                                          </p:val>
                                        </p:tav>
                                      </p:tavLst>
                                    </p:anim>
                                    <p:anim calcmode="lin" valueType="num">
                                      <p:cBhvr>
                                        <p:cTn id="181" dur="500" fill="hold"/>
                                        <p:tgtEl>
                                          <p:spTgt spid="15"/>
                                        </p:tgtEl>
                                        <p:attrNameLst>
                                          <p:attrName>ppt_h</p:attrName>
                                        </p:attrNameLst>
                                      </p:cBhvr>
                                      <p:tavLst>
                                        <p:tav tm="0">
                                          <p:val>
                                            <p:fltVal val="0"/>
                                          </p:val>
                                        </p:tav>
                                        <p:tav tm="100000">
                                          <p:val>
                                            <p:strVal val="#ppt_h"/>
                                          </p:val>
                                        </p:tav>
                                      </p:tavLst>
                                    </p:anim>
                                    <p:animEffect transition="in" filter="fade">
                                      <p:cBhvr>
                                        <p:cTn id="182" dur="500"/>
                                        <p:tgtEl>
                                          <p:spTgt spid="15"/>
                                        </p:tgtEl>
                                      </p:cBhvr>
                                    </p:animEffect>
                                  </p:childTnLst>
                                </p:cTn>
                              </p:par>
                              <p:par>
                                <p:cTn id="183" presetID="53" presetClass="entr" presetSubtype="16" fill="hold" grpId="0" nodeType="withEffect">
                                  <p:stCondLst>
                                    <p:cond delay="9300"/>
                                  </p:stCondLst>
                                  <p:childTnLst>
                                    <p:set>
                                      <p:cBhvr>
                                        <p:cTn id="184" dur="1" fill="hold">
                                          <p:stCondLst>
                                            <p:cond delay="0"/>
                                          </p:stCondLst>
                                        </p:cTn>
                                        <p:tgtEl>
                                          <p:spTgt spid="28"/>
                                        </p:tgtEl>
                                        <p:attrNameLst>
                                          <p:attrName>style.visibility</p:attrName>
                                        </p:attrNameLst>
                                      </p:cBhvr>
                                      <p:to>
                                        <p:strVal val="visible"/>
                                      </p:to>
                                    </p:set>
                                    <p:anim calcmode="lin" valueType="num">
                                      <p:cBhvr>
                                        <p:cTn id="185" dur="500" fill="hold"/>
                                        <p:tgtEl>
                                          <p:spTgt spid="28"/>
                                        </p:tgtEl>
                                        <p:attrNameLst>
                                          <p:attrName>ppt_w</p:attrName>
                                        </p:attrNameLst>
                                      </p:cBhvr>
                                      <p:tavLst>
                                        <p:tav tm="0">
                                          <p:val>
                                            <p:fltVal val="0"/>
                                          </p:val>
                                        </p:tav>
                                        <p:tav tm="100000">
                                          <p:val>
                                            <p:strVal val="#ppt_w"/>
                                          </p:val>
                                        </p:tav>
                                      </p:tavLst>
                                    </p:anim>
                                    <p:anim calcmode="lin" valueType="num">
                                      <p:cBhvr>
                                        <p:cTn id="186" dur="500" fill="hold"/>
                                        <p:tgtEl>
                                          <p:spTgt spid="28"/>
                                        </p:tgtEl>
                                        <p:attrNameLst>
                                          <p:attrName>ppt_h</p:attrName>
                                        </p:attrNameLst>
                                      </p:cBhvr>
                                      <p:tavLst>
                                        <p:tav tm="0">
                                          <p:val>
                                            <p:fltVal val="0"/>
                                          </p:val>
                                        </p:tav>
                                        <p:tav tm="100000">
                                          <p:val>
                                            <p:strVal val="#ppt_h"/>
                                          </p:val>
                                        </p:tav>
                                      </p:tavLst>
                                    </p:anim>
                                    <p:animEffect transition="in" filter="fade">
                                      <p:cBhvr>
                                        <p:cTn id="18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p:bldP spid="31" grpId="0" animBg="1"/>
      <p:bldP spid="32" grpId="0"/>
      <p:bldP spid="33" grpId="0" animBg="1"/>
      <p:bldP spid="34" grpId="0"/>
      <p:bldP spid="35" grpId="0" animBg="1"/>
      <p:bldP spid="36" grpId="0" animBg="1"/>
      <p:bldP spid="37" grpId="0"/>
      <p:bldP spid="38" grpId="0" animBg="1"/>
      <p:bldP spid="39" grpId="0"/>
      <p:bldP spid="40" grpId="0" animBg="1"/>
      <p:bldP spid="41" grpId="0"/>
      <p:bldP spid="42" grpId="0" animBg="1"/>
      <p:bldP spid="43" grpId="0"/>
      <p:bldP spid="44" grpId="0" animBg="1"/>
      <p:bldP spid="45" grpId="0"/>
      <p:bldP spid="46" grpId="0" animBg="1"/>
      <p:bldP spid="4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grpSp>
        <p:nvGrpSpPr>
          <p:cNvPr id="6" name="组合 5">
            <a:extLst>
              <a:ext uri="{FF2B5EF4-FFF2-40B4-BE49-F238E27FC236}">
                <a16:creationId xmlns="" xmlns:a16="http://schemas.microsoft.com/office/drawing/2014/main" id="{1604ADA4-939A-439D-9E65-6B342C2B4EC5}"/>
              </a:ext>
            </a:extLst>
          </p:cNvPr>
          <p:cNvGrpSpPr/>
          <p:nvPr/>
        </p:nvGrpSpPr>
        <p:grpSpPr>
          <a:xfrm>
            <a:off x="2177192" y="2649611"/>
            <a:ext cx="1872208" cy="1872208"/>
            <a:chOff x="467544" y="1578560"/>
            <a:chExt cx="1872208" cy="1872208"/>
          </a:xfrm>
        </p:grpSpPr>
        <p:sp>
          <p:nvSpPr>
            <p:cNvPr id="7" name="弦形 6">
              <a:extLst>
                <a:ext uri="{FF2B5EF4-FFF2-40B4-BE49-F238E27FC236}">
                  <a16:creationId xmlns="" xmlns:a16="http://schemas.microsoft.com/office/drawing/2014/main" id="{B99CD288-E46B-480C-A8A0-91E3338EAD94}"/>
                </a:ext>
              </a:extLst>
            </p:cNvPr>
            <p:cNvSpPr/>
            <p:nvPr/>
          </p:nvSpPr>
          <p:spPr>
            <a:xfrm rot="19715174">
              <a:off x="537184" y="1644658"/>
              <a:ext cx="1732929" cy="1732929"/>
            </a:xfrm>
            <a:prstGeom prst="chord">
              <a:avLst>
                <a:gd name="adj1" fmla="val 2700000"/>
                <a:gd name="adj2" fmla="val 11761192"/>
              </a:avLst>
            </a:prstGeom>
            <a:solidFill>
              <a:srgbClr val="FF7AA3"/>
            </a:solidFill>
            <a:ln>
              <a:solidFill>
                <a:srgbClr val="FF99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8" name="组合 7">
              <a:extLst>
                <a:ext uri="{FF2B5EF4-FFF2-40B4-BE49-F238E27FC236}">
                  <a16:creationId xmlns="" xmlns:a16="http://schemas.microsoft.com/office/drawing/2014/main" id="{D1CB2AA4-7888-4E26-B5D8-0636859A36CE}"/>
                </a:ext>
              </a:extLst>
            </p:cNvPr>
            <p:cNvGrpSpPr/>
            <p:nvPr/>
          </p:nvGrpSpPr>
          <p:grpSpPr>
            <a:xfrm>
              <a:off x="467544" y="1578560"/>
              <a:ext cx="1872208" cy="1872208"/>
              <a:chOff x="467544" y="1578560"/>
              <a:chExt cx="1872208" cy="1872208"/>
            </a:xfrm>
          </p:grpSpPr>
          <p:sp>
            <p:nvSpPr>
              <p:cNvPr id="9" name="椭圆 8">
                <a:extLst>
                  <a:ext uri="{FF2B5EF4-FFF2-40B4-BE49-F238E27FC236}">
                    <a16:creationId xmlns="" xmlns:a16="http://schemas.microsoft.com/office/drawing/2014/main" id="{90663211-BF0E-4A78-9E49-EF47433E3114}"/>
                  </a:ext>
                </a:extLst>
              </p:cNvPr>
              <p:cNvSpPr/>
              <p:nvPr/>
            </p:nvSpPr>
            <p:spPr>
              <a:xfrm>
                <a:off x="467544" y="1578560"/>
                <a:ext cx="1872208" cy="1872208"/>
              </a:xfrm>
              <a:prstGeom prst="ellipse">
                <a:avLst/>
              </a:prstGeom>
              <a:noFill/>
              <a:ln w="38100">
                <a:solidFill>
                  <a:srgbClr val="FF99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10" name="TextBox 29">
                <a:extLst>
                  <a:ext uri="{FF2B5EF4-FFF2-40B4-BE49-F238E27FC236}">
                    <a16:creationId xmlns="" xmlns:a16="http://schemas.microsoft.com/office/drawing/2014/main" id="{DB065777-48B6-44AE-959D-DD6F966C0D32}"/>
                  </a:ext>
                </a:extLst>
              </p:cNvPr>
              <p:cNvSpPr txBox="1"/>
              <p:nvPr/>
            </p:nvSpPr>
            <p:spPr>
              <a:xfrm>
                <a:off x="951441" y="2194119"/>
                <a:ext cx="904414" cy="523220"/>
              </a:xfrm>
              <a:prstGeom prst="rect">
                <a:avLst/>
              </a:prstGeom>
              <a:noFill/>
              <a:ln>
                <a:noFill/>
              </a:ln>
            </p:spPr>
            <p:txBody>
              <a:bodyPr wrap="none" rtlCol="0">
                <a:spAutoFit/>
              </a:bodyPr>
              <a:lstStyle/>
              <a:p>
                <a:pPr algn="ctr"/>
                <a:r>
                  <a:rPr lang="en-US" altLang="zh-CN" sz="2800" dirty="0">
                    <a:cs typeface="+mn-ea"/>
                    <a:sym typeface="+mn-lt"/>
                  </a:rPr>
                  <a:t>20%</a:t>
                </a:r>
                <a:endParaRPr lang="zh-CN" altLang="en-US" sz="2800" dirty="0">
                  <a:cs typeface="+mn-ea"/>
                  <a:sym typeface="+mn-lt"/>
                </a:endParaRPr>
              </a:p>
            </p:txBody>
          </p:sp>
        </p:grpSp>
      </p:grpSp>
      <p:grpSp>
        <p:nvGrpSpPr>
          <p:cNvPr id="11" name="组合 10">
            <a:extLst>
              <a:ext uri="{FF2B5EF4-FFF2-40B4-BE49-F238E27FC236}">
                <a16:creationId xmlns="" xmlns:a16="http://schemas.microsoft.com/office/drawing/2014/main" id="{FDD30D2E-166D-4253-B86F-610F40E77185}"/>
              </a:ext>
            </a:extLst>
          </p:cNvPr>
          <p:cNvGrpSpPr/>
          <p:nvPr/>
        </p:nvGrpSpPr>
        <p:grpSpPr>
          <a:xfrm>
            <a:off x="4313429" y="2649611"/>
            <a:ext cx="1872208" cy="1872208"/>
            <a:chOff x="2603781" y="1578560"/>
            <a:chExt cx="1872208" cy="1872208"/>
          </a:xfrm>
        </p:grpSpPr>
        <p:sp>
          <p:nvSpPr>
            <p:cNvPr id="12" name="弦形 11">
              <a:extLst>
                <a:ext uri="{FF2B5EF4-FFF2-40B4-BE49-F238E27FC236}">
                  <a16:creationId xmlns="" xmlns:a16="http://schemas.microsoft.com/office/drawing/2014/main" id="{CEBBCD63-AE44-406A-A688-C097DEF54890}"/>
                </a:ext>
              </a:extLst>
            </p:cNvPr>
            <p:cNvSpPr/>
            <p:nvPr/>
          </p:nvSpPr>
          <p:spPr>
            <a:xfrm rot="18780312">
              <a:off x="2678221" y="1651667"/>
              <a:ext cx="1732929" cy="1732929"/>
            </a:xfrm>
            <a:prstGeom prst="chord">
              <a:avLst>
                <a:gd name="adj1" fmla="val 2700000"/>
                <a:gd name="adj2" fmla="val 13643534"/>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3" name="组合 12">
              <a:extLst>
                <a:ext uri="{FF2B5EF4-FFF2-40B4-BE49-F238E27FC236}">
                  <a16:creationId xmlns="" xmlns:a16="http://schemas.microsoft.com/office/drawing/2014/main" id="{D330E102-E43F-4038-8577-89C872A3ACE7}"/>
                </a:ext>
              </a:extLst>
            </p:cNvPr>
            <p:cNvGrpSpPr/>
            <p:nvPr/>
          </p:nvGrpSpPr>
          <p:grpSpPr>
            <a:xfrm>
              <a:off x="2603781" y="1578560"/>
              <a:ext cx="1872208" cy="1872208"/>
              <a:chOff x="2603781" y="1578560"/>
              <a:chExt cx="1872208" cy="1872208"/>
            </a:xfrm>
          </p:grpSpPr>
          <p:sp>
            <p:nvSpPr>
              <p:cNvPr id="14" name="椭圆 13">
                <a:extLst>
                  <a:ext uri="{FF2B5EF4-FFF2-40B4-BE49-F238E27FC236}">
                    <a16:creationId xmlns="" xmlns:a16="http://schemas.microsoft.com/office/drawing/2014/main" id="{C2D8FF04-C5F1-4BDD-85E4-1021FFC9D9FD}"/>
                  </a:ext>
                </a:extLst>
              </p:cNvPr>
              <p:cNvSpPr/>
              <p:nvPr/>
            </p:nvSpPr>
            <p:spPr>
              <a:xfrm>
                <a:off x="2603781" y="1578560"/>
                <a:ext cx="1872208" cy="1872208"/>
              </a:xfrm>
              <a:prstGeom prst="ellipse">
                <a:avLst/>
              </a:prstGeom>
              <a:noFill/>
              <a:ln w="3810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15" name="TextBox 35">
                <a:extLst>
                  <a:ext uri="{FF2B5EF4-FFF2-40B4-BE49-F238E27FC236}">
                    <a16:creationId xmlns="" xmlns:a16="http://schemas.microsoft.com/office/drawing/2014/main" id="{CFC06F4B-5550-4CE6-A5C2-47AAADB9DD4E}"/>
                  </a:ext>
                </a:extLst>
              </p:cNvPr>
              <p:cNvSpPr txBox="1"/>
              <p:nvPr/>
            </p:nvSpPr>
            <p:spPr>
              <a:xfrm>
                <a:off x="3092478" y="2194119"/>
                <a:ext cx="904414" cy="523220"/>
              </a:xfrm>
              <a:prstGeom prst="rect">
                <a:avLst/>
              </a:prstGeom>
              <a:noFill/>
              <a:ln>
                <a:noFill/>
              </a:ln>
            </p:spPr>
            <p:txBody>
              <a:bodyPr wrap="none" rtlCol="0">
                <a:spAutoFit/>
              </a:bodyPr>
              <a:lstStyle/>
              <a:p>
                <a:pPr algn="ctr"/>
                <a:r>
                  <a:rPr lang="en-US" altLang="zh-CN" sz="2800" dirty="0">
                    <a:cs typeface="+mn-ea"/>
                    <a:sym typeface="+mn-lt"/>
                  </a:rPr>
                  <a:t>40%</a:t>
                </a:r>
                <a:endParaRPr lang="zh-CN" altLang="en-US" sz="2800" dirty="0">
                  <a:cs typeface="+mn-ea"/>
                  <a:sym typeface="+mn-lt"/>
                </a:endParaRPr>
              </a:p>
            </p:txBody>
          </p:sp>
        </p:grpSp>
      </p:grpSp>
      <p:grpSp>
        <p:nvGrpSpPr>
          <p:cNvPr id="16" name="组合 15">
            <a:extLst>
              <a:ext uri="{FF2B5EF4-FFF2-40B4-BE49-F238E27FC236}">
                <a16:creationId xmlns="" xmlns:a16="http://schemas.microsoft.com/office/drawing/2014/main" id="{2703C45B-4610-493A-9DA8-67977E5069F0}"/>
              </a:ext>
            </a:extLst>
          </p:cNvPr>
          <p:cNvGrpSpPr/>
          <p:nvPr/>
        </p:nvGrpSpPr>
        <p:grpSpPr>
          <a:xfrm>
            <a:off x="6449667" y="2649611"/>
            <a:ext cx="1872208" cy="1872208"/>
            <a:chOff x="4740018" y="1578560"/>
            <a:chExt cx="1872208" cy="1872208"/>
          </a:xfrm>
        </p:grpSpPr>
        <p:sp>
          <p:nvSpPr>
            <p:cNvPr id="17" name="椭圆 16">
              <a:extLst>
                <a:ext uri="{FF2B5EF4-FFF2-40B4-BE49-F238E27FC236}">
                  <a16:creationId xmlns="" xmlns:a16="http://schemas.microsoft.com/office/drawing/2014/main" id="{BF98A7E5-2091-488A-86AD-B46874F72922}"/>
                </a:ext>
              </a:extLst>
            </p:cNvPr>
            <p:cNvSpPr/>
            <p:nvPr/>
          </p:nvSpPr>
          <p:spPr>
            <a:xfrm>
              <a:off x="4740018" y="1578560"/>
              <a:ext cx="1872208" cy="1872208"/>
            </a:xfrm>
            <a:prstGeom prst="ellipse">
              <a:avLst/>
            </a:prstGeom>
            <a:noFill/>
            <a:ln w="38100">
              <a:solidFill>
                <a:srgbClr val="FF99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18" name="弦形 17">
              <a:extLst>
                <a:ext uri="{FF2B5EF4-FFF2-40B4-BE49-F238E27FC236}">
                  <a16:creationId xmlns="" xmlns:a16="http://schemas.microsoft.com/office/drawing/2014/main" id="{BE36BCC9-E844-4747-9E73-CF63FDAC379C}"/>
                </a:ext>
              </a:extLst>
            </p:cNvPr>
            <p:cNvSpPr/>
            <p:nvPr/>
          </p:nvSpPr>
          <p:spPr>
            <a:xfrm rot="18000000">
              <a:off x="4824171" y="1651666"/>
              <a:ext cx="1732929" cy="1732929"/>
            </a:xfrm>
            <a:prstGeom prst="chord">
              <a:avLst>
                <a:gd name="adj1" fmla="val 2700000"/>
                <a:gd name="adj2" fmla="val 15272079"/>
              </a:avLst>
            </a:prstGeom>
            <a:solidFill>
              <a:srgbClr val="FF7AA3"/>
            </a:solidFill>
            <a:ln>
              <a:solidFill>
                <a:srgbClr val="FF99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9" name="TextBox 39">
              <a:extLst>
                <a:ext uri="{FF2B5EF4-FFF2-40B4-BE49-F238E27FC236}">
                  <a16:creationId xmlns="" xmlns:a16="http://schemas.microsoft.com/office/drawing/2014/main" id="{D0F26ECC-3CE7-46C8-BB42-B3AFF4B50928}"/>
                </a:ext>
              </a:extLst>
            </p:cNvPr>
            <p:cNvSpPr txBox="1"/>
            <p:nvPr/>
          </p:nvSpPr>
          <p:spPr>
            <a:xfrm>
              <a:off x="5242801" y="2194119"/>
              <a:ext cx="904414" cy="523220"/>
            </a:xfrm>
            <a:prstGeom prst="rect">
              <a:avLst/>
            </a:prstGeom>
            <a:noFill/>
            <a:ln>
              <a:noFill/>
            </a:ln>
          </p:spPr>
          <p:txBody>
            <a:bodyPr wrap="none" rtlCol="0">
              <a:spAutoFit/>
            </a:bodyPr>
            <a:lstStyle/>
            <a:p>
              <a:pPr algn="ctr"/>
              <a:r>
                <a:rPr lang="en-US" altLang="zh-CN" sz="2800" dirty="0">
                  <a:solidFill>
                    <a:srgbClr val="F8F8F8"/>
                  </a:solidFill>
                  <a:cs typeface="+mn-ea"/>
                  <a:sym typeface="+mn-lt"/>
                </a:rPr>
                <a:t>60%</a:t>
              </a:r>
              <a:endParaRPr lang="zh-CN" altLang="en-US" sz="2800" dirty="0">
                <a:solidFill>
                  <a:srgbClr val="F8F8F8"/>
                </a:solidFill>
                <a:cs typeface="+mn-ea"/>
                <a:sym typeface="+mn-lt"/>
              </a:endParaRPr>
            </a:p>
          </p:txBody>
        </p:sp>
      </p:grpSp>
      <p:grpSp>
        <p:nvGrpSpPr>
          <p:cNvPr id="20" name="组合 19">
            <a:extLst>
              <a:ext uri="{FF2B5EF4-FFF2-40B4-BE49-F238E27FC236}">
                <a16:creationId xmlns="" xmlns:a16="http://schemas.microsoft.com/office/drawing/2014/main" id="{CB6F4347-56E4-400F-B474-E5F73AE44D24}"/>
              </a:ext>
            </a:extLst>
          </p:cNvPr>
          <p:cNvGrpSpPr/>
          <p:nvPr/>
        </p:nvGrpSpPr>
        <p:grpSpPr>
          <a:xfrm>
            <a:off x="8585904" y="2649611"/>
            <a:ext cx="1872208" cy="1872208"/>
            <a:chOff x="6876256" y="1578560"/>
            <a:chExt cx="1872208" cy="1872208"/>
          </a:xfrm>
        </p:grpSpPr>
        <p:sp>
          <p:nvSpPr>
            <p:cNvPr id="21" name="椭圆 20">
              <a:extLst>
                <a:ext uri="{FF2B5EF4-FFF2-40B4-BE49-F238E27FC236}">
                  <a16:creationId xmlns="" xmlns:a16="http://schemas.microsoft.com/office/drawing/2014/main" id="{81E4D802-CFB1-47D2-8F1B-67F5772C95E1}"/>
                </a:ext>
              </a:extLst>
            </p:cNvPr>
            <p:cNvSpPr/>
            <p:nvPr/>
          </p:nvSpPr>
          <p:spPr>
            <a:xfrm>
              <a:off x="6876256" y="1578560"/>
              <a:ext cx="1872208" cy="1872208"/>
            </a:xfrm>
            <a:prstGeom prst="ellipse">
              <a:avLst/>
            </a:prstGeom>
            <a:no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22" name="弦形 21">
              <a:extLst>
                <a:ext uri="{FF2B5EF4-FFF2-40B4-BE49-F238E27FC236}">
                  <a16:creationId xmlns="" xmlns:a16="http://schemas.microsoft.com/office/drawing/2014/main" id="{BF5E1FA4-FE63-49D2-B00B-694F2869FFEC}"/>
                </a:ext>
              </a:extLst>
            </p:cNvPr>
            <p:cNvSpPr/>
            <p:nvPr/>
          </p:nvSpPr>
          <p:spPr>
            <a:xfrm rot="16358992">
              <a:off x="6960409" y="1648200"/>
              <a:ext cx="1732929" cy="1732929"/>
            </a:xfrm>
            <a:prstGeom prst="chord">
              <a:avLst>
                <a:gd name="adj1" fmla="val 2700000"/>
                <a:gd name="adj2" fmla="val 18533528"/>
              </a:avLst>
            </a:prstGeom>
            <a:solidFill>
              <a:schemeClr val="tx1">
                <a:lumMod val="50000"/>
                <a:lumOff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23" name="TextBox 64">
              <a:extLst>
                <a:ext uri="{FF2B5EF4-FFF2-40B4-BE49-F238E27FC236}">
                  <a16:creationId xmlns="" xmlns:a16="http://schemas.microsoft.com/office/drawing/2014/main" id="{44FC3CD1-B227-44EB-849C-A4C9BC733333}"/>
                </a:ext>
              </a:extLst>
            </p:cNvPr>
            <p:cNvSpPr txBox="1"/>
            <p:nvPr/>
          </p:nvSpPr>
          <p:spPr>
            <a:xfrm>
              <a:off x="7382219" y="2194119"/>
              <a:ext cx="904414" cy="523220"/>
            </a:xfrm>
            <a:prstGeom prst="rect">
              <a:avLst/>
            </a:prstGeom>
            <a:noFill/>
            <a:ln>
              <a:solidFill>
                <a:schemeClr val="bg1">
                  <a:lumMod val="50000"/>
                </a:schemeClr>
              </a:solidFill>
            </a:ln>
          </p:spPr>
          <p:txBody>
            <a:bodyPr wrap="none" rtlCol="0">
              <a:spAutoFit/>
            </a:bodyPr>
            <a:lstStyle/>
            <a:p>
              <a:pPr algn="ctr"/>
              <a:r>
                <a:rPr lang="en-US" altLang="zh-CN" sz="2800" dirty="0">
                  <a:solidFill>
                    <a:srgbClr val="F8F8F8"/>
                  </a:solidFill>
                  <a:cs typeface="+mn-ea"/>
                  <a:sym typeface="+mn-lt"/>
                </a:rPr>
                <a:t>90%</a:t>
              </a:r>
              <a:endParaRPr lang="zh-CN" altLang="en-US" sz="2800" dirty="0">
                <a:solidFill>
                  <a:srgbClr val="F8F8F8"/>
                </a:solidFill>
                <a:cs typeface="+mn-ea"/>
                <a:sym typeface="+mn-lt"/>
              </a:endParaRPr>
            </a:p>
          </p:txBody>
        </p:sp>
      </p:grpSp>
      <p:sp>
        <p:nvSpPr>
          <p:cNvPr id="24" name="TextBox 48">
            <a:extLst>
              <a:ext uri="{FF2B5EF4-FFF2-40B4-BE49-F238E27FC236}">
                <a16:creationId xmlns="" xmlns:a16="http://schemas.microsoft.com/office/drawing/2014/main" id="{9E5D32C2-72BD-411F-9DC9-DE950A0D96EC}"/>
              </a:ext>
            </a:extLst>
          </p:cNvPr>
          <p:cNvSpPr txBox="1"/>
          <p:nvPr/>
        </p:nvSpPr>
        <p:spPr>
          <a:xfrm>
            <a:off x="1917178" y="4730725"/>
            <a:ext cx="2031325" cy="369332"/>
          </a:xfrm>
          <a:prstGeom prst="rect">
            <a:avLst/>
          </a:prstGeom>
          <a:noFill/>
        </p:spPr>
        <p:txBody>
          <a:bodyPr wrap="none" rtlCol="0">
            <a:spAutoFit/>
          </a:bodyPr>
          <a:lstStyle/>
          <a:p>
            <a:pPr algn="r"/>
            <a:r>
              <a:rPr lang="zh-CN" altLang="en-US" b="1" dirty="0">
                <a:cs typeface="+mn-ea"/>
                <a:sym typeface="+mn-lt"/>
              </a:rPr>
              <a:t>单击此处添加标题</a:t>
            </a:r>
            <a:endParaRPr lang="id-ID" b="1" dirty="0">
              <a:cs typeface="+mn-ea"/>
              <a:sym typeface="+mn-lt"/>
            </a:endParaRPr>
          </a:p>
        </p:txBody>
      </p:sp>
      <p:sp>
        <p:nvSpPr>
          <p:cNvPr id="25" name="Rectangle 49">
            <a:extLst>
              <a:ext uri="{FF2B5EF4-FFF2-40B4-BE49-F238E27FC236}">
                <a16:creationId xmlns="" xmlns:a16="http://schemas.microsoft.com/office/drawing/2014/main" id="{ABD97945-DF38-4832-9953-F9B228A4F4E7}"/>
              </a:ext>
            </a:extLst>
          </p:cNvPr>
          <p:cNvSpPr/>
          <p:nvPr/>
        </p:nvSpPr>
        <p:spPr>
          <a:xfrm>
            <a:off x="1552250" y="5130260"/>
            <a:ext cx="2776172" cy="923330"/>
          </a:xfrm>
          <a:prstGeom prst="rect">
            <a:avLst/>
          </a:prstGeom>
        </p:spPr>
        <p:txBody>
          <a:bodyPr wrap="square">
            <a:spAutoFit/>
          </a:bodyPr>
          <a:lstStyle/>
          <a:p>
            <a:pPr>
              <a:lnSpc>
                <a:spcPct val="150000"/>
              </a:lnSpc>
            </a:pPr>
            <a:r>
              <a:rPr lang="zh-CN" altLang="en-US" sz="1200" dirty="0">
                <a:solidFill>
                  <a:srgbClr val="2D2A19"/>
                </a:solidFill>
                <a:cs typeface="+mn-ea"/>
                <a:sym typeface="+mn-lt"/>
              </a:rPr>
              <a:t>单击此处添加文本单击此处添加文本单击此处添加文本单击此处添加文本</a:t>
            </a:r>
          </a:p>
          <a:p>
            <a:pPr>
              <a:lnSpc>
                <a:spcPct val="150000"/>
              </a:lnSpc>
            </a:pPr>
            <a:endParaRPr lang="zh-CN" altLang="en-US" sz="1200" dirty="0">
              <a:solidFill>
                <a:srgbClr val="2D2A19"/>
              </a:solidFill>
              <a:cs typeface="+mn-ea"/>
              <a:sym typeface="+mn-lt"/>
            </a:endParaRPr>
          </a:p>
        </p:txBody>
      </p:sp>
      <p:sp>
        <p:nvSpPr>
          <p:cNvPr id="26" name="TextBox 48">
            <a:extLst>
              <a:ext uri="{FF2B5EF4-FFF2-40B4-BE49-F238E27FC236}">
                <a16:creationId xmlns="" xmlns:a16="http://schemas.microsoft.com/office/drawing/2014/main" id="{01FCE63F-8B58-4D1A-8EAE-87A9EB265893}"/>
              </a:ext>
            </a:extLst>
          </p:cNvPr>
          <p:cNvSpPr txBox="1"/>
          <p:nvPr/>
        </p:nvSpPr>
        <p:spPr>
          <a:xfrm>
            <a:off x="4441213" y="1524824"/>
            <a:ext cx="2031325" cy="369332"/>
          </a:xfrm>
          <a:prstGeom prst="rect">
            <a:avLst/>
          </a:prstGeom>
          <a:noFill/>
        </p:spPr>
        <p:txBody>
          <a:bodyPr wrap="none" rtlCol="0">
            <a:spAutoFit/>
          </a:bodyPr>
          <a:lstStyle/>
          <a:p>
            <a:pPr algn="r"/>
            <a:r>
              <a:rPr lang="zh-CN" altLang="en-US" b="1" dirty="0">
                <a:cs typeface="+mn-ea"/>
                <a:sym typeface="+mn-lt"/>
              </a:rPr>
              <a:t>单击此处添加标题</a:t>
            </a:r>
            <a:endParaRPr lang="id-ID" b="1" dirty="0">
              <a:cs typeface="+mn-ea"/>
              <a:sym typeface="+mn-lt"/>
            </a:endParaRPr>
          </a:p>
        </p:txBody>
      </p:sp>
      <p:sp>
        <p:nvSpPr>
          <p:cNvPr id="27" name="Rectangle 49">
            <a:extLst>
              <a:ext uri="{FF2B5EF4-FFF2-40B4-BE49-F238E27FC236}">
                <a16:creationId xmlns="" xmlns:a16="http://schemas.microsoft.com/office/drawing/2014/main" id="{1BEB1012-2699-402F-A896-118C4776E4A4}"/>
              </a:ext>
            </a:extLst>
          </p:cNvPr>
          <p:cNvSpPr/>
          <p:nvPr/>
        </p:nvSpPr>
        <p:spPr>
          <a:xfrm>
            <a:off x="4076285" y="1924359"/>
            <a:ext cx="2776172" cy="923330"/>
          </a:xfrm>
          <a:prstGeom prst="rect">
            <a:avLst/>
          </a:prstGeom>
        </p:spPr>
        <p:txBody>
          <a:bodyPr wrap="square">
            <a:spAutoFit/>
          </a:bodyPr>
          <a:lstStyle/>
          <a:p>
            <a:pPr>
              <a:lnSpc>
                <a:spcPct val="150000"/>
              </a:lnSpc>
            </a:pPr>
            <a:r>
              <a:rPr lang="zh-CN" altLang="en-US" sz="1200" dirty="0">
                <a:solidFill>
                  <a:srgbClr val="2D2A19"/>
                </a:solidFill>
                <a:cs typeface="+mn-ea"/>
                <a:sym typeface="+mn-lt"/>
              </a:rPr>
              <a:t>单击此处添加文本单击此处添加文本单击此处添加文本单击此处添加文本</a:t>
            </a:r>
          </a:p>
          <a:p>
            <a:pPr>
              <a:lnSpc>
                <a:spcPct val="150000"/>
              </a:lnSpc>
            </a:pPr>
            <a:endParaRPr lang="zh-CN" altLang="en-US" sz="1200" dirty="0">
              <a:solidFill>
                <a:srgbClr val="2D2A19"/>
              </a:solidFill>
              <a:cs typeface="+mn-ea"/>
              <a:sym typeface="+mn-lt"/>
            </a:endParaRPr>
          </a:p>
        </p:txBody>
      </p:sp>
      <p:sp>
        <p:nvSpPr>
          <p:cNvPr id="28" name="TextBox 48">
            <a:extLst>
              <a:ext uri="{FF2B5EF4-FFF2-40B4-BE49-F238E27FC236}">
                <a16:creationId xmlns="" xmlns:a16="http://schemas.microsoft.com/office/drawing/2014/main" id="{05ACAB9B-57A6-4282-BA9D-19293D5D2725}"/>
              </a:ext>
            </a:extLst>
          </p:cNvPr>
          <p:cNvSpPr txBox="1"/>
          <p:nvPr/>
        </p:nvSpPr>
        <p:spPr>
          <a:xfrm>
            <a:off x="6300626" y="4730725"/>
            <a:ext cx="2031325" cy="369332"/>
          </a:xfrm>
          <a:prstGeom prst="rect">
            <a:avLst/>
          </a:prstGeom>
          <a:noFill/>
        </p:spPr>
        <p:txBody>
          <a:bodyPr wrap="none" rtlCol="0">
            <a:spAutoFit/>
          </a:bodyPr>
          <a:lstStyle/>
          <a:p>
            <a:pPr algn="r"/>
            <a:r>
              <a:rPr lang="zh-CN" altLang="en-US" b="1" dirty="0">
                <a:cs typeface="+mn-ea"/>
                <a:sym typeface="+mn-lt"/>
              </a:rPr>
              <a:t>单击此处添加标题</a:t>
            </a:r>
            <a:endParaRPr lang="id-ID" b="1" dirty="0">
              <a:cs typeface="+mn-ea"/>
              <a:sym typeface="+mn-lt"/>
            </a:endParaRPr>
          </a:p>
        </p:txBody>
      </p:sp>
      <p:sp>
        <p:nvSpPr>
          <p:cNvPr id="29" name="Rectangle 49">
            <a:extLst>
              <a:ext uri="{FF2B5EF4-FFF2-40B4-BE49-F238E27FC236}">
                <a16:creationId xmlns="" xmlns:a16="http://schemas.microsoft.com/office/drawing/2014/main" id="{25BBB604-03E7-40FC-843D-A2F1B2702E1F}"/>
              </a:ext>
            </a:extLst>
          </p:cNvPr>
          <p:cNvSpPr/>
          <p:nvPr/>
        </p:nvSpPr>
        <p:spPr>
          <a:xfrm>
            <a:off x="5935698" y="5130260"/>
            <a:ext cx="2776172" cy="923330"/>
          </a:xfrm>
          <a:prstGeom prst="rect">
            <a:avLst/>
          </a:prstGeom>
        </p:spPr>
        <p:txBody>
          <a:bodyPr wrap="square">
            <a:spAutoFit/>
          </a:bodyPr>
          <a:lstStyle/>
          <a:p>
            <a:pPr>
              <a:lnSpc>
                <a:spcPct val="150000"/>
              </a:lnSpc>
            </a:pPr>
            <a:r>
              <a:rPr lang="zh-CN" altLang="en-US" sz="1200" dirty="0">
                <a:solidFill>
                  <a:srgbClr val="2D2A19"/>
                </a:solidFill>
                <a:cs typeface="+mn-ea"/>
                <a:sym typeface="+mn-lt"/>
              </a:rPr>
              <a:t>单击此处添加文本单击此处添加文本单击此处添加文本单击此处添加文本</a:t>
            </a:r>
          </a:p>
          <a:p>
            <a:pPr>
              <a:lnSpc>
                <a:spcPct val="150000"/>
              </a:lnSpc>
            </a:pPr>
            <a:endParaRPr lang="zh-CN" altLang="en-US" sz="1200" dirty="0">
              <a:solidFill>
                <a:srgbClr val="2D2A19"/>
              </a:solidFill>
              <a:cs typeface="+mn-ea"/>
              <a:sym typeface="+mn-lt"/>
            </a:endParaRPr>
          </a:p>
        </p:txBody>
      </p:sp>
      <p:sp>
        <p:nvSpPr>
          <p:cNvPr id="30" name="TextBox 48">
            <a:extLst>
              <a:ext uri="{FF2B5EF4-FFF2-40B4-BE49-F238E27FC236}">
                <a16:creationId xmlns="" xmlns:a16="http://schemas.microsoft.com/office/drawing/2014/main" id="{FA6D7417-351B-4671-B123-3DDC4FB3E497}"/>
              </a:ext>
            </a:extLst>
          </p:cNvPr>
          <p:cNvSpPr txBox="1"/>
          <p:nvPr/>
        </p:nvSpPr>
        <p:spPr>
          <a:xfrm>
            <a:off x="8523852" y="1583652"/>
            <a:ext cx="2031325" cy="369332"/>
          </a:xfrm>
          <a:prstGeom prst="rect">
            <a:avLst/>
          </a:prstGeom>
          <a:noFill/>
        </p:spPr>
        <p:txBody>
          <a:bodyPr wrap="none" rtlCol="0">
            <a:spAutoFit/>
          </a:bodyPr>
          <a:lstStyle/>
          <a:p>
            <a:pPr algn="r"/>
            <a:r>
              <a:rPr lang="zh-CN" altLang="en-US" b="1" dirty="0">
                <a:cs typeface="+mn-ea"/>
                <a:sym typeface="+mn-lt"/>
              </a:rPr>
              <a:t>单击此处添加标题</a:t>
            </a:r>
            <a:endParaRPr lang="id-ID" b="1" dirty="0">
              <a:cs typeface="+mn-ea"/>
              <a:sym typeface="+mn-lt"/>
            </a:endParaRPr>
          </a:p>
        </p:txBody>
      </p:sp>
      <p:sp>
        <p:nvSpPr>
          <p:cNvPr id="31" name="Rectangle 49">
            <a:extLst>
              <a:ext uri="{FF2B5EF4-FFF2-40B4-BE49-F238E27FC236}">
                <a16:creationId xmlns="" xmlns:a16="http://schemas.microsoft.com/office/drawing/2014/main" id="{1A411F57-7B10-4E7C-9033-42F75D562896}"/>
              </a:ext>
            </a:extLst>
          </p:cNvPr>
          <p:cNvSpPr/>
          <p:nvPr/>
        </p:nvSpPr>
        <p:spPr>
          <a:xfrm>
            <a:off x="8158923" y="1983187"/>
            <a:ext cx="2776172" cy="923330"/>
          </a:xfrm>
          <a:prstGeom prst="rect">
            <a:avLst/>
          </a:prstGeom>
        </p:spPr>
        <p:txBody>
          <a:bodyPr wrap="square">
            <a:spAutoFit/>
          </a:bodyPr>
          <a:lstStyle/>
          <a:p>
            <a:pPr>
              <a:lnSpc>
                <a:spcPct val="150000"/>
              </a:lnSpc>
            </a:pPr>
            <a:r>
              <a:rPr lang="zh-CN" altLang="en-US" sz="1200" dirty="0">
                <a:solidFill>
                  <a:srgbClr val="2D2A19"/>
                </a:solidFill>
                <a:cs typeface="+mn-ea"/>
                <a:sym typeface="+mn-lt"/>
              </a:rPr>
              <a:t>单击此处添加文本单击此处添加文本单击此处添加文本单击此处添加文本</a:t>
            </a:r>
          </a:p>
          <a:p>
            <a:pPr>
              <a:lnSpc>
                <a:spcPct val="150000"/>
              </a:lnSpc>
            </a:pPr>
            <a:endParaRPr lang="zh-CN" altLang="en-US" sz="1200" dirty="0">
              <a:solidFill>
                <a:srgbClr val="2D2A19"/>
              </a:solidFill>
              <a:cs typeface="+mn-ea"/>
              <a:sym typeface="+mn-lt"/>
            </a:endParaRPr>
          </a:p>
        </p:txBody>
      </p:sp>
    </p:spTree>
    <p:extLst>
      <p:ext uri="{BB962C8B-B14F-4D97-AF65-F5344CB8AC3E}">
        <p14:creationId xmlns:p14="http://schemas.microsoft.com/office/powerpoint/2010/main" val="2611455229"/>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 presetClass="entr" presetSubtype="1" fill="hold" nodeType="afterEffect" p14:presetBounceEnd="48000">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14:bounceEnd="48000">
                                          <p:cBhvr additive="base">
                                            <p:cTn id="11" dur="500" fill="hold"/>
                                            <p:tgtEl>
                                              <p:spTgt spid="6"/>
                                            </p:tgtEl>
                                            <p:attrNameLst>
                                              <p:attrName>ppt_x</p:attrName>
                                            </p:attrNameLst>
                                          </p:cBhvr>
                                          <p:tavLst>
                                            <p:tav tm="0">
                                              <p:val>
                                                <p:strVal val="#ppt_x"/>
                                              </p:val>
                                            </p:tav>
                                            <p:tav tm="100000">
                                              <p:val>
                                                <p:strVal val="#ppt_x"/>
                                              </p:val>
                                            </p:tav>
                                          </p:tavLst>
                                        </p:anim>
                                        <p:anim calcmode="lin" valueType="num" p14:bounceEnd="48000">
                                          <p:cBhvr additive="base">
                                            <p:cTn id="12" dur="500" fill="hold"/>
                                            <p:tgtEl>
                                              <p:spTgt spid="6"/>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nodeType="afterEffect" p14:presetBounceEnd="48000">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14:bounceEnd="48000">
                                          <p:cBhvr additive="base">
                                            <p:cTn id="16" dur="500" fill="hold"/>
                                            <p:tgtEl>
                                              <p:spTgt spid="11"/>
                                            </p:tgtEl>
                                            <p:attrNameLst>
                                              <p:attrName>ppt_x</p:attrName>
                                            </p:attrNameLst>
                                          </p:cBhvr>
                                          <p:tavLst>
                                            <p:tav tm="0">
                                              <p:val>
                                                <p:strVal val="#ppt_x"/>
                                              </p:val>
                                            </p:tav>
                                            <p:tav tm="100000">
                                              <p:val>
                                                <p:strVal val="#ppt_x"/>
                                              </p:val>
                                            </p:tav>
                                          </p:tavLst>
                                        </p:anim>
                                        <p:anim calcmode="lin" valueType="num" p14:bounceEnd="48000">
                                          <p:cBhvr additive="base">
                                            <p:cTn id="17" dur="500" fill="hold"/>
                                            <p:tgtEl>
                                              <p:spTgt spid="11"/>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1" fill="hold" nodeType="afterEffect" p14:presetBounceEnd="48000">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14:bounceEnd="48000">
                                          <p:cBhvr additive="base">
                                            <p:cTn id="21" dur="500" fill="hold"/>
                                            <p:tgtEl>
                                              <p:spTgt spid="16"/>
                                            </p:tgtEl>
                                            <p:attrNameLst>
                                              <p:attrName>ppt_x</p:attrName>
                                            </p:attrNameLst>
                                          </p:cBhvr>
                                          <p:tavLst>
                                            <p:tav tm="0">
                                              <p:val>
                                                <p:strVal val="#ppt_x"/>
                                              </p:val>
                                            </p:tav>
                                            <p:tav tm="100000">
                                              <p:val>
                                                <p:strVal val="#ppt_x"/>
                                              </p:val>
                                            </p:tav>
                                          </p:tavLst>
                                        </p:anim>
                                        <p:anim calcmode="lin" valueType="num" p14:bounceEnd="48000">
                                          <p:cBhvr additive="base">
                                            <p:cTn id="22" dur="500" fill="hold"/>
                                            <p:tgtEl>
                                              <p:spTgt spid="16"/>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2" presetClass="entr" presetSubtype="1" fill="hold" nodeType="afterEffect" p14:presetBounceEnd="48000">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14:bounceEnd="48000">
                                          <p:cBhvr additive="base">
                                            <p:cTn id="26" dur="500" fill="hold"/>
                                            <p:tgtEl>
                                              <p:spTgt spid="20"/>
                                            </p:tgtEl>
                                            <p:attrNameLst>
                                              <p:attrName>ppt_x</p:attrName>
                                            </p:attrNameLst>
                                          </p:cBhvr>
                                          <p:tavLst>
                                            <p:tav tm="0">
                                              <p:val>
                                                <p:strVal val="#ppt_x"/>
                                              </p:val>
                                            </p:tav>
                                            <p:tav tm="100000">
                                              <p:val>
                                                <p:strVal val="#ppt_x"/>
                                              </p:val>
                                            </p:tav>
                                          </p:tavLst>
                                        </p:anim>
                                        <p:anim calcmode="lin" valueType="num" p14:bounceEnd="48000">
                                          <p:cBhvr additive="base">
                                            <p:cTn id="27" dur="500" fill="hold"/>
                                            <p:tgtEl>
                                              <p:spTgt spid="20"/>
                                            </p:tgtEl>
                                            <p:attrNameLst>
                                              <p:attrName>ppt_y</p:attrName>
                                            </p:attrNameLst>
                                          </p:cBhvr>
                                          <p:tavLst>
                                            <p:tav tm="0">
                                              <p:val>
                                                <p:strVal val="0-#ppt_h/2"/>
                                              </p:val>
                                            </p:tav>
                                            <p:tav tm="100000">
                                              <p:val>
                                                <p:strVal val="#ppt_y"/>
                                              </p:val>
                                            </p:tav>
                                          </p:tavLst>
                                        </p:anim>
                                      </p:childTnLst>
                                    </p:cTn>
                                  </p:par>
                                  <p:par>
                                    <p:cTn id="28" presetID="10" presetClass="entr" presetSubtype="0"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fade">
                                          <p:cBhvr>
                                            <p:cTn id="30" dur="500"/>
                                            <p:tgtEl>
                                              <p:spTgt spid="2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500"/>
                                            <p:tgtEl>
                                              <p:spTgt spid="3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4" grpId="0"/>
          <p:bldP spid="25" grpId="0"/>
          <p:bldP spid="26" grpId="0"/>
          <p:bldP spid="27" grpId="0"/>
          <p:bldP spid="28" grpId="0"/>
          <p:bldP spid="29" grpId="0"/>
          <p:bldP spid="30" grpId="0"/>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1"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2" presetClass="entr" presetSubtype="1" fill="hold" nodeType="after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500" fill="hold"/>
                                            <p:tgtEl>
                                              <p:spTgt spid="20"/>
                                            </p:tgtEl>
                                            <p:attrNameLst>
                                              <p:attrName>ppt_x</p:attrName>
                                            </p:attrNameLst>
                                          </p:cBhvr>
                                          <p:tavLst>
                                            <p:tav tm="0">
                                              <p:val>
                                                <p:strVal val="#ppt_x"/>
                                              </p:val>
                                            </p:tav>
                                            <p:tav tm="100000">
                                              <p:val>
                                                <p:strVal val="#ppt_x"/>
                                              </p:val>
                                            </p:tav>
                                          </p:tavLst>
                                        </p:anim>
                                        <p:anim calcmode="lin" valueType="num">
                                          <p:cBhvr additive="base">
                                            <p:cTn id="27" dur="500" fill="hold"/>
                                            <p:tgtEl>
                                              <p:spTgt spid="20"/>
                                            </p:tgtEl>
                                            <p:attrNameLst>
                                              <p:attrName>ppt_y</p:attrName>
                                            </p:attrNameLst>
                                          </p:cBhvr>
                                          <p:tavLst>
                                            <p:tav tm="0">
                                              <p:val>
                                                <p:strVal val="0-#ppt_h/2"/>
                                              </p:val>
                                            </p:tav>
                                            <p:tav tm="100000">
                                              <p:val>
                                                <p:strVal val="#ppt_y"/>
                                              </p:val>
                                            </p:tav>
                                          </p:tavLst>
                                        </p:anim>
                                      </p:childTnLst>
                                    </p:cTn>
                                  </p:par>
                                  <p:par>
                                    <p:cTn id="28" presetID="10" presetClass="entr" presetSubtype="0"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fade">
                                          <p:cBhvr>
                                            <p:cTn id="30" dur="500"/>
                                            <p:tgtEl>
                                              <p:spTgt spid="2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500"/>
                                            <p:tgtEl>
                                              <p:spTgt spid="3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4" grpId="0"/>
          <p:bldP spid="25" grpId="0"/>
          <p:bldP spid="26" grpId="0"/>
          <p:bldP spid="27" grpId="0"/>
          <p:bldP spid="28" grpId="0"/>
          <p:bldP spid="29" grpId="0"/>
          <p:bldP spid="30" grpId="0"/>
          <p:bldP spid="31"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3">
            <a:extLst>
              <a:ext uri="{FF2B5EF4-FFF2-40B4-BE49-F238E27FC236}">
                <a16:creationId xmlns="" xmlns:a16="http://schemas.microsoft.com/office/drawing/2014/main" id="{7E7FCC78-BEB9-43CD-A22F-3EF3F4D7251D}"/>
              </a:ext>
            </a:extLst>
          </p:cNvPr>
          <p:cNvSpPr/>
          <p:nvPr/>
        </p:nvSpPr>
        <p:spPr>
          <a:xfrm rot="20052101">
            <a:off x="3424231" y="1164632"/>
            <a:ext cx="4744279" cy="3366052"/>
          </a:xfrm>
          <a:prstGeom prst="triangl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43909E20-E871-425A-8401-AEB06EA178D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97251" y="1062012"/>
            <a:ext cx="4598239" cy="4733979"/>
          </a:xfrm>
          <a:prstGeom prst="rect">
            <a:avLst/>
          </a:prstGeom>
        </p:spPr>
      </p:pic>
      <p:sp>
        <p:nvSpPr>
          <p:cNvPr id="5" name="文本框 4">
            <a:extLst>
              <a:ext uri="{FF2B5EF4-FFF2-40B4-BE49-F238E27FC236}">
                <a16:creationId xmlns="" xmlns:a16="http://schemas.microsoft.com/office/drawing/2014/main" id="{D08B298A-7987-4E00-A631-511AE1397432}"/>
              </a:ext>
            </a:extLst>
          </p:cNvPr>
          <p:cNvSpPr txBox="1"/>
          <p:nvPr/>
        </p:nvSpPr>
        <p:spPr>
          <a:xfrm>
            <a:off x="5413117" y="2663689"/>
            <a:ext cx="1318987" cy="1323439"/>
          </a:xfrm>
          <a:prstGeom prst="rect">
            <a:avLst/>
          </a:prstGeom>
          <a:noFill/>
        </p:spPr>
        <p:txBody>
          <a:bodyPr wrap="square" rtlCol="0">
            <a:spAutoFit/>
          </a:bodyPr>
          <a:lstStyle/>
          <a:p>
            <a:pPr algn="dist"/>
            <a:r>
              <a:rPr lang="en-US" altLang="zh-CN" sz="8000" b="1" dirty="0">
                <a:cs typeface="+mn-ea"/>
                <a:sym typeface="+mn-lt"/>
              </a:rPr>
              <a:t>02</a:t>
            </a:r>
            <a:endParaRPr lang="zh-CN" altLang="en-US" sz="8000" b="1" dirty="0">
              <a:cs typeface="+mn-ea"/>
              <a:sym typeface="+mn-lt"/>
            </a:endParaRPr>
          </a:p>
        </p:txBody>
      </p:sp>
      <p:sp>
        <p:nvSpPr>
          <p:cNvPr id="6" name="文本框 5">
            <a:extLst>
              <a:ext uri="{FF2B5EF4-FFF2-40B4-BE49-F238E27FC236}">
                <a16:creationId xmlns="" xmlns:a16="http://schemas.microsoft.com/office/drawing/2014/main" id="{A226740C-A5A8-41A2-80D0-8AAD3455671C}"/>
              </a:ext>
            </a:extLst>
          </p:cNvPr>
          <p:cNvSpPr txBox="1"/>
          <p:nvPr/>
        </p:nvSpPr>
        <p:spPr>
          <a:xfrm>
            <a:off x="4733149" y="5406900"/>
            <a:ext cx="2678923" cy="461665"/>
          </a:xfrm>
          <a:prstGeom prst="rect">
            <a:avLst/>
          </a:prstGeom>
          <a:noFill/>
        </p:spPr>
        <p:txBody>
          <a:bodyPr wrap="square" rtlCol="0">
            <a:spAutoFit/>
          </a:bodyPr>
          <a:lstStyle/>
          <a:p>
            <a:r>
              <a:rPr lang="zh-CN" altLang="en-US" sz="2400" dirty="0">
                <a:cs typeface="+mn-ea"/>
                <a:sym typeface="+mn-lt"/>
              </a:rPr>
              <a:t>单击此处添加标题</a:t>
            </a:r>
          </a:p>
        </p:txBody>
      </p:sp>
    </p:spTree>
    <p:extLst>
      <p:ext uri="{BB962C8B-B14F-4D97-AF65-F5344CB8AC3E}">
        <p14:creationId xmlns:p14="http://schemas.microsoft.com/office/powerpoint/2010/main" val="3259826568"/>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gtEl>
                                        <p:attrNameLst>
                                          <p:attrName>r</p:attrName>
                                        </p:attrNameLst>
                                      </p:cBhvr>
                                    </p:animRot>
                                  </p:childTnLst>
                                </p:cTn>
                              </p:par>
                              <p:par>
                                <p:cTn id="7" presetID="8" presetClass="emph" presetSubtype="0" fill="hold" grpId="0" nodeType="withEffect">
                                  <p:stCondLst>
                                    <p:cond delay="0"/>
                                  </p:stCondLst>
                                  <p:childTnLst>
                                    <p:animRot by="21600000">
                                      <p:cBhvr>
                                        <p:cTn id="8" dur="2000" fill="hold"/>
                                        <p:tgtEl>
                                          <p:spTgt spid="4"/>
                                        </p:tgtEl>
                                        <p:attrNameLst>
                                          <p:attrName>r</p:attrName>
                                        </p:attrNameLst>
                                      </p:cBhvr>
                                    </p:animRot>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sp>
        <p:nvSpPr>
          <p:cNvPr id="6" name="矩形 5">
            <a:extLst>
              <a:ext uri="{FF2B5EF4-FFF2-40B4-BE49-F238E27FC236}">
                <a16:creationId xmlns="" xmlns:a16="http://schemas.microsoft.com/office/drawing/2014/main" id="{CA17840B-E26F-412D-A20E-B093422F8E4A}"/>
              </a:ext>
            </a:extLst>
          </p:cNvPr>
          <p:cNvSpPr/>
          <p:nvPr/>
        </p:nvSpPr>
        <p:spPr>
          <a:xfrm>
            <a:off x="1523911" y="3205742"/>
            <a:ext cx="1078632" cy="1078632"/>
          </a:xfrm>
          <a:prstGeom prst="rect">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 name="矩形 6">
            <a:extLst>
              <a:ext uri="{FF2B5EF4-FFF2-40B4-BE49-F238E27FC236}">
                <a16:creationId xmlns="" xmlns:a16="http://schemas.microsoft.com/office/drawing/2014/main" id="{8C108544-1C4A-452B-AC2A-BF80D5D44ACB}"/>
              </a:ext>
            </a:extLst>
          </p:cNvPr>
          <p:cNvSpPr/>
          <p:nvPr/>
        </p:nvSpPr>
        <p:spPr>
          <a:xfrm>
            <a:off x="2621594" y="3205742"/>
            <a:ext cx="2862759" cy="1078632"/>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Rectangle 24">
            <a:extLst>
              <a:ext uri="{FF2B5EF4-FFF2-40B4-BE49-F238E27FC236}">
                <a16:creationId xmlns="" xmlns:a16="http://schemas.microsoft.com/office/drawing/2014/main" id="{5EC2E9C3-472B-4C4C-8478-5EB5813DD3C3}"/>
              </a:ext>
            </a:extLst>
          </p:cNvPr>
          <p:cNvSpPr>
            <a:spLocks noChangeArrowheads="1"/>
          </p:cNvSpPr>
          <p:nvPr/>
        </p:nvSpPr>
        <p:spPr bwMode="auto">
          <a:xfrm>
            <a:off x="2765610" y="3305603"/>
            <a:ext cx="257472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nSpc>
                <a:spcPct val="200000"/>
              </a:lnSpc>
              <a:buClr>
                <a:srgbClr val="00B050"/>
              </a:buClr>
            </a:pPr>
            <a:r>
              <a:rPr lang="zh-CN" altLang="en-US" sz="1400" dirty="0">
                <a:solidFill>
                  <a:prstClr val="black">
                    <a:lumMod val="50000"/>
                    <a:lumOff val="50000"/>
                  </a:prstClr>
                </a:solidFill>
                <a:cs typeface="+mn-ea"/>
                <a:sym typeface="+mn-lt"/>
              </a:rPr>
              <a:t>添加文本添加文本添加文本添加文本添加文本添加文本</a:t>
            </a:r>
          </a:p>
        </p:txBody>
      </p:sp>
      <p:sp>
        <p:nvSpPr>
          <p:cNvPr id="9" name="矩形 8">
            <a:extLst>
              <a:ext uri="{FF2B5EF4-FFF2-40B4-BE49-F238E27FC236}">
                <a16:creationId xmlns="" xmlns:a16="http://schemas.microsoft.com/office/drawing/2014/main" id="{52743C14-238D-44C1-8460-82B70FEA0639}"/>
              </a:ext>
            </a:extLst>
          </p:cNvPr>
          <p:cNvSpPr/>
          <p:nvPr/>
        </p:nvSpPr>
        <p:spPr>
          <a:xfrm>
            <a:off x="1523911" y="4432562"/>
            <a:ext cx="1078632" cy="107863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565AABF8-5663-44FA-996B-804B52817DC1}"/>
              </a:ext>
            </a:extLst>
          </p:cNvPr>
          <p:cNvSpPr/>
          <p:nvPr/>
        </p:nvSpPr>
        <p:spPr>
          <a:xfrm>
            <a:off x="2621594" y="4432562"/>
            <a:ext cx="2862759" cy="1078632"/>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Rectangle 24">
            <a:extLst>
              <a:ext uri="{FF2B5EF4-FFF2-40B4-BE49-F238E27FC236}">
                <a16:creationId xmlns="" xmlns:a16="http://schemas.microsoft.com/office/drawing/2014/main" id="{E78B3258-FBDB-4889-B849-0612CB38B073}"/>
              </a:ext>
            </a:extLst>
          </p:cNvPr>
          <p:cNvSpPr>
            <a:spLocks noChangeArrowheads="1"/>
          </p:cNvSpPr>
          <p:nvPr/>
        </p:nvSpPr>
        <p:spPr bwMode="auto">
          <a:xfrm>
            <a:off x="2765610" y="4532423"/>
            <a:ext cx="257472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nSpc>
                <a:spcPct val="200000"/>
              </a:lnSpc>
              <a:buClr>
                <a:srgbClr val="00B050"/>
              </a:buClr>
            </a:pPr>
            <a:r>
              <a:rPr lang="zh-CN" altLang="en-US" sz="1400" dirty="0">
                <a:solidFill>
                  <a:prstClr val="black">
                    <a:lumMod val="50000"/>
                    <a:lumOff val="50000"/>
                  </a:prstClr>
                </a:solidFill>
                <a:cs typeface="+mn-ea"/>
                <a:sym typeface="+mn-lt"/>
              </a:rPr>
              <a:t>添加文本添加文本添加文本添加文本添加文本添加文本</a:t>
            </a:r>
          </a:p>
        </p:txBody>
      </p:sp>
      <p:sp>
        <p:nvSpPr>
          <p:cNvPr id="12" name="矩形 11">
            <a:extLst>
              <a:ext uri="{FF2B5EF4-FFF2-40B4-BE49-F238E27FC236}">
                <a16:creationId xmlns="" xmlns:a16="http://schemas.microsoft.com/office/drawing/2014/main" id="{9792ACBA-4941-42E1-BD2F-57F7D03FDFF3}"/>
              </a:ext>
            </a:extLst>
          </p:cNvPr>
          <p:cNvSpPr/>
          <p:nvPr/>
        </p:nvSpPr>
        <p:spPr>
          <a:xfrm>
            <a:off x="6066517" y="1965036"/>
            <a:ext cx="4906283" cy="3525679"/>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3" name="Freeform 14">
            <a:extLst>
              <a:ext uri="{FF2B5EF4-FFF2-40B4-BE49-F238E27FC236}">
                <a16:creationId xmlns="" xmlns:a16="http://schemas.microsoft.com/office/drawing/2014/main" id="{6447DB26-1697-40BE-B291-54D2A3E42B5D}"/>
              </a:ext>
            </a:extLst>
          </p:cNvPr>
          <p:cNvSpPr>
            <a:spLocks noEditPoints="1"/>
          </p:cNvSpPr>
          <p:nvPr/>
        </p:nvSpPr>
        <p:spPr bwMode="auto">
          <a:xfrm>
            <a:off x="1952641" y="3611469"/>
            <a:ext cx="221171" cy="267181"/>
          </a:xfrm>
          <a:custGeom>
            <a:avLst/>
            <a:gdLst>
              <a:gd name="T0" fmla="*/ 75 w 116"/>
              <a:gd name="T1" fmla="*/ 56 h 140"/>
              <a:gd name="T2" fmla="*/ 97 w 116"/>
              <a:gd name="T3" fmla="*/ 56 h 140"/>
              <a:gd name="T4" fmla="*/ 103 w 116"/>
              <a:gd name="T5" fmla="*/ 61 h 140"/>
              <a:gd name="T6" fmla="*/ 100 w 116"/>
              <a:gd name="T7" fmla="*/ 66 h 140"/>
              <a:gd name="T8" fmla="*/ 9 w 116"/>
              <a:gd name="T9" fmla="*/ 138 h 140"/>
              <a:gd name="T10" fmla="*/ 1 w 116"/>
              <a:gd name="T11" fmla="*/ 137 h 140"/>
              <a:gd name="T12" fmla="*/ 1 w 116"/>
              <a:gd name="T13" fmla="*/ 131 h 140"/>
              <a:gd name="T14" fmla="*/ 36 w 116"/>
              <a:gd name="T15" fmla="*/ 67 h 140"/>
              <a:gd name="T16" fmla="*/ 15 w 116"/>
              <a:gd name="T17" fmla="*/ 67 h 140"/>
              <a:gd name="T18" fmla="*/ 10 w 116"/>
              <a:gd name="T19" fmla="*/ 61 h 140"/>
              <a:gd name="T20" fmla="*/ 11 w 116"/>
              <a:gd name="T21" fmla="*/ 58 h 140"/>
              <a:gd name="T22" fmla="*/ 49 w 116"/>
              <a:gd name="T23" fmla="*/ 3 h 140"/>
              <a:gd name="T24" fmla="*/ 54 w 116"/>
              <a:gd name="T25" fmla="*/ 1 h 140"/>
              <a:gd name="T26" fmla="*/ 54 w 116"/>
              <a:gd name="T27" fmla="*/ 0 h 140"/>
              <a:gd name="T28" fmla="*/ 111 w 116"/>
              <a:gd name="T29" fmla="*/ 0 h 140"/>
              <a:gd name="T30" fmla="*/ 116 w 116"/>
              <a:gd name="T31" fmla="*/ 6 h 140"/>
              <a:gd name="T32" fmla="*/ 114 w 116"/>
              <a:gd name="T33" fmla="*/ 10 h 140"/>
              <a:gd name="T34" fmla="*/ 75 w 116"/>
              <a:gd name="T35" fmla="*/ 56 h 140"/>
              <a:gd name="T36" fmla="*/ 81 w 116"/>
              <a:gd name="T37" fmla="*/ 67 h 140"/>
              <a:gd name="T38" fmla="*/ 81 w 116"/>
              <a:gd name="T39" fmla="*/ 67 h 140"/>
              <a:gd name="T40" fmla="*/ 63 w 116"/>
              <a:gd name="T41" fmla="*/ 67 h 140"/>
              <a:gd name="T42" fmla="*/ 63 w 116"/>
              <a:gd name="T43" fmla="*/ 67 h 140"/>
              <a:gd name="T44" fmla="*/ 60 w 116"/>
              <a:gd name="T45" fmla="*/ 65 h 140"/>
              <a:gd name="T46" fmla="*/ 59 w 116"/>
              <a:gd name="T47" fmla="*/ 58 h 140"/>
              <a:gd name="T48" fmla="*/ 99 w 116"/>
              <a:gd name="T49" fmla="*/ 11 h 140"/>
              <a:gd name="T50" fmla="*/ 57 w 116"/>
              <a:gd name="T51" fmla="*/ 11 h 140"/>
              <a:gd name="T52" fmla="*/ 26 w 116"/>
              <a:gd name="T53" fmla="*/ 56 h 140"/>
              <a:gd name="T54" fmla="*/ 45 w 116"/>
              <a:gd name="T55" fmla="*/ 56 h 140"/>
              <a:gd name="T56" fmla="*/ 45 w 116"/>
              <a:gd name="T57" fmla="*/ 56 h 140"/>
              <a:gd name="T58" fmla="*/ 48 w 116"/>
              <a:gd name="T59" fmla="*/ 56 h 140"/>
              <a:gd name="T60" fmla="*/ 50 w 116"/>
              <a:gd name="T61" fmla="*/ 64 h 140"/>
              <a:gd name="T62" fmla="*/ 23 w 116"/>
              <a:gd name="T63" fmla="*/ 113 h 140"/>
              <a:gd name="T64" fmla="*/ 81 w 116"/>
              <a:gd name="T65" fmla="*/ 6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40">
                <a:moveTo>
                  <a:pt x="75" y="56"/>
                </a:moveTo>
                <a:cubicBezTo>
                  <a:pt x="97" y="56"/>
                  <a:pt x="97" y="56"/>
                  <a:pt x="97" y="56"/>
                </a:cubicBezTo>
                <a:cubicBezTo>
                  <a:pt x="100" y="56"/>
                  <a:pt x="103" y="58"/>
                  <a:pt x="103" y="61"/>
                </a:cubicBezTo>
                <a:cubicBezTo>
                  <a:pt x="103" y="63"/>
                  <a:pt x="102" y="65"/>
                  <a:pt x="100" y="66"/>
                </a:cubicBezTo>
                <a:cubicBezTo>
                  <a:pt x="9" y="138"/>
                  <a:pt x="9" y="138"/>
                  <a:pt x="9" y="138"/>
                </a:cubicBezTo>
                <a:cubicBezTo>
                  <a:pt x="6" y="140"/>
                  <a:pt x="3" y="140"/>
                  <a:pt x="1" y="137"/>
                </a:cubicBezTo>
                <a:cubicBezTo>
                  <a:pt x="0" y="136"/>
                  <a:pt x="0" y="133"/>
                  <a:pt x="1" y="131"/>
                </a:cubicBezTo>
                <a:cubicBezTo>
                  <a:pt x="36" y="67"/>
                  <a:pt x="36" y="67"/>
                  <a:pt x="36" y="67"/>
                </a:cubicBezTo>
                <a:cubicBezTo>
                  <a:pt x="15" y="67"/>
                  <a:pt x="15" y="67"/>
                  <a:pt x="15" y="67"/>
                </a:cubicBezTo>
                <a:cubicBezTo>
                  <a:pt x="12" y="67"/>
                  <a:pt x="10" y="64"/>
                  <a:pt x="10" y="61"/>
                </a:cubicBezTo>
                <a:cubicBezTo>
                  <a:pt x="10" y="60"/>
                  <a:pt x="10" y="59"/>
                  <a:pt x="11" y="58"/>
                </a:cubicBezTo>
                <a:cubicBezTo>
                  <a:pt x="49" y="3"/>
                  <a:pt x="49" y="3"/>
                  <a:pt x="49" y="3"/>
                </a:cubicBezTo>
                <a:cubicBezTo>
                  <a:pt x="50" y="1"/>
                  <a:pt x="52" y="1"/>
                  <a:pt x="54" y="1"/>
                </a:cubicBezTo>
                <a:cubicBezTo>
                  <a:pt x="54" y="0"/>
                  <a:pt x="54" y="0"/>
                  <a:pt x="54" y="0"/>
                </a:cubicBezTo>
                <a:cubicBezTo>
                  <a:pt x="111" y="0"/>
                  <a:pt x="111" y="0"/>
                  <a:pt x="111" y="0"/>
                </a:cubicBezTo>
                <a:cubicBezTo>
                  <a:pt x="114" y="0"/>
                  <a:pt x="116" y="3"/>
                  <a:pt x="116" y="6"/>
                </a:cubicBezTo>
                <a:cubicBezTo>
                  <a:pt x="116" y="7"/>
                  <a:pt x="115" y="9"/>
                  <a:pt x="114" y="10"/>
                </a:cubicBezTo>
                <a:cubicBezTo>
                  <a:pt x="75" y="56"/>
                  <a:pt x="75" y="56"/>
                  <a:pt x="75" y="56"/>
                </a:cubicBezTo>
                <a:close/>
                <a:moveTo>
                  <a:pt x="81" y="67"/>
                </a:moveTo>
                <a:cubicBezTo>
                  <a:pt x="81" y="67"/>
                  <a:pt x="81" y="67"/>
                  <a:pt x="81" y="67"/>
                </a:cubicBezTo>
                <a:cubicBezTo>
                  <a:pt x="63" y="67"/>
                  <a:pt x="63" y="67"/>
                  <a:pt x="63" y="67"/>
                </a:cubicBezTo>
                <a:cubicBezTo>
                  <a:pt x="63" y="67"/>
                  <a:pt x="63" y="67"/>
                  <a:pt x="63" y="67"/>
                </a:cubicBezTo>
                <a:cubicBezTo>
                  <a:pt x="62" y="67"/>
                  <a:pt x="61" y="66"/>
                  <a:pt x="60" y="65"/>
                </a:cubicBezTo>
                <a:cubicBezTo>
                  <a:pt x="57" y="63"/>
                  <a:pt x="57" y="60"/>
                  <a:pt x="59" y="58"/>
                </a:cubicBezTo>
                <a:cubicBezTo>
                  <a:pt x="99" y="11"/>
                  <a:pt x="99" y="11"/>
                  <a:pt x="99" y="11"/>
                </a:cubicBezTo>
                <a:cubicBezTo>
                  <a:pt x="57" y="11"/>
                  <a:pt x="57" y="11"/>
                  <a:pt x="57" y="11"/>
                </a:cubicBezTo>
                <a:cubicBezTo>
                  <a:pt x="26" y="56"/>
                  <a:pt x="26" y="56"/>
                  <a:pt x="26" y="56"/>
                </a:cubicBezTo>
                <a:cubicBezTo>
                  <a:pt x="45" y="56"/>
                  <a:pt x="45" y="56"/>
                  <a:pt x="45" y="56"/>
                </a:cubicBezTo>
                <a:cubicBezTo>
                  <a:pt x="45" y="56"/>
                  <a:pt x="45" y="56"/>
                  <a:pt x="45" y="56"/>
                </a:cubicBezTo>
                <a:cubicBezTo>
                  <a:pt x="46" y="56"/>
                  <a:pt x="47" y="56"/>
                  <a:pt x="48" y="56"/>
                </a:cubicBezTo>
                <a:cubicBezTo>
                  <a:pt x="51" y="58"/>
                  <a:pt x="52" y="61"/>
                  <a:pt x="50" y="64"/>
                </a:cubicBezTo>
                <a:cubicBezTo>
                  <a:pt x="23" y="113"/>
                  <a:pt x="23" y="113"/>
                  <a:pt x="23" y="113"/>
                </a:cubicBezTo>
                <a:cubicBezTo>
                  <a:pt x="81" y="67"/>
                  <a:pt x="81" y="67"/>
                  <a:pt x="81"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 name="Freeform 19">
            <a:extLst>
              <a:ext uri="{FF2B5EF4-FFF2-40B4-BE49-F238E27FC236}">
                <a16:creationId xmlns="" xmlns:a16="http://schemas.microsoft.com/office/drawing/2014/main" id="{E117EA5C-9A9F-473B-B0FB-D8D3586656F2}"/>
              </a:ext>
            </a:extLst>
          </p:cNvPr>
          <p:cNvSpPr>
            <a:spLocks noEditPoints="1"/>
          </p:cNvSpPr>
          <p:nvPr/>
        </p:nvSpPr>
        <p:spPr bwMode="auto">
          <a:xfrm>
            <a:off x="1930040" y="4837078"/>
            <a:ext cx="267181" cy="269603"/>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 name="矩形 14">
            <a:extLst>
              <a:ext uri="{FF2B5EF4-FFF2-40B4-BE49-F238E27FC236}">
                <a16:creationId xmlns="" xmlns:a16="http://schemas.microsoft.com/office/drawing/2014/main" id="{DE000516-1CB2-451B-ACB9-9CC230F547CE}"/>
              </a:ext>
            </a:extLst>
          </p:cNvPr>
          <p:cNvSpPr/>
          <p:nvPr/>
        </p:nvSpPr>
        <p:spPr>
          <a:xfrm>
            <a:off x="1523911" y="1996223"/>
            <a:ext cx="1078632" cy="107863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矩形 15">
            <a:extLst>
              <a:ext uri="{FF2B5EF4-FFF2-40B4-BE49-F238E27FC236}">
                <a16:creationId xmlns="" xmlns:a16="http://schemas.microsoft.com/office/drawing/2014/main" id="{8A6F9DBE-66BC-46D6-AB76-CEA22E80756B}"/>
              </a:ext>
            </a:extLst>
          </p:cNvPr>
          <p:cNvSpPr/>
          <p:nvPr/>
        </p:nvSpPr>
        <p:spPr>
          <a:xfrm>
            <a:off x="2621594" y="1996223"/>
            <a:ext cx="2862759" cy="1078632"/>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Rectangle 24">
            <a:extLst>
              <a:ext uri="{FF2B5EF4-FFF2-40B4-BE49-F238E27FC236}">
                <a16:creationId xmlns="" xmlns:a16="http://schemas.microsoft.com/office/drawing/2014/main" id="{A550A017-BFED-4073-B30B-004D4D79B576}"/>
              </a:ext>
            </a:extLst>
          </p:cNvPr>
          <p:cNvSpPr>
            <a:spLocks noChangeArrowheads="1"/>
          </p:cNvSpPr>
          <p:nvPr/>
        </p:nvSpPr>
        <p:spPr bwMode="auto">
          <a:xfrm>
            <a:off x="2765610" y="2096084"/>
            <a:ext cx="257472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nSpc>
                <a:spcPct val="200000"/>
              </a:lnSpc>
              <a:buClr>
                <a:srgbClr val="00B050"/>
              </a:buClr>
            </a:pPr>
            <a:r>
              <a:rPr lang="zh-CN" altLang="en-US" sz="1400" dirty="0">
                <a:solidFill>
                  <a:prstClr val="black">
                    <a:lumMod val="50000"/>
                    <a:lumOff val="50000"/>
                  </a:prstClr>
                </a:solidFill>
                <a:cs typeface="+mn-ea"/>
                <a:sym typeface="+mn-lt"/>
              </a:rPr>
              <a:t>添加文本添加文本添加文本添加文本添加文本添加文本</a:t>
            </a:r>
          </a:p>
        </p:txBody>
      </p:sp>
      <p:sp>
        <p:nvSpPr>
          <p:cNvPr id="18" name="Freeform 19">
            <a:extLst>
              <a:ext uri="{FF2B5EF4-FFF2-40B4-BE49-F238E27FC236}">
                <a16:creationId xmlns="" xmlns:a16="http://schemas.microsoft.com/office/drawing/2014/main" id="{D737FB6D-C26A-4779-BD58-A762A9929157}"/>
              </a:ext>
            </a:extLst>
          </p:cNvPr>
          <p:cNvSpPr>
            <a:spLocks noEditPoints="1"/>
          </p:cNvSpPr>
          <p:nvPr/>
        </p:nvSpPr>
        <p:spPr bwMode="auto">
          <a:xfrm>
            <a:off x="1930040" y="2400739"/>
            <a:ext cx="267181" cy="269603"/>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Tree>
    <p:extLst>
      <p:ext uri="{BB962C8B-B14F-4D97-AF65-F5344CB8AC3E}">
        <p14:creationId xmlns:p14="http://schemas.microsoft.com/office/powerpoint/2010/main" val="124352853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53" presetClass="entr" presetSubtype="16" fill="hold" grpId="0" nodeType="withEffect">
                                  <p:stCondLst>
                                    <p:cond delay="60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animEffect transition="in" filter="fade">
                                      <p:cBhvr>
                                        <p:cTn id="12" dur="500"/>
                                        <p:tgtEl>
                                          <p:spTgt spid="6"/>
                                        </p:tgtEl>
                                      </p:cBhvr>
                                    </p:animEffect>
                                  </p:childTnLst>
                                </p:cTn>
                              </p:par>
                              <p:par>
                                <p:cTn id="13" presetID="53" presetClass="entr" presetSubtype="16" fill="hold" grpId="0" nodeType="withEffect">
                                  <p:stCondLst>
                                    <p:cond delay="80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par>
                                <p:cTn id="18" presetID="22" presetClass="entr" presetSubtype="8" fill="hold" grpId="0" nodeType="withEffect">
                                  <p:stCondLst>
                                    <p:cond delay="110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500"/>
                                        <p:tgtEl>
                                          <p:spTgt spid="7"/>
                                        </p:tgtEl>
                                      </p:cBhvr>
                                    </p:animEffect>
                                  </p:childTnLst>
                                </p:cTn>
                              </p:par>
                              <p:par>
                                <p:cTn id="21" presetID="12" presetClass="entr" presetSubtype="2" fill="hold" grpId="0" nodeType="withEffect">
                                  <p:stCondLst>
                                    <p:cond delay="11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p:tgtEl>
                                          <p:spTgt spid="8"/>
                                        </p:tgtEl>
                                        <p:attrNameLst>
                                          <p:attrName>ppt_x</p:attrName>
                                        </p:attrNameLst>
                                      </p:cBhvr>
                                      <p:tavLst>
                                        <p:tav tm="0">
                                          <p:val>
                                            <p:strVal val="#ppt_x+#ppt_w*1.125000"/>
                                          </p:val>
                                        </p:tav>
                                        <p:tav tm="100000">
                                          <p:val>
                                            <p:strVal val="#ppt_x"/>
                                          </p:val>
                                        </p:tav>
                                      </p:tavLst>
                                    </p:anim>
                                    <p:animEffect transition="in" filter="wipe(left)">
                                      <p:cBhvr>
                                        <p:cTn id="24" dur="500"/>
                                        <p:tgtEl>
                                          <p:spTgt spid="8"/>
                                        </p:tgtEl>
                                      </p:cBhvr>
                                    </p:animEffect>
                                  </p:childTnLst>
                                </p:cTn>
                              </p:par>
                              <p:par>
                                <p:cTn id="25" presetID="53" presetClass="entr" presetSubtype="16" fill="hold" grpId="0" nodeType="withEffect">
                                  <p:stCondLst>
                                    <p:cond delay="60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grpId="0" nodeType="withEffect">
                                  <p:stCondLst>
                                    <p:cond delay="80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par>
                                <p:cTn id="35" presetID="22" presetClass="entr" presetSubtype="8" fill="hold" grpId="0" nodeType="withEffect">
                                  <p:stCondLst>
                                    <p:cond delay="110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par>
                                <p:cTn id="38" presetID="12" presetClass="entr" presetSubtype="2" fill="hold" grpId="0" nodeType="withEffect">
                                  <p:stCondLst>
                                    <p:cond delay="110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500"/>
                                        <p:tgtEl>
                                          <p:spTgt spid="11"/>
                                        </p:tgtEl>
                                        <p:attrNameLst>
                                          <p:attrName>ppt_x</p:attrName>
                                        </p:attrNameLst>
                                      </p:cBhvr>
                                      <p:tavLst>
                                        <p:tav tm="0">
                                          <p:val>
                                            <p:strVal val="#ppt_x+#ppt_w*1.125000"/>
                                          </p:val>
                                        </p:tav>
                                        <p:tav tm="100000">
                                          <p:val>
                                            <p:strVal val="#ppt_x"/>
                                          </p:val>
                                        </p:tav>
                                      </p:tavLst>
                                    </p:anim>
                                    <p:animEffect transition="in" filter="wipe(left)">
                                      <p:cBhvr>
                                        <p:cTn id="41" dur="500"/>
                                        <p:tgtEl>
                                          <p:spTgt spid="11"/>
                                        </p:tgtEl>
                                      </p:cBhvr>
                                    </p:animEffect>
                                  </p:childTnLst>
                                </p:cTn>
                              </p:par>
                              <p:par>
                                <p:cTn id="42" presetID="42" presetClass="entr" presetSubtype="0" fill="hold" grpId="0" nodeType="withEffect">
                                  <p:stCondLst>
                                    <p:cond delay="160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anim calcmode="lin" valueType="num">
                                      <p:cBhvr>
                                        <p:cTn id="45" dur="500" fill="hold"/>
                                        <p:tgtEl>
                                          <p:spTgt spid="12"/>
                                        </p:tgtEl>
                                        <p:attrNameLst>
                                          <p:attrName>ppt_x</p:attrName>
                                        </p:attrNameLst>
                                      </p:cBhvr>
                                      <p:tavLst>
                                        <p:tav tm="0">
                                          <p:val>
                                            <p:strVal val="#ppt_x"/>
                                          </p:val>
                                        </p:tav>
                                        <p:tav tm="100000">
                                          <p:val>
                                            <p:strVal val="#ppt_x"/>
                                          </p:val>
                                        </p:tav>
                                      </p:tavLst>
                                    </p:anim>
                                    <p:anim calcmode="lin" valueType="num">
                                      <p:cBhvr>
                                        <p:cTn id="46" dur="500" fill="hold"/>
                                        <p:tgtEl>
                                          <p:spTgt spid="12"/>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60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Effect transition="in" filter="fade">
                                      <p:cBhvr>
                                        <p:cTn id="51" dur="500"/>
                                        <p:tgtEl>
                                          <p:spTgt spid="15"/>
                                        </p:tgtEl>
                                      </p:cBhvr>
                                    </p:animEffect>
                                  </p:childTnLst>
                                </p:cTn>
                              </p:par>
                              <p:par>
                                <p:cTn id="52" presetID="53" presetClass="entr" presetSubtype="16" fill="hold" grpId="0" nodeType="withEffect">
                                  <p:stCondLst>
                                    <p:cond delay="800"/>
                                  </p:stCondLst>
                                  <p:childTnLst>
                                    <p:set>
                                      <p:cBhvr>
                                        <p:cTn id="53" dur="1" fill="hold">
                                          <p:stCondLst>
                                            <p:cond delay="0"/>
                                          </p:stCondLst>
                                        </p:cTn>
                                        <p:tgtEl>
                                          <p:spTgt spid="18"/>
                                        </p:tgtEl>
                                        <p:attrNameLst>
                                          <p:attrName>style.visibility</p:attrName>
                                        </p:attrNameLst>
                                      </p:cBhvr>
                                      <p:to>
                                        <p:strVal val="visible"/>
                                      </p:to>
                                    </p:set>
                                    <p:anim calcmode="lin" valueType="num">
                                      <p:cBhvr>
                                        <p:cTn id="54" dur="500" fill="hold"/>
                                        <p:tgtEl>
                                          <p:spTgt spid="18"/>
                                        </p:tgtEl>
                                        <p:attrNameLst>
                                          <p:attrName>ppt_w</p:attrName>
                                        </p:attrNameLst>
                                      </p:cBhvr>
                                      <p:tavLst>
                                        <p:tav tm="0">
                                          <p:val>
                                            <p:fltVal val="0"/>
                                          </p:val>
                                        </p:tav>
                                        <p:tav tm="100000">
                                          <p:val>
                                            <p:strVal val="#ppt_w"/>
                                          </p:val>
                                        </p:tav>
                                      </p:tavLst>
                                    </p:anim>
                                    <p:anim calcmode="lin" valueType="num">
                                      <p:cBhvr>
                                        <p:cTn id="55" dur="500" fill="hold"/>
                                        <p:tgtEl>
                                          <p:spTgt spid="18"/>
                                        </p:tgtEl>
                                        <p:attrNameLst>
                                          <p:attrName>ppt_h</p:attrName>
                                        </p:attrNameLst>
                                      </p:cBhvr>
                                      <p:tavLst>
                                        <p:tav tm="0">
                                          <p:val>
                                            <p:fltVal val="0"/>
                                          </p:val>
                                        </p:tav>
                                        <p:tav tm="100000">
                                          <p:val>
                                            <p:strVal val="#ppt_h"/>
                                          </p:val>
                                        </p:tav>
                                      </p:tavLst>
                                    </p:anim>
                                    <p:animEffect transition="in" filter="fade">
                                      <p:cBhvr>
                                        <p:cTn id="56" dur="500"/>
                                        <p:tgtEl>
                                          <p:spTgt spid="18"/>
                                        </p:tgtEl>
                                      </p:cBhvr>
                                    </p:animEffect>
                                  </p:childTnLst>
                                </p:cTn>
                              </p:par>
                              <p:par>
                                <p:cTn id="57" presetID="22" presetClass="entr" presetSubtype="8" fill="hold" grpId="0" nodeType="withEffect">
                                  <p:stCondLst>
                                    <p:cond delay="1100"/>
                                  </p:stCondLst>
                                  <p:childTnLst>
                                    <p:set>
                                      <p:cBhvr>
                                        <p:cTn id="58" dur="1" fill="hold">
                                          <p:stCondLst>
                                            <p:cond delay="0"/>
                                          </p:stCondLst>
                                        </p:cTn>
                                        <p:tgtEl>
                                          <p:spTgt spid="16"/>
                                        </p:tgtEl>
                                        <p:attrNameLst>
                                          <p:attrName>style.visibility</p:attrName>
                                        </p:attrNameLst>
                                      </p:cBhvr>
                                      <p:to>
                                        <p:strVal val="visible"/>
                                      </p:to>
                                    </p:set>
                                    <p:animEffect transition="in" filter="wipe(left)">
                                      <p:cBhvr>
                                        <p:cTn id="59" dur="500"/>
                                        <p:tgtEl>
                                          <p:spTgt spid="16"/>
                                        </p:tgtEl>
                                      </p:cBhvr>
                                    </p:animEffect>
                                  </p:childTnLst>
                                </p:cTn>
                              </p:par>
                              <p:par>
                                <p:cTn id="60" presetID="12" presetClass="entr" presetSubtype="2" fill="hold" grpId="0" nodeType="withEffect">
                                  <p:stCondLst>
                                    <p:cond delay="110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p:tgtEl>
                                          <p:spTgt spid="17"/>
                                        </p:tgtEl>
                                        <p:attrNameLst>
                                          <p:attrName>ppt_x</p:attrName>
                                        </p:attrNameLst>
                                      </p:cBhvr>
                                      <p:tavLst>
                                        <p:tav tm="0">
                                          <p:val>
                                            <p:strVal val="#ppt_x+#ppt_w*1.125000"/>
                                          </p:val>
                                        </p:tav>
                                        <p:tav tm="100000">
                                          <p:val>
                                            <p:strVal val="#ppt_x"/>
                                          </p:val>
                                        </p:tav>
                                      </p:tavLst>
                                    </p:anim>
                                    <p:animEffect transition="in" filter="wipe(left)">
                                      <p:cBhvr>
                                        <p:cTn id="6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8" grpId="0"/>
      <p:bldP spid="9" grpId="0" animBg="1"/>
      <p:bldP spid="10" grpId="0" animBg="1"/>
      <p:bldP spid="11" grpId="0"/>
      <p:bldP spid="12" grpId="0" animBg="1"/>
      <p:bldP spid="13" grpId="0" animBg="1"/>
      <p:bldP spid="14" grpId="0" animBg="1"/>
      <p:bldP spid="15" grpId="0" animBg="1"/>
      <p:bldP spid="16" grpId="0" animBg="1"/>
      <p:bldP spid="17" grpId="0"/>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grpSp>
        <p:nvGrpSpPr>
          <p:cNvPr id="6" name="组合 5">
            <a:extLst>
              <a:ext uri="{FF2B5EF4-FFF2-40B4-BE49-F238E27FC236}">
                <a16:creationId xmlns="" xmlns:a16="http://schemas.microsoft.com/office/drawing/2014/main" id="{23E9C15B-6B51-4B36-AE0F-52944000DC58}"/>
              </a:ext>
            </a:extLst>
          </p:cNvPr>
          <p:cNvGrpSpPr/>
          <p:nvPr/>
        </p:nvGrpSpPr>
        <p:grpSpPr>
          <a:xfrm>
            <a:off x="5479262" y="2958330"/>
            <a:ext cx="1233479" cy="1234483"/>
            <a:chOff x="1903413" y="1601788"/>
            <a:chExt cx="1949450" cy="1951038"/>
          </a:xfrm>
        </p:grpSpPr>
        <p:sp>
          <p:nvSpPr>
            <p:cNvPr id="7" name="Oval 6">
              <a:extLst>
                <a:ext uri="{FF2B5EF4-FFF2-40B4-BE49-F238E27FC236}">
                  <a16:creationId xmlns="" xmlns:a16="http://schemas.microsoft.com/office/drawing/2014/main" id="{506A9575-398F-4DEC-ADD3-1D82EFC71922}"/>
                </a:ext>
              </a:extLst>
            </p:cNvPr>
            <p:cNvSpPr>
              <a:spLocks noChangeArrowheads="1"/>
            </p:cNvSpPr>
            <p:nvPr/>
          </p:nvSpPr>
          <p:spPr bwMode="auto">
            <a:xfrm>
              <a:off x="1911350" y="1611313"/>
              <a:ext cx="1931987" cy="193198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rgbClr val="080808"/>
                </a:solidFill>
                <a:effectLst/>
                <a:uLnTx/>
                <a:uFillTx/>
                <a:cs typeface="+mn-ea"/>
                <a:sym typeface="+mn-lt"/>
              </a:endParaRPr>
            </a:p>
          </p:txBody>
        </p:sp>
        <p:sp>
          <p:nvSpPr>
            <p:cNvPr id="8" name="Oval 7">
              <a:extLst>
                <a:ext uri="{FF2B5EF4-FFF2-40B4-BE49-F238E27FC236}">
                  <a16:creationId xmlns="" xmlns:a16="http://schemas.microsoft.com/office/drawing/2014/main" id="{F431F7D0-17A4-4F71-9D05-7A8F46BE542A}"/>
                </a:ext>
              </a:extLst>
            </p:cNvPr>
            <p:cNvSpPr>
              <a:spLocks noChangeArrowheads="1"/>
            </p:cNvSpPr>
            <p:nvPr/>
          </p:nvSpPr>
          <p:spPr bwMode="auto">
            <a:xfrm>
              <a:off x="2730500" y="2430463"/>
              <a:ext cx="295275" cy="295275"/>
            </a:xfrm>
            <a:prstGeom prst="ellipse">
              <a:avLst/>
            </a:prstGeom>
            <a:solidFill>
              <a:schemeClr val="accent2"/>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80808"/>
                </a:solidFill>
                <a:effectLst/>
                <a:uLnTx/>
                <a:uFillTx/>
                <a:cs typeface="+mn-ea"/>
                <a:sym typeface="+mn-lt"/>
              </a:endParaRPr>
            </a:p>
          </p:txBody>
        </p:sp>
        <p:sp>
          <p:nvSpPr>
            <p:cNvPr id="9" name="Freeform 8">
              <a:extLst>
                <a:ext uri="{FF2B5EF4-FFF2-40B4-BE49-F238E27FC236}">
                  <a16:creationId xmlns="" xmlns:a16="http://schemas.microsoft.com/office/drawing/2014/main" id="{2ED182F9-0618-495C-912A-D4B1E749500C}"/>
                </a:ext>
              </a:extLst>
            </p:cNvPr>
            <p:cNvSpPr>
              <a:spLocks noEditPoints="1"/>
            </p:cNvSpPr>
            <p:nvPr/>
          </p:nvSpPr>
          <p:spPr bwMode="auto">
            <a:xfrm>
              <a:off x="1903413" y="1601788"/>
              <a:ext cx="1949450" cy="1951038"/>
            </a:xfrm>
            <a:custGeom>
              <a:avLst/>
              <a:gdLst>
                <a:gd name="T0" fmla="*/ 660 w 1320"/>
                <a:gd name="T1" fmla="*/ 0 h 1320"/>
                <a:gd name="T2" fmla="*/ 0 w 1320"/>
                <a:gd name="T3" fmla="*/ 660 h 1320"/>
                <a:gd name="T4" fmla="*/ 660 w 1320"/>
                <a:gd name="T5" fmla="*/ 1320 h 1320"/>
                <a:gd name="T6" fmla="*/ 1320 w 1320"/>
                <a:gd name="T7" fmla="*/ 660 h 1320"/>
                <a:gd name="T8" fmla="*/ 660 w 1320"/>
                <a:gd name="T9" fmla="*/ 0 h 1320"/>
                <a:gd name="T10" fmla="*/ 660 w 1320"/>
                <a:gd name="T11" fmla="*/ 1224 h 1320"/>
                <a:gd name="T12" fmla="*/ 96 w 1320"/>
                <a:gd name="T13" fmla="*/ 660 h 1320"/>
                <a:gd name="T14" fmla="*/ 660 w 1320"/>
                <a:gd name="T15" fmla="*/ 96 h 1320"/>
                <a:gd name="T16" fmla="*/ 1224 w 1320"/>
                <a:gd name="T17" fmla="*/ 660 h 1320"/>
                <a:gd name="T18" fmla="*/ 660 w 1320"/>
                <a:gd name="T19" fmla="*/ 12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0" h="1320">
                  <a:moveTo>
                    <a:pt x="660" y="0"/>
                  </a:moveTo>
                  <a:cubicBezTo>
                    <a:pt x="295" y="0"/>
                    <a:pt x="0" y="296"/>
                    <a:pt x="0" y="660"/>
                  </a:cubicBezTo>
                  <a:cubicBezTo>
                    <a:pt x="0" y="1025"/>
                    <a:pt x="295" y="1320"/>
                    <a:pt x="660" y="1320"/>
                  </a:cubicBezTo>
                  <a:cubicBezTo>
                    <a:pt x="1025" y="1320"/>
                    <a:pt x="1320" y="1025"/>
                    <a:pt x="1320" y="660"/>
                  </a:cubicBezTo>
                  <a:cubicBezTo>
                    <a:pt x="1320" y="296"/>
                    <a:pt x="1025" y="0"/>
                    <a:pt x="660" y="0"/>
                  </a:cubicBezTo>
                  <a:close/>
                  <a:moveTo>
                    <a:pt x="660" y="1224"/>
                  </a:moveTo>
                  <a:cubicBezTo>
                    <a:pt x="349" y="1224"/>
                    <a:pt x="96" y="972"/>
                    <a:pt x="96" y="660"/>
                  </a:cubicBezTo>
                  <a:cubicBezTo>
                    <a:pt x="96" y="349"/>
                    <a:pt x="349" y="96"/>
                    <a:pt x="660" y="96"/>
                  </a:cubicBezTo>
                  <a:cubicBezTo>
                    <a:pt x="971" y="96"/>
                    <a:pt x="1224" y="349"/>
                    <a:pt x="1224" y="660"/>
                  </a:cubicBezTo>
                  <a:cubicBezTo>
                    <a:pt x="1224" y="972"/>
                    <a:pt x="971" y="1224"/>
                    <a:pt x="660" y="1224"/>
                  </a:cubicBezTo>
                  <a:close/>
                </a:path>
              </a:pathLst>
            </a:custGeom>
            <a:solidFill>
              <a:srgbClr val="FF99CC"/>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rgbClr val="080808"/>
                </a:solidFill>
                <a:effectLst/>
                <a:uLnTx/>
                <a:uFillTx/>
                <a:cs typeface="+mn-ea"/>
                <a:sym typeface="+mn-lt"/>
              </a:endParaRPr>
            </a:p>
          </p:txBody>
        </p:sp>
        <p:sp>
          <p:nvSpPr>
            <p:cNvPr id="10" name="Freeform 9">
              <a:extLst>
                <a:ext uri="{FF2B5EF4-FFF2-40B4-BE49-F238E27FC236}">
                  <a16:creationId xmlns="" xmlns:a16="http://schemas.microsoft.com/office/drawing/2014/main" id="{41A8B7B1-2059-4AB5-A1B2-07230E7EFCEB}"/>
                </a:ext>
              </a:extLst>
            </p:cNvPr>
            <p:cNvSpPr>
              <a:spLocks noEditPoints="1"/>
            </p:cNvSpPr>
            <p:nvPr/>
          </p:nvSpPr>
          <p:spPr bwMode="auto">
            <a:xfrm>
              <a:off x="2181225" y="1882776"/>
              <a:ext cx="1392237" cy="1390650"/>
            </a:xfrm>
            <a:custGeom>
              <a:avLst/>
              <a:gdLst>
                <a:gd name="T0" fmla="*/ 471 w 942"/>
                <a:gd name="T1" fmla="*/ 0 h 941"/>
                <a:gd name="T2" fmla="*/ 0 w 942"/>
                <a:gd name="T3" fmla="*/ 470 h 941"/>
                <a:gd name="T4" fmla="*/ 471 w 942"/>
                <a:gd name="T5" fmla="*/ 941 h 941"/>
                <a:gd name="T6" fmla="*/ 942 w 942"/>
                <a:gd name="T7" fmla="*/ 470 h 941"/>
                <a:gd name="T8" fmla="*/ 471 w 942"/>
                <a:gd name="T9" fmla="*/ 0 h 941"/>
                <a:gd name="T10" fmla="*/ 471 w 942"/>
                <a:gd name="T11" fmla="*/ 854 h 941"/>
                <a:gd name="T12" fmla="*/ 87 w 942"/>
                <a:gd name="T13" fmla="*/ 470 h 941"/>
                <a:gd name="T14" fmla="*/ 471 w 942"/>
                <a:gd name="T15" fmla="*/ 86 h 941"/>
                <a:gd name="T16" fmla="*/ 855 w 942"/>
                <a:gd name="T17" fmla="*/ 470 h 941"/>
                <a:gd name="T18" fmla="*/ 471 w 942"/>
                <a:gd name="T19" fmla="*/ 854 h 9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2" h="941">
                  <a:moveTo>
                    <a:pt x="471" y="0"/>
                  </a:moveTo>
                  <a:cubicBezTo>
                    <a:pt x="211" y="0"/>
                    <a:pt x="0" y="210"/>
                    <a:pt x="0" y="470"/>
                  </a:cubicBezTo>
                  <a:cubicBezTo>
                    <a:pt x="0" y="730"/>
                    <a:pt x="211" y="941"/>
                    <a:pt x="471" y="941"/>
                  </a:cubicBezTo>
                  <a:cubicBezTo>
                    <a:pt x="731" y="941"/>
                    <a:pt x="942" y="730"/>
                    <a:pt x="942" y="470"/>
                  </a:cubicBezTo>
                  <a:cubicBezTo>
                    <a:pt x="942" y="210"/>
                    <a:pt x="731" y="0"/>
                    <a:pt x="471" y="0"/>
                  </a:cubicBezTo>
                  <a:close/>
                  <a:moveTo>
                    <a:pt x="471" y="854"/>
                  </a:moveTo>
                  <a:cubicBezTo>
                    <a:pt x="259" y="854"/>
                    <a:pt x="87" y="682"/>
                    <a:pt x="87" y="470"/>
                  </a:cubicBezTo>
                  <a:cubicBezTo>
                    <a:pt x="87" y="258"/>
                    <a:pt x="259" y="86"/>
                    <a:pt x="471" y="86"/>
                  </a:cubicBezTo>
                  <a:cubicBezTo>
                    <a:pt x="683" y="86"/>
                    <a:pt x="855" y="258"/>
                    <a:pt x="855" y="470"/>
                  </a:cubicBezTo>
                  <a:cubicBezTo>
                    <a:pt x="855" y="682"/>
                    <a:pt x="683" y="854"/>
                    <a:pt x="471" y="854"/>
                  </a:cubicBezTo>
                  <a:close/>
                </a:path>
              </a:pathLst>
            </a:custGeom>
            <a:solidFill>
              <a:srgbClr val="FF99CC"/>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rgbClr val="080808"/>
                </a:solidFill>
                <a:effectLst/>
                <a:uLnTx/>
                <a:uFillTx/>
                <a:cs typeface="+mn-ea"/>
                <a:sym typeface="+mn-lt"/>
              </a:endParaRPr>
            </a:p>
          </p:txBody>
        </p:sp>
        <p:sp>
          <p:nvSpPr>
            <p:cNvPr id="11" name="Freeform 10">
              <a:extLst>
                <a:ext uri="{FF2B5EF4-FFF2-40B4-BE49-F238E27FC236}">
                  <a16:creationId xmlns="" xmlns:a16="http://schemas.microsoft.com/office/drawing/2014/main" id="{452373FE-06EB-4F50-991D-2626BB855931}"/>
                </a:ext>
              </a:extLst>
            </p:cNvPr>
            <p:cNvSpPr>
              <a:spLocks noEditPoints="1"/>
            </p:cNvSpPr>
            <p:nvPr/>
          </p:nvSpPr>
          <p:spPr bwMode="auto">
            <a:xfrm>
              <a:off x="2468563" y="2168526"/>
              <a:ext cx="819150" cy="819150"/>
            </a:xfrm>
            <a:custGeom>
              <a:avLst/>
              <a:gdLst>
                <a:gd name="T0" fmla="*/ 277 w 554"/>
                <a:gd name="T1" fmla="*/ 0 h 555"/>
                <a:gd name="T2" fmla="*/ 0 w 554"/>
                <a:gd name="T3" fmla="*/ 277 h 555"/>
                <a:gd name="T4" fmla="*/ 277 w 554"/>
                <a:gd name="T5" fmla="*/ 555 h 555"/>
                <a:gd name="T6" fmla="*/ 554 w 554"/>
                <a:gd name="T7" fmla="*/ 277 h 555"/>
                <a:gd name="T8" fmla="*/ 277 w 554"/>
                <a:gd name="T9" fmla="*/ 0 h 555"/>
                <a:gd name="T10" fmla="*/ 277 w 554"/>
                <a:gd name="T11" fmla="*/ 464 h 555"/>
                <a:gd name="T12" fmla="*/ 90 w 554"/>
                <a:gd name="T13" fmla="*/ 277 h 555"/>
                <a:gd name="T14" fmla="*/ 277 w 554"/>
                <a:gd name="T15" fmla="*/ 91 h 555"/>
                <a:gd name="T16" fmla="*/ 464 w 554"/>
                <a:gd name="T17" fmla="*/ 277 h 555"/>
                <a:gd name="T18" fmla="*/ 277 w 554"/>
                <a:gd name="T19" fmla="*/ 464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4" h="555">
                  <a:moveTo>
                    <a:pt x="277" y="0"/>
                  </a:moveTo>
                  <a:cubicBezTo>
                    <a:pt x="124" y="0"/>
                    <a:pt x="0" y="124"/>
                    <a:pt x="0" y="277"/>
                  </a:cubicBezTo>
                  <a:cubicBezTo>
                    <a:pt x="0" y="430"/>
                    <a:pt x="124" y="555"/>
                    <a:pt x="277" y="555"/>
                  </a:cubicBezTo>
                  <a:cubicBezTo>
                    <a:pt x="430" y="555"/>
                    <a:pt x="554" y="430"/>
                    <a:pt x="554" y="277"/>
                  </a:cubicBezTo>
                  <a:cubicBezTo>
                    <a:pt x="554" y="124"/>
                    <a:pt x="430" y="0"/>
                    <a:pt x="277" y="0"/>
                  </a:cubicBezTo>
                  <a:close/>
                  <a:moveTo>
                    <a:pt x="277" y="464"/>
                  </a:moveTo>
                  <a:cubicBezTo>
                    <a:pt x="174" y="464"/>
                    <a:pt x="90" y="380"/>
                    <a:pt x="90" y="277"/>
                  </a:cubicBezTo>
                  <a:cubicBezTo>
                    <a:pt x="90" y="174"/>
                    <a:pt x="174" y="91"/>
                    <a:pt x="277" y="91"/>
                  </a:cubicBezTo>
                  <a:cubicBezTo>
                    <a:pt x="380" y="91"/>
                    <a:pt x="464" y="174"/>
                    <a:pt x="464" y="277"/>
                  </a:cubicBezTo>
                  <a:cubicBezTo>
                    <a:pt x="464" y="380"/>
                    <a:pt x="380" y="464"/>
                    <a:pt x="277" y="464"/>
                  </a:cubicBezTo>
                  <a:close/>
                </a:path>
              </a:pathLst>
            </a:custGeom>
            <a:solidFill>
              <a:srgbClr val="FF99CC"/>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80808"/>
                </a:solidFill>
                <a:effectLst/>
                <a:uLnTx/>
                <a:uFillTx/>
                <a:cs typeface="+mn-ea"/>
                <a:sym typeface="+mn-lt"/>
              </a:endParaRPr>
            </a:p>
          </p:txBody>
        </p:sp>
      </p:grpSp>
      <p:grpSp>
        <p:nvGrpSpPr>
          <p:cNvPr id="12" name="组合 11">
            <a:extLst>
              <a:ext uri="{FF2B5EF4-FFF2-40B4-BE49-F238E27FC236}">
                <a16:creationId xmlns="" xmlns:a16="http://schemas.microsoft.com/office/drawing/2014/main" id="{D0F308E3-29C9-4CF4-9102-33E0788539D3}"/>
              </a:ext>
            </a:extLst>
          </p:cNvPr>
          <p:cNvGrpSpPr/>
          <p:nvPr/>
        </p:nvGrpSpPr>
        <p:grpSpPr>
          <a:xfrm>
            <a:off x="5229151" y="2841814"/>
            <a:ext cx="868859" cy="734261"/>
            <a:chOff x="1508126" y="1417638"/>
            <a:chExt cx="1373187" cy="1160463"/>
          </a:xfrm>
          <a:solidFill>
            <a:srgbClr val="FF99CC"/>
          </a:solidFill>
        </p:grpSpPr>
        <p:sp>
          <p:nvSpPr>
            <p:cNvPr id="13" name="Freeform 11">
              <a:extLst>
                <a:ext uri="{FF2B5EF4-FFF2-40B4-BE49-F238E27FC236}">
                  <a16:creationId xmlns="" xmlns:a16="http://schemas.microsoft.com/office/drawing/2014/main" id="{99919051-1527-4AF5-8893-512D7FCF02EA}"/>
                </a:ext>
              </a:extLst>
            </p:cNvPr>
            <p:cNvSpPr/>
            <p:nvPr/>
          </p:nvSpPr>
          <p:spPr bwMode="auto">
            <a:xfrm>
              <a:off x="1508126" y="1636713"/>
              <a:ext cx="444500" cy="239713"/>
            </a:xfrm>
            <a:custGeom>
              <a:avLst/>
              <a:gdLst>
                <a:gd name="T0" fmla="*/ 280 w 280"/>
                <a:gd name="T1" fmla="*/ 117 h 151"/>
                <a:gd name="T2" fmla="*/ 146 w 280"/>
                <a:gd name="T3" fmla="*/ 151 h 151"/>
                <a:gd name="T4" fmla="*/ 0 w 280"/>
                <a:gd name="T5" fmla="*/ 33 h 151"/>
                <a:gd name="T6" fmla="*/ 134 w 280"/>
                <a:gd name="T7" fmla="*/ 0 h 151"/>
                <a:gd name="T8" fmla="*/ 280 w 280"/>
                <a:gd name="T9" fmla="*/ 117 h 151"/>
              </a:gdLst>
              <a:ahLst/>
              <a:cxnLst>
                <a:cxn ang="0">
                  <a:pos x="T0" y="T1"/>
                </a:cxn>
                <a:cxn ang="0">
                  <a:pos x="T2" y="T3"/>
                </a:cxn>
                <a:cxn ang="0">
                  <a:pos x="T4" y="T5"/>
                </a:cxn>
                <a:cxn ang="0">
                  <a:pos x="T6" y="T7"/>
                </a:cxn>
                <a:cxn ang="0">
                  <a:pos x="T8" y="T9"/>
                </a:cxn>
              </a:cxnLst>
              <a:rect l="0" t="0" r="r" b="b"/>
              <a:pathLst>
                <a:path w="280" h="151">
                  <a:moveTo>
                    <a:pt x="280" y="117"/>
                  </a:moveTo>
                  <a:lnTo>
                    <a:pt x="146" y="151"/>
                  </a:lnTo>
                  <a:lnTo>
                    <a:pt x="0" y="33"/>
                  </a:lnTo>
                  <a:lnTo>
                    <a:pt x="134" y="0"/>
                  </a:lnTo>
                  <a:lnTo>
                    <a:pt x="280" y="117"/>
                  </a:lnTo>
                  <a:close/>
                </a:path>
              </a:pathLst>
            </a:custGeom>
            <a:grp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80808"/>
                </a:solidFill>
                <a:effectLst/>
                <a:uLnTx/>
                <a:uFillTx/>
                <a:cs typeface="+mn-ea"/>
                <a:sym typeface="+mn-lt"/>
              </a:endParaRPr>
            </a:p>
          </p:txBody>
        </p:sp>
        <p:sp>
          <p:nvSpPr>
            <p:cNvPr id="14" name="Freeform 12">
              <a:extLst>
                <a:ext uri="{FF2B5EF4-FFF2-40B4-BE49-F238E27FC236}">
                  <a16:creationId xmlns="" xmlns:a16="http://schemas.microsoft.com/office/drawing/2014/main" id="{946B54D5-AE6E-43D9-A2F8-A17251030E9E}"/>
                </a:ext>
              </a:extLst>
            </p:cNvPr>
            <p:cNvSpPr/>
            <p:nvPr/>
          </p:nvSpPr>
          <p:spPr bwMode="auto">
            <a:xfrm>
              <a:off x="1720850" y="1417638"/>
              <a:ext cx="238125" cy="404813"/>
            </a:xfrm>
            <a:custGeom>
              <a:avLst/>
              <a:gdLst>
                <a:gd name="T0" fmla="*/ 146 w 150"/>
                <a:gd name="T1" fmla="*/ 255 h 255"/>
                <a:gd name="T2" fmla="*/ 150 w 150"/>
                <a:gd name="T3" fmla="*/ 117 h 255"/>
                <a:gd name="T4" fmla="*/ 4 w 150"/>
                <a:gd name="T5" fmla="*/ 0 h 255"/>
                <a:gd name="T6" fmla="*/ 0 w 150"/>
                <a:gd name="T7" fmla="*/ 138 h 255"/>
                <a:gd name="T8" fmla="*/ 146 w 150"/>
                <a:gd name="T9" fmla="*/ 255 h 255"/>
              </a:gdLst>
              <a:ahLst/>
              <a:cxnLst>
                <a:cxn ang="0">
                  <a:pos x="T0" y="T1"/>
                </a:cxn>
                <a:cxn ang="0">
                  <a:pos x="T2" y="T3"/>
                </a:cxn>
                <a:cxn ang="0">
                  <a:pos x="T4" y="T5"/>
                </a:cxn>
                <a:cxn ang="0">
                  <a:pos x="T6" y="T7"/>
                </a:cxn>
                <a:cxn ang="0">
                  <a:pos x="T8" y="T9"/>
                </a:cxn>
              </a:cxnLst>
              <a:rect l="0" t="0" r="r" b="b"/>
              <a:pathLst>
                <a:path w="150" h="255">
                  <a:moveTo>
                    <a:pt x="146" y="255"/>
                  </a:moveTo>
                  <a:lnTo>
                    <a:pt x="150" y="117"/>
                  </a:lnTo>
                  <a:lnTo>
                    <a:pt x="4" y="0"/>
                  </a:lnTo>
                  <a:lnTo>
                    <a:pt x="0" y="138"/>
                  </a:lnTo>
                  <a:lnTo>
                    <a:pt x="146" y="255"/>
                  </a:lnTo>
                  <a:close/>
                </a:path>
              </a:pathLst>
            </a:custGeom>
            <a:grp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rgbClr val="080808"/>
                </a:solidFill>
                <a:effectLst/>
                <a:uLnTx/>
                <a:uFillTx/>
                <a:cs typeface="+mn-ea"/>
                <a:sym typeface="+mn-lt"/>
              </a:endParaRPr>
            </a:p>
          </p:txBody>
        </p:sp>
        <p:sp>
          <p:nvSpPr>
            <p:cNvPr id="15" name="Freeform 13">
              <a:extLst>
                <a:ext uri="{FF2B5EF4-FFF2-40B4-BE49-F238E27FC236}">
                  <a16:creationId xmlns="" xmlns:a16="http://schemas.microsoft.com/office/drawing/2014/main" id="{6C2E9162-1FC5-4A50-87F8-ED8D3AE092F5}"/>
                </a:ext>
              </a:extLst>
            </p:cNvPr>
            <p:cNvSpPr/>
            <p:nvPr/>
          </p:nvSpPr>
          <p:spPr bwMode="auto">
            <a:xfrm>
              <a:off x="1660525" y="1577976"/>
              <a:ext cx="1174750" cy="965200"/>
            </a:xfrm>
            <a:custGeom>
              <a:avLst/>
              <a:gdLst>
                <a:gd name="T0" fmla="*/ 772 w 795"/>
                <a:gd name="T1" fmla="*/ 654 h 654"/>
                <a:gd name="T2" fmla="*/ 759 w 795"/>
                <a:gd name="T3" fmla="*/ 649 h 654"/>
                <a:gd name="T4" fmla="*/ 10 w 795"/>
                <a:gd name="T5" fmla="*/ 39 h 654"/>
                <a:gd name="T6" fmla="*/ 7 w 795"/>
                <a:gd name="T7" fmla="*/ 10 h 654"/>
                <a:gd name="T8" fmla="*/ 36 w 795"/>
                <a:gd name="T9" fmla="*/ 8 h 654"/>
                <a:gd name="T10" fmla="*/ 785 w 795"/>
                <a:gd name="T11" fmla="*/ 618 h 654"/>
                <a:gd name="T12" fmla="*/ 788 w 795"/>
                <a:gd name="T13" fmla="*/ 646 h 654"/>
                <a:gd name="T14" fmla="*/ 772 w 795"/>
                <a:gd name="T15" fmla="*/ 654 h 6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5" h="654">
                  <a:moveTo>
                    <a:pt x="772" y="654"/>
                  </a:moveTo>
                  <a:cubicBezTo>
                    <a:pt x="768" y="654"/>
                    <a:pt x="763" y="652"/>
                    <a:pt x="759" y="649"/>
                  </a:cubicBezTo>
                  <a:cubicBezTo>
                    <a:pt x="10" y="39"/>
                    <a:pt x="10" y="39"/>
                    <a:pt x="10" y="39"/>
                  </a:cubicBezTo>
                  <a:cubicBezTo>
                    <a:pt x="1" y="32"/>
                    <a:pt x="0" y="19"/>
                    <a:pt x="7" y="10"/>
                  </a:cubicBezTo>
                  <a:cubicBezTo>
                    <a:pt x="14" y="2"/>
                    <a:pt x="27" y="0"/>
                    <a:pt x="36" y="8"/>
                  </a:cubicBezTo>
                  <a:cubicBezTo>
                    <a:pt x="785" y="618"/>
                    <a:pt x="785" y="618"/>
                    <a:pt x="785" y="618"/>
                  </a:cubicBezTo>
                  <a:cubicBezTo>
                    <a:pt x="794" y="625"/>
                    <a:pt x="795" y="638"/>
                    <a:pt x="788" y="646"/>
                  </a:cubicBezTo>
                  <a:cubicBezTo>
                    <a:pt x="784" y="651"/>
                    <a:pt x="778" y="654"/>
                    <a:pt x="772" y="654"/>
                  </a:cubicBezTo>
                  <a:close/>
                </a:path>
              </a:pathLst>
            </a:custGeom>
            <a:grp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rgbClr val="080808"/>
                </a:solidFill>
                <a:effectLst/>
                <a:uLnTx/>
                <a:uFillTx/>
                <a:cs typeface="+mn-ea"/>
                <a:sym typeface="+mn-lt"/>
              </a:endParaRPr>
            </a:p>
          </p:txBody>
        </p:sp>
        <p:sp>
          <p:nvSpPr>
            <p:cNvPr id="16" name="Freeform 14">
              <a:extLst>
                <a:ext uri="{FF2B5EF4-FFF2-40B4-BE49-F238E27FC236}">
                  <a16:creationId xmlns="" xmlns:a16="http://schemas.microsoft.com/office/drawing/2014/main" id="{CF883BA8-5246-4B6C-A8D9-7FDC4E97D8A7}"/>
                </a:ext>
              </a:extLst>
            </p:cNvPr>
            <p:cNvSpPr/>
            <p:nvPr/>
          </p:nvSpPr>
          <p:spPr bwMode="auto">
            <a:xfrm>
              <a:off x="2600325" y="2459038"/>
              <a:ext cx="280987" cy="119063"/>
            </a:xfrm>
            <a:custGeom>
              <a:avLst/>
              <a:gdLst>
                <a:gd name="T0" fmla="*/ 0 w 177"/>
                <a:gd name="T1" fmla="*/ 12 h 75"/>
                <a:gd name="T2" fmla="*/ 177 w 177"/>
                <a:gd name="T3" fmla="*/ 75 h 75"/>
                <a:gd name="T4" fmla="*/ 85 w 177"/>
                <a:gd name="T5" fmla="*/ 0 h 75"/>
                <a:gd name="T6" fmla="*/ 0 w 177"/>
                <a:gd name="T7" fmla="*/ 12 h 75"/>
              </a:gdLst>
              <a:ahLst/>
              <a:cxnLst>
                <a:cxn ang="0">
                  <a:pos x="T0" y="T1"/>
                </a:cxn>
                <a:cxn ang="0">
                  <a:pos x="T2" y="T3"/>
                </a:cxn>
                <a:cxn ang="0">
                  <a:pos x="T4" y="T5"/>
                </a:cxn>
                <a:cxn ang="0">
                  <a:pos x="T6" y="T7"/>
                </a:cxn>
              </a:cxnLst>
              <a:rect l="0" t="0" r="r" b="b"/>
              <a:pathLst>
                <a:path w="177" h="75">
                  <a:moveTo>
                    <a:pt x="0" y="12"/>
                  </a:moveTo>
                  <a:lnTo>
                    <a:pt x="177" y="75"/>
                  </a:lnTo>
                  <a:lnTo>
                    <a:pt x="85" y="0"/>
                  </a:lnTo>
                  <a:lnTo>
                    <a:pt x="0" y="12"/>
                  </a:lnTo>
                  <a:close/>
                </a:path>
              </a:pathLst>
            </a:custGeom>
            <a:grp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80808"/>
                </a:solidFill>
                <a:effectLst/>
                <a:uLnTx/>
                <a:uFillTx/>
                <a:cs typeface="+mn-ea"/>
                <a:sym typeface="+mn-lt"/>
              </a:endParaRPr>
            </a:p>
          </p:txBody>
        </p:sp>
        <p:sp>
          <p:nvSpPr>
            <p:cNvPr id="17" name="Freeform 15">
              <a:extLst>
                <a:ext uri="{FF2B5EF4-FFF2-40B4-BE49-F238E27FC236}">
                  <a16:creationId xmlns="" xmlns:a16="http://schemas.microsoft.com/office/drawing/2014/main" id="{B2891902-9ECE-4536-A368-F865B531331E}"/>
                </a:ext>
              </a:extLst>
            </p:cNvPr>
            <p:cNvSpPr/>
            <p:nvPr/>
          </p:nvSpPr>
          <p:spPr bwMode="auto">
            <a:xfrm>
              <a:off x="2725738" y="2324101"/>
              <a:ext cx="155575" cy="254000"/>
            </a:xfrm>
            <a:custGeom>
              <a:avLst/>
              <a:gdLst>
                <a:gd name="T0" fmla="*/ 6 w 98"/>
                <a:gd name="T1" fmla="*/ 85 h 160"/>
                <a:gd name="T2" fmla="*/ 98 w 98"/>
                <a:gd name="T3" fmla="*/ 160 h 160"/>
                <a:gd name="T4" fmla="*/ 0 w 98"/>
                <a:gd name="T5" fmla="*/ 0 h 160"/>
                <a:gd name="T6" fmla="*/ 6 w 98"/>
                <a:gd name="T7" fmla="*/ 85 h 160"/>
              </a:gdLst>
              <a:ahLst/>
              <a:cxnLst>
                <a:cxn ang="0">
                  <a:pos x="T0" y="T1"/>
                </a:cxn>
                <a:cxn ang="0">
                  <a:pos x="T2" y="T3"/>
                </a:cxn>
                <a:cxn ang="0">
                  <a:pos x="T4" y="T5"/>
                </a:cxn>
                <a:cxn ang="0">
                  <a:pos x="T6" y="T7"/>
                </a:cxn>
              </a:cxnLst>
              <a:rect l="0" t="0" r="r" b="b"/>
              <a:pathLst>
                <a:path w="98" h="160">
                  <a:moveTo>
                    <a:pt x="6" y="85"/>
                  </a:moveTo>
                  <a:lnTo>
                    <a:pt x="98" y="160"/>
                  </a:lnTo>
                  <a:lnTo>
                    <a:pt x="0" y="0"/>
                  </a:lnTo>
                  <a:lnTo>
                    <a:pt x="6" y="85"/>
                  </a:lnTo>
                  <a:close/>
                </a:path>
              </a:pathLst>
            </a:custGeom>
            <a:grp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80808"/>
                </a:solidFill>
                <a:effectLst/>
                <a:uLnTx/>
                <a:uFillTx/>
                <a:cs typeface="+mn-ea"/>
                <a:sym typeface="+mn-lt"/>
              </a:endParaRPr>
            </a:p>
          </p:txBody>
        </p:sp>
      </p:grpSp>
      <p:sp>
        <p:nvSpPr>
          <p:cNvPr id="18" name="Freeform 12">
            <a:extLst>
              <a:ext uri="{FF2B5EF4-FFF2-40B4-BE49-F238E27FC236}">
                <a16:creationId xmlns="" xmlns:a16="http://schemas.microsoft.com/office/drawing/2014/main" id="{6CA2341D-5985-4C21-B120-F88B06DC7B3C}"/>
              </a:ext>
            </a:extLst>
          </p:cNvPr>
          <p:cNvSpPr/>
          <p:nvPr/>
        </p:nvSpPr>
        <p:spPr bwMode="auto">
          <a:xfrm flipV="1">
            <a:off x="5229151" y="3575573"/>
            <a:ext cx="868859" cy="817151"/>
          </a:xfrm>
          <a:custGeom>
            <a:avLst/>
            <a:gdLst/>
            <a:ahLst/>
            <a:cxnLst/>
            <a:rect l="l" t="t" r="r" b="b"/>
            <a:pathLst>
              <a:path w="1373187" h="1291466">
                <a:moveTo>
                  <a:pt x="1373186" y="1291466"/>
                </a:moveTo>
                <a:lnTo>
                  <a:pt x="1316220" y="1239784"/>
                </a:lnTo>
                <a:lnTo>
                  <a:pt x="1316221" y="1239784"/>
                </a:lnTo>
                <a:lnTo>
                  <a:pt x="1373187" y="1291466"/>
                </a:lnTo>
                <a:lnTo>
                  <a:pt x="1217612" y="1008792"/>
                </a:lnTo>
                <a:lnTo>
                  <a:pt x="1224267" y="1113714"/>
                </a:lnTo>
                <a:cubicBezTo>
                  <a:pt x="1123585" y="1022574"/>
                  <a:pt x="907850" y="827283"/>
                  <a:pt x="445585" y="408824"/>
                </a:cubicBezTo>
                <a:lnTo>
                  <a:pt x="450849" y="206706"/>
                </a:lnTo>
                <a:lnTo>
                  <a:pt x="219074" y="0"/>
                </a:lnTo>
                <a:lnTo>
                  <a:pt x="213889" y="199085"/>
                </a:lnTo>
                <a:lnTo>
                  <a:pt x="205595" y="191578"/>
                </a:lnTo>
                <a:cubicBezTo>
                  <a:pt x="192296" y="178438"/>
                  <a:pt x="173086" y="181723"/>
                  <a:pt x="162743" y="194863"/>
                </a:cubicBezTo>
                <a:cubicBezTo>
                  <a:pt x="152399" y="209645"/>
                  <a:pt x="153877" y="230996"/>
                  <a:pt x="167176" y="242494"/>
                </a:cubicBezTo>
                <a:cubicBezTo>
                  <a:pt x="167176" y="242494"/>
                  <a:pt x="167176" y="242494"/>
                  <a:pt x="169337" y="244450"/>
                </a:cubicBezTo>
                <a:lnTo>
                  <a:pt x="178874" y="253084"/>
                </a:lnTo>
                <a:lnTo>
                  <a:pt x="0" y="302108"/>
                </a:lnTo>
                <a:lnTo>
                  <a:pt x="231775" y="510580"/>
                </a:lnTo>
                <a:lnTo>
                  <a:pt x="408272" y="460742"/>
                </a:lnTo>
                <a:cubicBezTo>
                  <a:pt x="557041" y="595413"/>
                  <a:pt x="797608" y="813183"/>
                  <a:pt x="1186619" y="1165328"/>
                </a:cubicBezTo>
                <a:lnTo>
                  <a:pt x="1092199" y="1180163"/>
                </a:lnTo>
                <a:close/>
              </a:path>
            </a:pathLst>
          </a:custGeom>
          <a:solidFill>
            <a:schemeClr val="bg1">
              <a:lumMod val="65000"/>
              <a:alpha val="10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80808"/>
              </a:solidFill>
              <a:effectLst/>
              <a:uLnTx/>
              <a:uFillTx/>
              <a:cs typeface="+mn-ea"/>
              <a:sym typeface="+mn-lt"/>
            </a:endParaRPr>
          </a:p>
        </p:txBody>
      </p:sp>
      <p:sp>
        <p:nvSpPr>
          <p:cNvPr id="19" name="菱形 18">
            <a:extLst>
              <a:ext uri="{FF2B5EF4-FFF2-40B4-BE49-F238E27FC236}">
                <a16:creationId xmlns="" xmlns:a16="http://schemas.microsoft.com/office/drawing/2014/main" id="{410C5591-9B32-4988-B55D-81698440F600}"/>
              </a:ext>
            </a:extLst>
          </p:cNvPr>
          <p:cNvSpPr/>
          <p:nvPr/>
        </p:nvSpPr>
        <p:spPr>
          <a:xfrm>
            <a:off x="4255687" y="2498913"/>
            <a:ext cx="631891" cy="631888"/>
          </a:xfrm>
          <a:prstGeom prst="diamond">
            <a:avLst/>
          </a:prstGeom>
          <a:solidFill>
            <a:srgbClr val="FF7AA3"/>
          </a:solidFill>
          <a:ln w="25400" cap="flat" cmpd="sng" algn="ctr">
            <a:noFill/>
            <a:prstDash val="solid"/>
          </a:ln>
          <a:effectLst/>
        </p:spPr>
        <p:txBody>
          <a:bodyPr lIns="0" tIns="0" rIns="0" bIns="0" rtlCol="0" anchor="ctr"/>
          <a:lstStyle/>
          <a:p>
            <a:pPr algn="ctr"/>
            <a:r>
              <a:rPr lang="en-US" altLang="zh-CN" kern="0" dirty="0">
                <a:solidFill>
                  <a:srgbClr val="F8F8F8"/>
                </a:solidFill>
                <a:cs typeface="+mn-ea"/>
                <a:sym typeface="+mn-lt"/>
              </a:rPr>
              <a:t>01</a:t>
            </a:r>
            <a:endParaRPr lang="zh-CN" altLang="en-US" kern="0" dirty="0">
              <a:solidFill>
                <a:srgbClr val="F8F8F8"/>
              </a:solidFill>
              <a:cs typeface="+mn-ea"/>
              <a:sym typeface="+mn-lt"/>
            </a:endParaRPr>
          </a:p>
        </p:txBody>
      </p:sp>
      <p:sp>
        <p:nvSpPr>
          <p:cNvPr id="20" name="菱形 19">
            <a:extLst>
              <a:ext uri="{FF2B5EF4-FFF2-40B4-BE49-F238E27FC236}">
                <a16:creationId xmlns="" xmlns:a16="http://schemas.microsoft.com/office/drawing/2014/main" id="{710E5DBC-7F0A-45C4-A58F-C3EA4E19D45D}"/>
              </a:ext>
            </a:extLst>
          </p:cNvPr>
          <p:cNvSpPr/>
          <p:nvPr/>
        </p:nvSpPr>
        <p:spPr>
          <a:xfrm>
            <a:off x="7285225" y="2498913"/>
            <a:ext cx="631891" cy="631888"/>
          </a:xfrm>
          <a:prstGeom prst="diamond">
            <a:avLst/>
          </a:prstGeom>
          <a:solidFill>
            <a:schemeClr val="tx1">
              <a:lumMod val="95000"/>
              <a:lumOff val="5000"/>
            </a:schemeClr>
          </a:solidFill>
          <a:ln w="25400" cap="flat" cmpd="sng" algn="ctr">
            <a:noFill/>
            <a:prstDash val="solid"/>
          </a:ln>
          <a:effectLst/>
        </p:spPr>
        <p:txBody>
          <a:bodyPr lIns="0" tIns="0" rIns="0" bIns="0" rtlCol="0" anchor="ctr"/>
          <a:lstStyle/>
          <a:p>
            <a:pPr algn="ctr"/>
            <a:r>
              <a:rPr lang="en-US" altLang="zh-CN" kern="0" dirty="0">
                <a:solidFill>
                  <a:srgbClr val="F8F8F8"/>
                </a:solidFill>
                <a:cs typeface="+mn-ea"/>
                <a:sym typeface="+mn-lt"/>
              </a:rPr>
              <a:t>03</a:t>
            </a:r>
            <a:endParaRPr lang="zh-CN" altLang="en-US" kern="0" dirty="0">
              <a:solidFill>
                <a:srgbClr val="F8F8F8"/>
              </a:solidFill>
              <a:cs typeface="+mn-ea"/>
              <a:sym typeface="+mn-lt"/>
            </a:endParaRPr>
          </a:p>
        </p:txBody>
      </p:sp>
      <p:sp>
        <p:nvSpPr>
          <p:cNvPr id="21" name="菱形 20">
            <a:extLst>
              <a:ext uri="{FF2B5EF4-FFF2-40B4-BE49-F238E27FC236}">
                <a16:creationId xmlns="" xmlns:a16="http://schemas.microsoft.com/office/drawing/2014/main" id="{78CE1568-B969-4747-8C44-9691490A3C53}"/>
              </a:ext>
            </a:extLst>
          </p:cNvPr>
          <p:cNvSpPr/>
          <p:nvPr/>
        </p:nvSpPr>
        <p:spPr>
          <a:xfrm>
            <a:off x="4255687" y="4130080"/>
            <a:ext cx="631891" cy="631888"/>
          </a:xfrm>
          <a:prstGeom prst="diamond">
            <a:avLst/>
          </a:prstGeom>
          <a:solidFill>
            <a:schemeClr val="tx1">
              <a:lumMod val="95000"/>
              <a:lumOff val="5000"/>
            </a:schemeClr>
          </a:solidFill>
          <a:ln w="25400" cap="flat" cmpd="sng" algn="ctr">
            <a:noFill/>
            <a:prstDash val="solid"/>
          </a:ln>
          <a:effectLst/>
        </p:spPr>
        <p:txBody>
          <a:bodyPr lIns="0" tIns="0" rIns="0" bIns="0" rtlCol="0" anchor="ctr"/>
          <a:lstStyle/>
          <a:p>
            <a:pPr algn="ctr"/>
            <a:r>
              <a:rPr lang="en-US" altLang="zh-CN" kern="0" dirty="0">
                <a:solidFill>
                  <a:srgbClr val="F8F8F8"/>
                </a:solidFill>
                <a:cs typeface="+mn-ea"/>
                <a:sym typeface="+mn-lt"/>
              </a:rPr>
              <a:t>02</a:t>
            </a:r>
            <a:endParaRPr lang="zh-CN" altLang="en-US" kern="0" dirty="0">
              <a:solidFill>
                <a:srgbClr val="F8F8F8"/>
              </a:solidFill>
              <a:cs typeface="+mn-ea"/>
              <a:sym typeface="+mn-lt"/>
            </a:endParaRPr>
          </a:p>
        </p:txBody>
      </p:sp>
      <p:sp>
        <p:nvSpPr>
          <p:cNvPr id="22" name="菱形 21">
            <a:extLst>
              <a:ext uri="{FF2B5EF4-FFF2-40B4-BE49-F238E27FC236}">
                <a16:creationId xmlns="" xmlns:a16="http://schemas.microsoft.com/office/drawing/2014/main" id="{C0C07F1D-0A82-40D0-B798-2691FC34C52E}"/>
              </a:ext>
            </a:extLst>
          </p:cNvPr>
          <p:cNvSpPr/>
          <p:nvPr/>
        </p:nvSpPr>
        <p:spPr>
          <a:xfrm>
            <a:off x="7285225" y="4130080"/>
            <a:ext cx="631891" cy="631888"/>
          </a:xfrm>
          <a:prstGeom prst="diamond">
            <a:avLst/>
          </a:prstGeom>
          <a:solidFill>
            <a:srgbClr val="FF7AA3"/>
          </a:solidFill>
          <a:ln w="25400" cap="flat" cmpd="sng" algn="ctr">
            <a:noFill/>
            <a:prstDash val="solid"/>
          </a:ln>
          <a:effectLst/>
        </p:spPr>
        <p:txBody>
          <a:bodyPr lIns="0" tIns="0" rIns="0" bIns="0" rtlCol="0" anchor="ctr"/>
          <a:lstStyle/>
          <a:p>
            <a:pPr algn="ctr"/>
            <a:r>
              <a:rPr lang="en-US" altLang="zh-CN" kern="0" dirty="0">
                <a:solidFill>
                  <a:srgbClr val="F8F8F8"/>
                </a:solidFill>
                <a:cs typeface="+mn-ea"/>
                <a:sym typeface="+mn-lt"/>
              </a:rPr>
              <a:t>04</a:t>
            </a:r>
            <a:endParaRPr lang="zh-CN" altLang="en-US" kern="0" dirty="0">
              <a:solidFill>
                <a:srgbClr val="F8F8F8"/>
              </a:solidFill>
              <a:cs typeface="+mn-ea"/>
              <a:sym typeface="+mn-lt"/>
            </a:endParaRPr>
          </a:p>
        </p:txBody>
      </p:sp>
      <p:sp>
        <p:nvSpPr>
          <p:cNvPr id="23" name="文本框 22">
            <a:extLst>
              <a:ext uri="{FF2B5EF4-FFF2-40B4-BE49-F238E27FC236}">
                <a16:creationId xmlns="" xmlns:a16="http://schemas.microsoft.com/office/drawing/2014/main" id="{C69C1219-227D-4574-8CA1-2D32A469FF0A}"/>
              </a:ext>
            </a:extLst>
          </p:cNvPr>
          <p:cNvSpPr txBox="1"/>
          <p:nvPr/>
        </p:nvSpPr>
        <p:spPr>
          <a:xfrm>
            <a:off x="1020133" y="1725885"/>
            <a:ext cx="697627" cy="646331"/>
          </a:xfrm>
          <a:prstGeom prst="rect">
            <a:avLst/>
          </a:prstGeom>
          <a:noFill/>
        </p:spPr>
        <p:txBody>
          <a:bodyPr wrap="none" rtlCol="0">
            <a:spAutoFit/>
          </a:bodyPr>
          <a:lstStyle/>
          <a:p>
            <a:r>
              <a:rPr lang="en-US" altLang="zh-CN" sz="3600" b="1" dirty="0">
                <a:solidFill>
                  <a:srgbClr val="FF7AA3"/>
                </a:solidFill>
                <a:cs typeface="+mn-ea"/>
                <a:sym typeface="+mn-lt"/>
              </a:rPr>
              <a:t>01</a:t>
            </a:r>
            <a:endParaRPr lang="zh-CN" altLang="en-US" sz="3600" b="1" dirty="0">
              <a:solidFill>
                <a:srgbClr val="FF7AA3"/>
              </a:solidFill>
              <a:cs typeface="+mn-ea"/>
              <a:sym typeface="+mn-lt"/>
            </a:endParaRPr>
          </a:p>
        </p:txBody>
      </p:sp>
      <p:sp>
        <p:nvSpPr>
          <p:cNvPr id="24" name="文本框 23">
            <a:extLst>
              <a:ext uri="{FF2B5EF4-FFF2-40B4-BE49-F238E27FC236}">
                <a16:creationId xmlns="" xmlns:a16="http://schemas.microsoft.com/office/drawing/2014/main" id="{0C09D351-06FE-4142-85A8-C76CC8736A95}"/>
              </a:ext>
            </a:extLst>
          </p:cNvPr>
          <p:cNvSpPr txBox="1"/>
          <p:nvPr/>
        </p:nvSpPr>
        <p:spPr>
          <a:xfrm>
            <a:off x="1746612" y="1835181"/>
            <a:ext cx="1107996" cy="369332"/>
          </a:xfrm>
          <a:prstGeom prst="rect">
            <a:avLst/>
          </a:prstGeom>
          <a:noFill/>
        </p:spPr>
        <p:txBody>
          <a:bodyPr wrap="none" rtlCol="0">
            <a:spAutoFit/>
          </a:bodyPr>
          <a:lstStyle/>
          <a:p>
            <a:pPr algn="r"/>
            <a:r>
              <a:rPr lang="zh-CN" altLang="en-US" dirty="0">
                <a:solidFill>
                  <a:srgbClr val="FF7AA3"/>
                </a:solidFill>
                <a:cs typeface="+mn-ea"/>
                <a:sym typeface="+mn-lt"/>
              </a:rPr>
              <a:t>添加标题</a:t>
            </a:r>
          </a:p>
        </p:txBody>
      </p:sp>
      <p:sp>
        <p:nvSpPr>
          <p:cNvPr id="25" name="文本框 24">
            <a:extLst>
              <a:ext uri="{FF2B5EF4-FFF2-40B4-BE49-F238E27FC236}">
                <a16:creationId xmlns="" xmlns:a16="http://schemas.microsoft.com/office/drawing/2014/main" id="{1EA0B14E-C0D6-4AAD-868C-2EEC753451F8}"/>
              </a:ext>
            </a:extLst>
          </p:cNvPr>
          <p:cNvSpPr txBox="1"/>
          <p:nvPr/>
        </p:nvSpPr>
        <p:spPr>
          <a:xfrm>
            <a:off x="1020133" y="2252741"/>
            <a:ext cx="3007295" cy="954107"/>
          </a:xfrm>
          <a:prstGeom prst="rect">
            <a:avLst/>
          </a:prstGeom>
          <a:noFill/>
        </p:spPr>
        <p:txBody>
          <a:bodyPr wrap="square" rtlCol="0">
            <a:spAutoFit/>
          </a:bodyPr>
          <a:lstStyle/>
          <a:p>
            <a:pPr>
              <a:lnSpc>
                <a:spcPct val="200000"/>
              </a:lnSpc>
              <a:buClr>
                <a:srgbClr val="00B050"/>
              </a:buClr>
            </a:pPr>
            <a:r>
              <a:rPr lang="zh-CN" altLang="en-US" sz="1400" b="1" dirty="0">
                <a:solidFill>
                  <a:srgbClr val="FF7AA3"/>
                </a:solidFill>
                <a:cs typeface="+mn-ea"/>
                <a:sym typeface="+mn-lt"/>
              </a:rPr>
              <a:t>添加文本添加文本添加文本添加文本添加文本添加文本</a:t>
            </a:r>
          </a:p>
        </p:txBody>
      </p:sp>
      <p:sp>
        <p:nvSpPr>
          <p:cNvPr id="26" name="文本框 25">
            <a:extLst>
              <a:ext uri="{FF2B5EF4-FFF2-40B4-BE49-F238E27FC236}">
                <a16:creationId xmlns="" xmlns:a16="http://schemas.microsoft.com/office/drawing/2014/main" id="{B9FFB2E6-A8A5-4AF5-B162-A75E9D2F07A5}"/>
              </a:ext>
            </a:extLst>
          </p:cNvPr>
          <p:cNvSpPr txBox="1"/>
          <p:nvPr/>
        </p:nvSpPr>
        <p:spPr>
          <a:xfrm>
            <a:off x="1014165" y="3865865"/>
            <a:ext cx="697627" cy="646331"/>
          </a:xfrm>
          <a:prstGeom prst="rect">
            <a:avLst/>
          </a:prstGeom>
          <a:noFill/>
        </p:spPr>
        <p:txBody>
          <a:bodyPr wrap="none" rtlCol="0">
            <a:spAutoFit/>
          </a:bodyPr>
          <a:lstStyle/>
          <a:p>
            <a:r>
              <a:rPr lang="en-US" altLang="zh-CN" sz="3600" dirty="0">
                <a:solidFill>
                  <a:schemeClr val="tx1">
                    <a:lumMod val="50000"/>
                    <a:lumOff val="50000"/>
                  </a:schemeClr>
                </a:solidFill>
                <a:cs typeface="+mn-ea"/>
                <a:sym typeface="+mn-lt"/>
              </a:rPr>
              <a:t>02</a:t>
            </a:r>
            <a:endParaRPr lang="zh-CN" altLang="en-US" sz="3600" dirty="0">
              <a:solidFill>
                <a:schemeClr val="tx1">
                  <a:lumMod val="50000"/>
                  <a:lumOff val="50000"/>
                </a:schemeClr>
              </a:solidFill>
              <a:cs typeface="+mn-ea"/>
              <a:sym typeface="+mn-lt"/>
            </a:endParaRPr>
          </a:p>
        </p:txBody>
      </p:sp>
      <p:sp>
        <p:nvSpPr>
          <p:cNvPr id="27" name="文本框 26">
            <a:extLst>
              <a:ext uri="{FF2B5EF4-FFF2-40B4-BE49-F238E27FC236}">
                <a16:creationId xmlns="" xmlns:a16="http://schemas.microsoft.com/office/drawing/2014/main" id="{E67747F3-1632-4B0B-B6DA-1EF1732BD6C2}"/>
              </a:ext>
            </a:extLst>
          </p:cNvPr>
          <p:cNvSpPr txBox="1"/>
          <p:nvPr/>
        </p:nvSpPr>
        <p:spPr>
          <a:xfrm>
            <a:off x="1740644" y="3975163"/>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28" name="文本框 27">
            <a:extLst>
              <a:ext uri="{FF2B5EF4-FFF2-40B4-BE49-F238E27FC236}">
                <a16:creationId xmlns="" xmlns:a16="http://schemas.microsoft.com/office/drawing/2014/main" id="{E332231C-9532-436F-9AE3-9EE3873EBE86}"/>
              </a:ext>
            </a:extLst>
          </p:cNvPr>
          <p:cNvSpPr txBox="1"/>
          <p:nvPr/>
        </p:nvSpPr>
        <p:spPr>
          <a:xfrm>
            <a:off x="1014165" y="4392723"/>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tx1">
                    <a:lumMod val="50000"/>
                    <a:lumOff val="50000"/>
                  </a:schemeClr>
                </a:solidFill>
                <a:cs typeface="+mn-ea"/>
                <a:sym typeface="+mn-lt"/>
              </a:rPr>
              <a:t>添加文本添加文本添加文本添加文本添加文本添加文本</a:t>
            </a:r>
          </a:p>
        </p:txBody>
      </p:sp>
      <p:sp>
        <p:nvSpPr>
          <p:cNvPr id="29" name="文本框 28">
            <a:extLst>
              <a:ext uri="{FF2B5EF4-FFF2-40B4-BE49-F238E27FC236}">
                <a16:creationId xmlns="" xmlns:a16="http://schemas.microsoft.com/office/drawing/2014/main" id="{E26BF2E0-9E80-43C1-8456-1A91A4C862C3}"/>
              </a:ext>
            </a:extLst>
          </p:cNvPr>
          <p:cNvSpPr txBox="1"/>
          <p:nvPr/>
        </p:nvSpPr>
        <p:spPr>
          <a:xfrm>
            <a:off x="8382054" y="1618076"/>
            <a:ext cx="697627" cy="646331"/>
          </a:xfrm>
          <a:prstGeom prst="rect">
            <a:avLst/>
          </a:prstGeom>
          <a:noFill/>
        </p:spPr>
        <p:txBody>
          <a:bodyPr wrap="none" rtlCol="0">
            <a:spAutoFit/>
          </a:bodyPr>
          <a:lstStyle/>
          <a:p>
            <a:r>
              <a:rPr lang="en-US" altLang="zh-CN" sz="3600" b="1" dirty="0">
                <a:solidFill>
                  <a:schemeClr val="bg1">
                    <a:lumMod val="65000"/>
                  </a:schemeClr>
                </a:solidFill>
                <a:cs typeface="+mn-ea"/>
                <a:sym typeface="+mn-lt"/>
              </a:rPr>
              <a:t>03</a:t>
            </a:r>
            <a:endParaRPr lang="zh-CN" altLang="en-US" sz="3600" b="1" dirty="0">
              <a:solidFill>
                <a:schemeClr val="bg1">
                  <a:lumMod val="65000"/>
                </a:schemeClr>
              </a:solidFill>
              <a:cs typeface="+mn-ea"/>
              <a:sym typeface="+mn-lt"/>
            </a:endParaRPr>
          </a:p>
        </p:txBody>
      </p:sp>
      <p:sp>
        <p:nvSpPr>
          <p:cNvPr id="30" name="文本框 29">
            <a:extLst>
              <a:ext uri="{FF2B5EF4-FFF2-40B4-BE49-F238E27FC236}">
                <a16:creationId xmlns="" xmlns:a16="http://schemas.microsoft.com/office/drawing/2014/main" id="{C7F28849-BBE0-4096-BB1E-6CC39A668577}"/>
              </a:ext>
            </a:extLst>
          </p:cNvPr>
          <p:cNvSpPr txBox="1"/>
          <p:nvPr/>
        </p:nvSpPr>
        <p:spPr>
          <a:xfrm>
            <a:off x="9108533" y="1727373"/>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31" name="文本框 30">
            <a:extLst>
              <a:ext uri="{FF2B5EF4-FFF2-40B4-BE49-F238E27FC236}">
                <a16:creationId xmlns="" xmlns:a16="http://schemas.microsoft.com/office/drawing/2014/main" id="{D0754D0B-F13B-4F6C-B56E-E5CDBC032FA5}"/>
              </a:ext>
            </a:extLst>
          </p:cNvPr>
          <p:cNvSpPr txBox="1"/>
          <p:nvPr/>
        </p:nvSpPr>
        <p:spPr>
          <a:xfrm>
            <a:off x="8382054" y="2144933"/>
            <a:ext cx="3007295" cy="954107"/>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添加文本添加文本添加文本添加文本添加文本添加文本</a:t>
            </a:r>
          </a:p>
        </p:txBody>
      </p:sp>
      <p:sp>
        <p:nvSpPr>
          <p:cNvPr id="32" name="文本框 31">
            <a:extLst>
              <a:ext uri="{FF2B5EF4-FFF2-40B4-BE49-F238E27FC236}">
                <a16:creationId xmlns="" xmlns:a16="http://schemas.microsoft.com/office/drawing/2014/main" id="{EB8ADC84-13A1-48DE-ABD9-613722D4BDC5}"/>
              </a:ext>
            </a:extLst>
          </p:cNvPr>
          <p:cNvSpPr txBox="1"/>
          <p:nvPr/>
        </p:nvSpPr>
        <p:spPr>
          <a:xfrm>
            <a:off x="8376086" y="3758059"/>
            <a:ext cx="697627" cy="646331"/>
          </a:xfrm>
          <a:prstGeom prst="rect">
            <a:avLst/>
          </a:prstGeom>
          <a:noFill/>
        </p:spPr>
        <p:txBody>
          <a:bodyPr wrap="none" rtlCol="0">
            <a:spAutoFit/>
          </a:bodyPr>
          <a:lstStyle/>
          <a:p>
            <a:r>
              <a:rPr lang="en-US" altLang="zh-CN" sz="3600" dirty="0">
                <a:solidFill>
                  <a:srgbClr val="FF7AA3"/>
                </a:solidFill>
                <a:cs typeface="+mn-ea"/>
                <a:sym typeface="+mn-lt"/>
              </a:rPr>
              <a:t>04</a:t>
            </a:r>
            <a:endParaRPr lang="zh-CN" altLang="en-US" sz="3600" dirty="0">
              <a:solidFill>
                <a:srgbClr val="FF7AA3"/>
              </a:solidFill>
              <a:cs typeface="+mn-ea"/>
              <a:sym typeface="+mn-lt"/>
            </a:endParaRPr>
          </a:p>
        </p:txBody>
      </p:sp>
      <p:sp>
        <p:nvSpPr>
          <p:cNvPr id="33" name="文本框 32">
            <a:extLst>
              <a:ext uri="{FF2B5EF4-FFF2-40B4-BE49-F238E27FC236}">
                <a16:creationId xmlns="" xmlns:a16="http://schemas.microsoft.com/office/drawing/2014/main" id="{F2B4E183-20FB-485D-8CB5-9C994D459B28}"/>
              </a:ext>
            </a:extLst>
          </p:cNvPr>
          <p:cNvSpPr txBox="1"/>
          <p:nvPr/>
        </p:nvSpPr>
        <p:spPr>
          <a:xfrm>
            <a:off x="9102565" y="3867355"/>
            <a:ext cx="1107996" cy="369332"/>
          </a:xfrm>
          <a:prstGeom prst="rect">
            <a:avLst/>
          </a:prstGeom>
          <a:noFill/>
        </p:spPr>
        <p:txBody>
          <a:bodyPr wrap="none" rtlCol="0">
            <a:spAutoFit/>
          </a:bodyPr>
          <a:lstStyle/>
          <a:p>
            <a:pPr algn="r"/>
            <a:r>
              <a:rPr lang="zh-CN" altLang="en-US" dirty="0">
                <a:solidFill>
                  <a:srgbClr val="FF7AA3"/>
                </a:solidFill>
                <a:cs typeface="+mn-ea"/>
                <a:sym typeface="+mn-lt"/>
              </a:rPr>
              <a:t>添加标题</a:t>
            </a:r>
          </a:p>
        </p:txBody>
      </p:sp>
      <p:sp>
        <p:nvSpPr>
          <p:cNvPr id="34" name="文本框 33">
            <a:extLst>
              <a:ext uri="{FF2B5EF4-FFF2-40B4-BE49-F238E27FC236}">
                <a16:creationId xmlns="" xmlns:a16="http://schemas.microsoft.com/office/drawing/2014/main" id="{8783B5D8-9F05-4894-B54A-C79467C625B3}"/>
              </a:ext>
            </a:extLst>
          </p:cNvPr>
          <p:cNvSpPr txBox="1"/>
          <p:nvPr/>
        </p:nvSpPr>
        <p:spPr>
          <a:xfrm>
            <a:off x="8376086" y="4284915"/>
            <a:ext cx="3007295" cy="954107"/>
          </a:xfrm>
          <a:prstGeom prst="rect">
            <a:avLst/>
          </a:prstGeom>
          <a:noFill/>
        </p:spPr>
        <p:txBody>
          <a:bodyPr wrap="square" rtlCol="0">
            <a:spAutoFit/>
          </a:bodyPr>
          <a:lstStyle/>
          <a:p>
            <a:pPr>
              <a:lnSpc>
                <a:spcPct val="200000"/>
              </a:lnSpc>
              <a:buClr>
                <a:srgbClr val="00B050"/>
              </a:buClr>
            </a:pPr>
            <a:r>
              <a:rPr lang="zh-CN" altLang="en-US" sz="1400" dirty="0">
                <a:solidFill>
                  <a:srgbClr val="FF7AA3"/>
                </a:solidFill>
                <a:cs typeface="+mn-ea"/>
                <a:sym typeface="+mn-lt"/>
              </a:rPr>
              <a:t>添加文本添加文本添加文本添加文本添加文本添加文本</a:t>
            </a:r>
          </a:p>
        </p:txBody>
      </p:sp>
    </p:spTree>
    <p:extLst>
      <p:ext uri="{BB962C8B-B14F-4D97-AF65-F5344CB8AC3E}">
        <p14:creationId xmlns:p14="http://schemas.microsoft.com/office/powerpoint/2010/main" val="3750434044"/>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53" presetClass="entr" presetSubtype="16" fill="hold" nodeType="withEffect">
                                  <p:stCondLst>
                                    <p:cond delay="100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animEffect transition="in" filter="fade">
                                      <p:cBhvr>
                                        <p:cTn id="12" dur="500"/>
                                        <p:tgtEl>
                                          <p:spTgt spid="6"/>
                                        </p:tgtEl>
                                      </p:cBhvr>
                                    </p:animEffect>
                                  </p:childTnLst>
                                </p:cTn>
                              </p:par>
                              <p:par>
                                <p:cTn id="13" presetID="2" presetClass="entr" presetSubtype="9" fill="hold" nodeType="withEffect">
                                  <p:stCondLst>
                                    <p:cond delay="15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250" fill="hold"/>
                                        <p:tgtEl>
                                          <p:spTgt spid="12"/>
                                        </p:tgtEl>
                                        <p:attrNameLst>
                                          <p:attrName>ppt_x</p:attrName>
                                        </p:attrNameLst>
                                      </p:cBhvr>
                                      <p:tavLst>
                                        <p:tav tm="0">
                                          <p:val>
                                            <p:strVal val="0-#ppt_w/2"/>
                                          </p:val>
                                        </p:tav>
                                        <p:tav tm="100000">
                                          <p:val>
                                            <p:strVal val="#ppt_x"/>
                                          </p:val>
                                        </p:tav>
                                      </p:tavLst>
                                    </p:anim>
                                    <p:anim calcmode="lin" valueType="num">
                                      <p:cBhvr additive="base">
                                        <p:cTn id="16" dur="250" fill="hold"/>
                                        <p:tgtEl>
                                          <p:spTgt spid="12"/>
                                        </p:tgtEl>
                                        <p:attrNameLst>
                                          <p:attrName>ppt_y</p:attrName>
                                        </p:attrNameLst>
                                      </p:cBhvr>
                                      <p:tavLst>
                                        <p:tav tm="0">
                                          <p:val>
                                            <p:strVal val="0-#ppt_h/2"/>
                                          </p:val>
                                        </p:tav>
                                        <p:tav tm="100000">
                                          <p:val>
                                            <p:strVal val="#ppt_y"/>
                                          </p:val>
                                        </p:tav>
                                      </p:tavLst>
                                    </p:anim>
                                  </p:childTnLst>
                                </p:cTn>
                              </p:par>
                              <p:par>
                                <p:cTn id="17" presetID="2" presetClass="entr" presetSubtype="12" fill="hold" grpId="0" nodeType="withEffect">
                                  <p:stCondLst>
                                    <p:cond delay="150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250" fill="hold"/>
                                        <p:tgtEl>
                                          <p:spTgt spid="18"/>
                                        </p:tgtEl>
                                        <p:attrNameLst>
                                          <p:attrName>ppt_x</p:attrName>
                                        </p:attrNameLst>
                                      </p:cBhvr>
                                      <p:tavLst>
                                        <p:tav tm="0">
                                          <p:val>
                                            <p:strVal val="0-#ppt_w/2"/>
                                          </p:val>
                                        </p:tav>
                                        <p:tav tm="100000">
                                          <p:val>
                                            <p:strVal val="#ppt_x"/>
                                          </p:val>
                                        </p:tav>
                                      </p:tavLst>
                                    </p:anim>
                                    <p:anim calcmode="lin" valueType="num">
                                      <p:cBhvr additive="base">
                                        <p:cTn id="20" dur="250" fill="hold"/>
                                        <p:tgtEl>
                                          <p:spTgt spid="18"/>
                                        </p:tgtEl>
                                        <p:attrNameLst>
                                          <p:attrName>ppt_y</p:attrName>
                                        </p:attrNameLst>
                                      </p:cBhvr>
                                      <p:tavLst>
                                        <p:tav tm="0">
                                          <p:val>
                                            <p:strVal val="1+#ppt_h/2"/>
                                          </p:val>
                                        </p:tav>
                                        <p:tav tm="100000">
                                          <p:val>
                                            <p:strVal val="#ppt_y"/>
                                          </p:val>
                                        </p:tav>
                                      </p:tavLst>
                                    </p:anim>
                                  </p:childTnLst>
                                </p:cTn>
                              </p:par>
                              <p:par>
                                <p:cTn id="21" presetID="53" presetClass="entr" presetSubtype="16" fill="hold" grpId="0" nodeType="withEffect">
                                  <p:stCondLst>
                                    <p:cond delay="1800"/>
                                  </p:stCondLst>
                                  <p:childTnLst>
                                    <p:set>
                                      <p:cBhvr>
                                        <p:cTn id="22" dur="1" fill="hold">
                                          <p:stCondLst>
                                            <p:cond delay="0"/>
                                          </p:stCondLst>
                                        </p:cTn>
                                        <p:tgtEl>
                                          <p:spTgt spid="19"/>
                                        </p:tgtEl>
                                        <p:attrNameLst>
                                          <p:attrName>style.visibility</p:attrName>
                                        </p:attrNameLst>
                                      </p:cBhvr>
                                      <p:to>
                                        <p:strVal val="visible"/>
                                      </p:to>
                                    </p:set>
                                    <p:anim calcmode="lin" valueType="num">
                                      <p:cBhvr>
                                        <p:cTn id="23" dur="500" fill="hold"/>
                                        <p:tgtEl>
                                          <p:spTgt spid="19"/>
                                        </p:tgtEl>
                                        <p:attrNameLst>
                                          <p:attrName>ppt_w</p:attrName>
                                        </p:attrNameLst>
                                      </p:cBhvr>
                                      <p:tavLst>
                                        <p:tav tm="0">
                                          <p:val>
                                            <p:fltVal val="0"/>
                                          </p:val>
                                        </p:tav>
                                        <p:tav tm="100000">
                                          <p:val>
                                            <p:strVal val="#ppt_w"/>
                                          </p:val>
                                        </p:tav>
                                      </p:tavLst>
                                    </p:anim>
                                    <p:anim calcmode="lin" valueType="num">
                                      <p:cBhvr>
                                        <p:cTn id="24" dur="500" fill="hold"/>
                                        <p:tgtEl>
                                          <p:spTgt spid="19"/>
                                        </p:tgtEl>
                                        <p:attrNameLst>
                                          <p:attrName>ppt_h</p:attrName>
                                        </p:attrNameLst>
                                      </p:cBhvr>
                                      <p:tavLst>
                                        <p:tav tm="0">
                                          <p:val>
                                            <p:fltVal val="0"/>
                                          </p:val>
                                        </p:tav>
                                        <p:tav tm="100000">
                                          <p:val>
                                            <p:strVal val="#ppt_h"/>
                                          </p:val>
                                        </p:tav>
                                      </p:tavLst>
                                    </p:anim>
                                    <p:animEffect transition="in" filter="fade">
                                      <p:cBhvr>
                                        <p:cTn id="25" dur="500"/>
                                        <p:tgtEl>
                                          <p:spTgt spid="19"/>
                                        </p:tgtEl>
                                      </p:cBhvr>
                                    </p:animEffect>
                                  </p:childTnLst>
                                </p:cTn>
                              </p:par>
                              <p:par>
                                <p:cTn id="26" presetID="53" presetClass="entr" presetSubtype="16" fill="hold" grpId="0" nodeType="withEffect">
                                  <p:stCondLst>
                                    <p:cond delay="2300"/>
                                  </p:stCondLst>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Effect transition="in" filter="fade">
                                      <p:cBhvr>
                                        <p:cTn id="30" dur="500"/>
                                        <p:tgtEl>
                                          <p:spTgt spid="21"/>
                                        </p:tgtEl>
                                      </p:cBhvr>
                                    </p:animEffect>
                                  </p:childTnLst>
                                </p:cTn>
                              </p:par>
                              <p:par>
                                <p:cTn id="31" presetID="53" presetClass="entr" presetSubtype="16" fill="hold" grpId="0" nodeType="withEffect">
                                  <p:stCondLst>
                                    <p:cond delay="280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par>
                                <p:cTn id="36" presetID="53" presetClass="entr" presetSubtype="16" fill="hold" grpId="0" nodeType="withEffect">
                                  <p:stCondLst>
                                    <p:cond delay="3300"/>
                                  </p:stCondLst>
                                  <p:childTnLst>
                                    <p:set>
                                      <p:cBhvr>
                                        <p:cTn id="37" dur="1" fill="hold">
                                          <p:stCondLst>
                                            <p:cond delay="0"/>
                                          </p:stCondLst>
                                        </p:cTn>
                                        <p:tgtEl>
                                          <p:spTgt spid="22"/>
                                        </p:tgtEl>
                                        <p:attrNameLst>
                                          <p:attrName>style.visibility</p:attrName>
                                        </p:attrNameLst>
                                      </p:cBhvr>
                                      <p:to>
                                        <p:strVal val="visible"/>
                                      </p:to>
                                    </p:set>
                                    <p:anim calcmode="lin" valueType="num">
                                      <p:cBhvr>
                                        <p:cTn id="38" dur="500" fill="hold"/>
                                        <p:tgtEl>
                                          <p:spTgt spid="22"/>
                                        </p:tgtEl>
                                        <p:attrNameLst>
                                          <p:attrName>ppt_w</p:attrName>
                                        </p:attrNameLst>
                                      </p:cBhvr>
                                      <p:tavLst>
                                        <p:tav tm="0">
                                          <p:val>
                                            <p:fltVal val="0"/>
                                          </p:val>
                                        </p:tav>
                                        <p:tav tm="100000">
                                          <p:val>
                                            <p:strVal val="#ppt_w"/>
                                          </p:val>
                                        </p:tav>
                                      </p:tavLst>
                                    </p:anim>
                                    <p:anim calcmode="lin" valueType="num">
                                      <p:cBhvr>
                                        <p:cTn id="39" dur="500" fill="hold"/>
                                        <p:tgtEl>
                                          <p:spTgt spid="22"/>
                                        </p:tgtEl>
                                        <p:attrNameLst>
                                          <p:attrName>ppt_h</p:attrName>
                                        </p:attrNameLst>
                                      </p:cBhvr>
                                      <p:tavLst>
                                        <p:tav tm="0">
                                          <p:val>
                                            <p:fltVal val="0"/>
                                          </p:val>
                                        </p:tav>
                                        <p:tav tm="100000">
                                          <p:val>
                                            <p:strVal val="#ppt_h"/>
                                          </p:val>
                                        </p:tav>
                                      </p:tavLst>
                                    </p:anim>
                                    <p:animEffect transition="in" filter="fade">
                                      <p:cBhvr>
                                        <p:cTn id="40" dur="500"/>
                                        <p:tgtEl>
                                          <p:spTgt spid="22"/>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500" fill="hold"/>
                                        <p:tgtEl>
                                          <p:spTgt spid="23"/>
                                        </p:tgtEl>
                                        <p:attrNameLst>
                                          <p:attrName>ppt_x</p:attrName>
                                        </p:attrNameLst>
                                      </p:cBhvr>
                                      <p:tavLst>
                                        <p:tav tm="0">
                                          <p:val>
                                            <p:strVal val="#ppt_x"/>
                                          </p:val>
                                        </p:tav>
                                        <p:tav tm="100000">
                                          <p:val>
                                            <p:strVal val="#ppt_x"/>
                                          </p:val>
                                        </p:tav>
                                      </p:tavLst>
                                    </p:anim>
                                    <p:anim calcmode="lin" valueType="num">
                                      <p:cBhvr additive="base">
                                        <p:cTn id="46" dur="5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ppt_x"/>
                                          </p:val>
                                        </p:tav>
                                        <p:tav tm="100000">
                                          <p:val>
                                            <p:strVal val="#ppt_x"/>
                                          </p:val>
                                        </p:tav>
                                      </p:tavLst>
                                    </p:anim>
                                    <p:anim calcmode="lin" valueType="num">
                                      <p:cBhvr additive="base">
                                        <p:cTn id="50" dur="5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500" fill="hold"/>
                                        <p:tgtEl>
                                          <p:spTgt spid="25"/>
                                        </p:tgtEl>
                                        <p:attrNameLst>
                                          <p:attrName>ppt_x</p:attrName>
                                        </p:attrNameLst>
                                      </p:cBhvr>
                                      <p:tavLst>
                                        <p:tav tm="0">
                                          <p:val>
                                            <p:strVal val="#ppt_x"/>
                                          </p:val>
                                        </p:tav>
                                        <p:tav tm="100000">
                                          <p:val>
                                            <p:strVal val="#ppt_x"/>
                                          </p:val>
                                        </p:tav>
                                      </p:tavLst>
                                    </p:anim>
                                    <p:anim calcmode="lin" valueType="num">
                                      <p:cBhvr additive="base">
                                        <p:cTn id="5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26"/>
                                        </p:tgtEl>
                                        <p:attrNameLst>
                                          <p:attrName>style.visibility</p:attrName>
                                        </p:attrNameLst>
                                      </p:cBhvr>
                                      <p:to>
                                        <p:strVal val="visible"/>
                                      </p:to>
                                    </p:set>
                                    <p:anim calcmode="lin" valueType="num">
                                      <p:cBhvr additive="base">
                                        <p:cTn id="59" dur="500" fill="hold"/>
                                        <p:tgtEl>
                                          <p:spTgt spid="26"/>
                                        </p:tgtEl>
                                        <p:attrNameLst>
                                          <p:attrName>ppt_x</p:attrName>
                                        </p:attrNameLst>
                                      </p:cBhvr>
                                      <p:tavLst>
                                        <p:tav tm="0">
                                          <p:val>
                                            <p:strVal val="#ppt_x"/>
                                          </p:val>
                                        </p:tav>
                                        <p:tav tm="100000">
                                          <p:val>
                                            <p:strVal val="#ppt_x"/>
                                          </p:val>
                                        </p:tav>
                                      </p:tavLst>
                                    </p:anim>
                                    <p:anim calcmode="lin" valueType="num">
                                      <p:cBhvr additive="base">
                                        <p:cTn id="60" dur="500" fill="hold"/>
                                        <p:tgtEl>
                                          <p:spTgt spid="26"/>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 calcmode="lin" valueType="num">
                                      <p:cBhvr additive="base">
                                        <p:cTn id="63" dur="500" fill="hold"/>
                                        <p:tgtEl>
                                          <p:spTgt spid="27"/>
                                        </p:tgtEl>
                                        <p:attrNameLst>
                                          <p:attrName>ppt_x</p:attrName>
                                        </p:attrNameLst>
                                      </p:cBhvr>
                                      <p:tavLst>
                                        <p:tav tm="0">
                                          <p:val>
                                            <p:strVal val="#ppt_x"/>
                                          </p:val>
                                        </p:tav>
                                        <p:tav tm="100000">
                                          <p:val>
                                            <p:strVal val="#ppt_x"/>
                                          </p:val>
                                        </p:tav>
                                      </p:tavLst>
                                    </p:anim>
                                    <p:anim calcmode="lin" valueType="num">
                                      <p:cBhvr additive="base">
                                        <p:cTn id="64" dur="500" fill="hold"/>
                                        <p:tgtEl>
                                          <p:spTgt spid="27"/>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anim calcmode="lin" valueType="num">
                                      <p:cBhvr additive="base">
                                        <p:cTn id="67" dur="500" fill="hold"/>
                                        <p:tgtEl>
                                          <p:spTgt spid="28"/>
                                        </p:tgtEl>
                                        <p:attrNameLst>
                                          <p:attrName>ppt_x</p:attrName>
                                        </p:attrNameLst>
                                      </p:cBhvr>
                                      <p:tavLst>
                                        <p:tav tm="0">
                                          <p:val>
                                            <p:strVal val="#ppt_x"/>
                                          </p:val>
                                        </p:tav>
                                        <p:tav tm="100000">
                                          <p:val>
                                            <p:strVal val="#ppt_x"/>
                                          </p:val>
                                        </p:tav>
                                      </p:tavLst>
                                    </p:anim>
                                    <p:anim calcmode="lin" valueType="num">
                                      <p:cBhvr additive="base">
                                        <p:cTn id="6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29"/>
                                        </p:tgtEl>
                                        <p:attrNameLst>
                                          <p:attrName>style.visibility</p:attrName>
                                        </p:attrNameLst>
                                      </p:cBhvr>
                                      <p:to>
                                        <p:strVal val="visible"/>
                                      </p:to>
                                    </p:set>
                                    <p:anim calcmode="lin" valueType="num">
                                      <p:cBhvr additive="base">
                                        <p:cTn id="73" dur="500" fill="hold"/>
                                        <p:tgtEl>
                                          <p:spTgt spid="29"/>
                                        </p:tgtEl>
                                        <p:attrNameLst>
                                          <p:attrName>ppt_x</p:attrName>
                                        </p:attrNameLst>
                                      </p:cBhvr>
                                      <p:tavLst>
                                        <p:tav tm="0">
                                          <p:val>
                                            <p:strVal val="#ppt_x"/>
                                          </p:val>
                                        </p:tav>
                                        <p:tav tm="100000">
                                          <p:val>
                                            <p:strVal val="#ppt_x"/>
                                          </p:val>
                                        </p:tav>
                                      </p:tavLst>
                                    </p:anim>
                                    <p:anim calcmode="lin" valueType="num">
                                      <p:cBhvr additive="base">
                                        <p:cTn id="74" dur="500" fill="hold"/>
                                        <p:tgtEl>
                                          <p:spTgt spid="2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0"/>
                                        </p:tgtEl>
                                        <p:attrNameLst>
                                          <p:attrName>style.visibility</p:attrName>
                                        </p:attrNameLst>
                                      </p:cBhvr>
                                      <p:to>
                                        <p:strVal val="visible"/>
                                      </p:to>
                                    </p:set>
                                    <p:anim calcmode="lin" valueType="num">
                                      <p:cBhvr additive="base">
                                        <p:cTn id="77" dur="500" fill="hold"/>
                                        <p:tgtEl>
                                          <p:spTgt spid="30"/>
                                        </p:tgtEl>
                                        <p:attrNameLst>
                                          <p:attrName>ppt_x</p:attrName>
                                        </p:attrNameLst>
                                      </p:cBhvr>
                                      <p:tavLst>
                                        <p:tav tm="0">
                                          <p:val>
                                            <p:strVal val="#ppt_x"/>
                                          </p:val>
                                        </p:tav>
                                        <p:tav tm="100000">
                                          <p:val>
                                            <p:strVal val="#ppt_x"/>
                                          </p:val>
                                        </p:tav>
                                      </p:tavLst>
                                    </p:anim>
                                    <p:anim calcmode="lin" valueType="num">
                                      <p:cBhvr additive="base">
                                        <p:cTn id="78" dur="500" fill="hold"/>
                                        <p:tgtEl>
                                          <p:spTgt spid="3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31"/>
                                        </p:tgtEl>
                                        <p:attrNameLst>
                                          <p:attrName>style.visibility</p:attrName>
                                        </p:attrNameLst>
                                      </p:cBhvr>
                                      <p:to>
                                        <p:strVal val="visible"/>
                                      </p:to>
                                    </p:set>
                                    <p:anim calcmode="lin" valueType="num">
                                      <p:cBhvr additive="base">
                                        <p:cTn id="81" dur="500" fill="hold"/>
                                        <p:tgtEl>
                                          <p:spTgt spid="31"/>
                                        </p:tgtEl>
                                        <p:attrNameLst>
                                          <p:attrName>ppt_x</p:attrName>
                                        </p:attrNameLst>
                                      </p:cBhvr>
                                      <p:tavLst>
                                        <p:tav tm="0">
                                          <p:val>
                                            <p:strVal val="#ppt_x"/>
                                          </p:val>
                                        </p:tav>
                                        <p:tav tm="100000">
                                          <p:val>
                                            <p:strVal val="#ppt_x"/>
                                          </p:val>
                                        </p:tav>
                                      </p:tavLst>
                                    </p:anim>
                                    <p:anim calcmode="lin" valueType="num">
                                      <p:cBhvr additive="base">
                                        <p:cTn id="8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grpId="0" nodeType="clickEffect">
                                  <p:stCondLst>
                                    <p:cond delay="0"/>
                                  </p:stCondLst>
                                  <p:childTnLst>
                                    <p:set>
                                      <p:cBhvr>
                                        <p:cTn id="86" dur="1" fill="hold">
                                          <p:stCondLst>
                                            <p:cond delay="0"/>
                                          </p:stCondLst>
                                        </p:cTn>
                                        <p:tgtEl>
                                          <p:spTgt spid="32"/>
                                        </p:tgtEl>
                                        <p:attrNameLst>
                                          <p:attrName>style.visibility</p:attrName>
                                        </p:attrNameLst>
                                      </p:cBhvr>
                                      <p:to>
                                        <p:strVal val="visible"/>
                                      </p:to>
                                    </p:set>
                                    <p:anim calcmode="lin" valueType="num">
                                      <p:cBhvr additive="base">
                                        <p:cTn id="87" dur="500" fill="hold"/>
                                        <p:tgtEl>
                                          <p:spTgt spid="32"/>
                                        </p:tgtEl>
                                        <p:attrNameLst>
                                          <p:attrName>ppt_x</p:attrName>
                                        </p:attrNameLst>
                                      </p:cBhvr>
                                      <p:tavLst>
                                        <p:tav tm="0">
                                          <p:val>
                                            <p:strVal val="#ppt_x"/>
                                          </p:val>
                                        </p:tav>
                                        <p:tav tm="100000">
                                          <p:val>
                                            <p:strVal val="#ppt_x"/>
                                          </p:val>
                                        </p:tav>
                                      </p:tavLst>
                                    </p:anim>
                                    <p:anim calcmode="lin" valueType="num">
                                      <p:cBhvr additive="base">
                                        <p:cTn id="88" dur="500" fill="hold"/>
                                        <p:tgtEl>
                                          <p:spTgt spid="32"/>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3"/>
                                        </p:tgtEl>
                                        <p:attrNameLst>
                                          <p:attrName>style.visibility</p:attrName>
                                        </p:attrNameLst>
                                      </p:cBhvr>
                                      <p:to>
                                        <p:strVal val="visible"/>
                                      </p:to>
                                    </p:set>
                                    <p:anim calcmode="lin" valueType="num">
                                      <p:cBhvr additive="base">
                                        <p:cTn id="91" dur="500" fill="hold"/>
                                        <p:tgtEl>
                                          <p:spTgt spid="33"/>
                                        </p:tgtEl>
                                        <p:attrNameLst>
                                          <p:attrName>ppt_x</p:attrName>
                                        </p:attrNameLst>
                                      </p:cBhvr>
                                      <p:tavLst>
                                        <p:tav tm="0">
                                          <p:val>
                                            <p:strVal val="#ppt_x"/>
                                          </p:val>
                                        </p:tav>
                                        <p:tav tm="100000">
                                          <p:val>
                                            <p:strVal val="#ppt_x"/>
                                          </p:val>
                                        </p:tav>
                                      </p:tavLst>
                                    </p:anim>
                                    <p:anim calcmode="lin" valueType="num">
                                      <p:cBhvr additive="base">
                                        <p:cTn id="92" dur="500" fill="hold"/>
                                        <p:tgtEl>
                                          <p:spTgt spid="33"/>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4"/>
                                        </p:tgtEl>
                                        <p:attrNameLst>
                                          <p:attrName>style.visibility</p:attrName>
                                        </p:attrNameLst>
                                      </p:cBhvr>
                                      <p:to>
                                        <p:strVal val="visible"/>
                                      </p:to>
                                    </p:set>
                                    <p:anim calcmode="lin" valueType="num">
                                      <p:cBhvr additive="base">
                                        <p:cTn id="95" dur="500" fill="hold"/>
                                        <p:tgtEl>
                                          <p:spTgt spid="34"/>
                                        </p:tgtEl>
                                        <p:attrNameLst>
                                          <p:attrName>ppt_x</p:attrName>
                                        </p:attrNameLst>
                                      </p:cBhvr>
                                      <p:tavLst>
                                        <p:tav tm="0">
                                          <p:val>
                                            <p:strVal val="#ppt_x"/>
                                          </p:val>
                                        </p:tav>
                                        <p:tav tm="100000">
                                          <p:val>
                                            <p:strVal val="#ppt_x"/>
                                          </p:val>
                                        </p:tav>
                                      </p:tavLst>
                                    </p:anim>
                                    <p:anim calcmode="lin" valueType="num">
                                      <p:cBhvr additive="base">
                                        <p:cTn id="96"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8" grpId="0" animBg="1"/>
      <p:bldP spid="19" grpId="0" animBg="1"/>
      <p:bldP spid="20" grpId="0" animBg="1"/>
      <p:bldP spid="21" grpId="0" animBg="1"/>
      <p:bldP spid="22" grpId="0" animBg="1"/>
      <p:bldP spid="23" grpId="0"/>
      <p:bldP spid="24" grpId="0"/>
      <p:bldP spid="25" grpId="0"/>
      <p:bldP spid="26" grpId="0"/>
      <p:bldP spid="27" grpId="0"/>
      <p:bldP spid="28" grpId="0"/>
      <p:bldP spid="29" grpId="0"/>
      <p:bldP spid="30" grpId="0"/>
      <p:bldP spid="31" grpId="0"/>
      <p:bldP spid="32" grpId="0"/>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grpSp>
        <p:nvGrpSpPr>
          <p:cNvPr id="6" name="Group 5">
            <a:extLst>
              <a:ext uri="{FF2B5EF4-FFF2-40B4-BE49-F238E27FC236}">
                <a16:creationId xmlns="" xmlns:a16="http://schemas.microsoft.com/office/drawing/2014/main" id="{75A0433E-BBB0-4B2A-8040-936981F22DFC}"/>
              </a:ext>
            </a:extLst>
          </p:cNvPr>
          <p:cNvGrpSpPr/>
          <p:nvPr/>
        </p:nvGrpSpPr>
        <p:grpSpPr>
          <a:xfrm>
            <a:off x="3384359" y="2710118"/>
            <a:ext cx="5281500" cy="2200648"/>
            <a:chOff x="3960309" y="3165179"/>
            <a:chExt cx="4579147" cy="1908000"/>
          </a:xfrm>
        </p:grpSpPr>
        <p:sp>
          <p:nvSpPr>
            <p:cNvPr id="7" name="Freeform 17">
              <a:extLst>
                <a:ext uri="{FF2B5EF4-FFF2-40B4-BE49-F238E27FC236}">
                  <a16:creationId xmlns="" xmlns:a16="http://schemas.microsoft.com/office/drawing/2014/main" id="{F940F221-85BD-43CF-B253-0904BF45BE3E}"/>
                </a:ext>
              </a:extLst>
            </p:cNvPr>
            <p:cNvSpPr>
              <a:spLocks noChangeAspect="1"/>
            </p:cNvSpPr>
            <p:nvPr/>
          </p:nvSpPr>
          <p:spPr bwMode="auto">
            <a:xfrm>
              <a:off x="6601270" y="3165179"/>
              <a:ext cx="1938186" cy="1908000"/>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bg1">
                <a:lumMod val="50000"/>
              </a:schemeClr>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prstTxWarp prst="textNoShape">
                <a:avLst/>
              </a:prstTxWarp>
              <a:noAutofit/>
            </a:bodyPr>
            <a:lstStyle/>
            <a:p>
              <a:pPr algn="ctr">
                <a:lnSpc>
                  <a:spcPct val="130000"/>
                </a:lnSpc>
              </a:pPr>
              <a:endParaRPr lang="zh-CN" altLang="en-US" sz="2001" kern="0">
                <a:solidFill>
                  <a:sysClr val="window" lastClr="FFFFFF"/>
                </a:solidFill>
                <a:cs typeface="+mn-ea"/>
                <a:sym typeface="+mn-lt"/>
              </a:endParaRPr>
            </a:p>
          </p:txBody>
        </p:sp>
        <p:sp>
          <p:nvSpPr>
            <p:cNvPr id="8" name="Freeform 17">
              <a:extLst>
                <a:ext uri="{FF2B5EF4-FFF2-40B4-BE49-F238E27FC236}">
                  <a16:creationId xmlns="" xmlns:a16="http://schemas.microsoft.com/office/drawing/2014/main" id="{A1CEF93B-1C2B-40F5-B40E-E66C2616DF43}"/>
                </a:ext>
              </a:extLst>
            </p:cNvPr>
            <p:cNvSpPr>
              <a:spLocks/>
            </p:cNvSpPr>
            <p:nvPr/>
          </p:nvSpPr>
          <p:spPr bwMode="auto">
            <a:xfrm>
              <a:off x="5601916" y="3404365"/>
              <a:ext cx="1481733" cy="1458656"/>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FF7AA3"/>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prstTxWarp prst="textNoShape">
                <a:avLst/>
              </a:prstTxWarp>
              <a:noAutofit/>
            </a:bodyPr>
            <a:lstStyle/>
            <a:p>
              <a:pPr algn="ctr">
                <a:lnSpc>
                  <a:spcPct val="130000"/>
                </a:lnSpc>
              </a:pPr>
              <a:endParaRPr lang="zh-CN" altLang="en-US" sz="2001" kern="0" dirty="0">
                <a:solidFill>
                  <a:sysClr val="window" lastClr="FFFFFF"/>
                </a:solidFill>
                <a:cs typeface="+mn-ea"/>
                <a:sym typeface="+mn-lt"/>
              </a:endParaRPr>
            </a:p>
          </p:txBody>
        </p:sp>
        <p:sp>
          <p:nvSpPr>
            <p:cNvPr id="9" name="Freeform 18">
              <a:extLst>
                <a:ext uri="{FF2B5EF4-FFF2-40B4-BE49-F238E27FC236}">
                  <a16:creationId xmlns="" xmlns:a16="http://schemas.microsoft.com/office/drawing/2014/main" id="{C5EBF632-6E1D-4EAD-BA32-A25D76B40E1B}"/>
                </a:ext>
              </a:extLst>
            </p:cNvPr>
            <p:cNvSpPr>
              <a:spLocks/>
            </p:cNvSpPr>
            <p:nvPr/>
          </p:nvSpPr>
          <p:spPr bwMode="auto">
            <a:xfrm>
              <a:off x="4682222" y="3523355"/>
              <a:ext cx="1295485" cy="1265818"/>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bg1">
                <a:lumMod val="50000"/>
              </a:schemeClr>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prstTxWarp prst="textNoShape">
                <a:avLst/>
              </a:prstTxWarp>
              <a:noAutofit/>
            </a:bodyPr>
            <a:lstStyle/>
            <a:p>
              <a:pPr algn="ctr">
                <a:lnSpc>
                  <a:spcPct val="130000"/>
                </a:lnSpc>
              </a:pPr>
              <a:endParaRPr lang="zh-CN" altLang="en-US" sz="2001" kern="0">
                <a:solidFill>
                  <a:sysClr val="window" lastClr="FFFFFF"/>
                </a:solidFill>
                <a:cs typeface="+mn-ea"/>
                <a:sym typeface="+mn-lt"/>
              </a:endParaRPr>
            </a:p>
          </p:txBody>
        </p:sp>
        <p:sp>
          <p:nvSpPr>
            <p:cNvPr id="10" name="Freeform 19">
              <a:extLst>
                <a:ext uri="{FF2B5EF4-FFF2-40B4-BE49-F238E27FC236}">
                  <a16:creationId xmlns="" xmlns:a16="http://schemas.microsoft.com/office/drawing/2014/main" id="{686374E5-7917-4EC0-8209-5D19F943377B}"/>
                </a:ext>
              </a:extLst>
            </p:cNvPr>
            <p:cNvSpPr>
              <a:spLocks/>
            </p:cNvSpPr>
            <p:nvPr/>
          </p:nvSpPr>
          <p:spPr bwMode="auto">
            <a:xfrm>
              <a:off x="3960309" y="3649946"/>
              <a:ext cx="1028477" cy="1041662"/>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rgbClr val="FF7AA3"/>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prstTxWarp prst="textNoShape">
                <a:avLst/>
              </a:prstTxWarp>
              <a:noAutofit/>
            </a:bodyPr>
            <a:lstStyle/>
            <a:p>
              <a:pPr algn="ctr">
                <a:lnSpc>
                  <a:spcPct val="130000"/>
                </a:lnSpc>
              </a:pPr>
              <a:endParaRPr lang="zh-CN" altLang="en-US" sz="2001" kern="0" dirty="0">
                <a:solidFill>
                  <a:sysClr val="window" lastClr="FFFFFF"/>
                </a:solidFill>
                <a:cs typeface="+mn-ea"/>
                <a:sym typeface="+mn-lt"/>
              </a:endParaRPr>
            </a:p>
          </p:txBody>
        </p:sp>
      </p:grpSp>
      <p:sp>
        <p:nvSpPr>
          <p:cNvPr id="11" name="任意多边形 100">
            <a:extLst>
              <a:ext uri="{FF2B5EF4-FFF2-40B4-BE49-F238E27FC236}">
                <a16:creationId xmlns="" xmlns:a16="http://schemas.microsoft.com/office/drawing/2014/main" id="{94B52C5D-CDEE-4D83-8316-F88CD0C49F83}"/>
              </a:ext>
            </a:extLst>
          </p:cNvPr>
          <p:cNvSpPr/>
          <p:nvPr/>
        </p:nvSpPr>
        <p:spPr bwMode="auto">
          <a:xfrm>
            <a:off x="7969592" y="3174186"/>
            <a:ext cx="2940853" cy="330773"/>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50000"/>
              </a:schemeClr>
            </a:solidFill>
            <a:prstDash val="solid"/>
            <a:headEnd type="oval" w="med" len="med"/>
            <a:tailEnd type="stealth" w="med" len="med"/>
          </a:ln>
          <a:effectLst/>
        </p:spPr>
        <p:txBody>
          <a:bodyPr anchor="ctr"/>
          <a:lstStyle/>
          <a:p>
            <a:pPr algn="ctr" defTabSz="1054737">
              <a:lnSpc>
                <a:spcPct val="130000"/>
              </a:lnSpc>
              <a:defRPr/>
            </a:pPr>
            <a:endParaRPr lang="zh-CN" altLang="en-US" sz="1156" kern="0">
              <a:solidFill>
                <a:schemeClr val="bg1">
                  <a:lumMod val="65000"/>
                </a:schemeClr>
              </a:solidFill>
              <a:cs typeface="+mn-ea"/>
              <a:sym typeface="+mn-lt"/>
            </a:endParaRPr>
          </a:p>
        </p:txBody>
      </p:sp>
      <p:sp>
        <p:nvSpPr>
          <p:cNvPr id="12" name="任意多边形 108">
            <a:extLst>
              <a:ext uri="{FF2B5EF4-FFF2-40B4-BE49-F238E27FC236}">
                <a16:creationId xmlns="" xmlns:a16="http://schemas.microsoft.com/office/drawing/2014/main" id="{99D66176-6592-4ADD-B214-882B9DB1DB87}"/>
              </a:ext>
            </a:extLst>
          </p:cNvPr>
          <p:cNvSpPr/>
          <p:nvPr/>
        </p:nvSpPr>
        <p:spPr bwMode="auto">
          <a:xfrm flipH="1">
            <a:off x="764791" y="3529673"/>
            <a:ext cx="2942752" cy="330773"/>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50000"/>
              </a:schemeClr>
            </a:solidFill>
            <a:prstDash val="solid"/>
            <a:headEnd type="oval" w="med" len="med"/>
            <a:tailEnd type="stealth" w="med" len="med"/>
          </a:ln>
          <a:effectLst/>
        </p:spPr>
        <p:txBody>
          <a:bodyPr anchor="ctr"/>
          <a:lstStyle/>
          <a:p>
            <a:pPr algn="ctr" defTabSz="1054737">
              <a:lnSpc>
                <a:spcPct val="130000"/>
              </a:lnSpc>
              <a:defRPr/>
            </a:pPr>
            <a:endParaRPr lang="zh-CN" altLang="en-US" sz="1156" kern="0">
              <a:solidFill>
                <a:schemeClr val="bg1">
                  <a:lumMod val="65000"/>
                </a:schemeClr>
              </a:solidFill>
              <a:cs typeface="+mn-ea"/>
              <a:sym typeface="+mn-lt"/>
            </a:endParaRPr>
          </a:p>
        </p:txBody>
      </p:sp>
      <p:sp>
        <p:nvSpPr>
          <p:cNvPr id="13" name="任意多边形 112">
            <a:extLst>
              <a:ext uri="{FF2B5EF4-FFF2-40B4-BE49-F238E27FC236}">
                <a16:creationId xmlns="" xmlns:a16="http://schemas.microsoft.com/office/drawing/2014/main" id="{6B991C55-28F4-462B-A5F9-FA2CFCD4B3BF}"/>
              </a:ext>
            </a:extLst>
          </p:cNvPr>
          <p:cNvSpPr/>
          <p:nvPr/>
        </p:nvSpPr>
        <p:spPr>
          <a:xfrm>
            <a:off x="6133217" y="2366257"/>
            <a:ext cx="775609" cy="1155812"/>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2700" cap="flat" cmpd="sng" algn="ctr">
            <a:solidFill>
              <a:schemeClr val="bg1">
                <a:lumMod val="50000"/>
              </a:schemeClr>
            </a:solidFill>
            <a:prstDash val="solid"/>
            <a:headEnd type="oval" w="med" len="med"/>
            <a:tailEnd type="stealth" w="med" len="med"/>
          </a:ln>
          <a:effectLst/>
        </p:spPr>
        <p:txBody>
          <a:bodyPr anchor="ctr"/>
          <a:lstStyle/>
          <a:p>
            <a:pPr algn="ctr" defTabSz="1054737">
              <a:lnSpc>
                <a:spcPct val="130000"/>
              </a:lnSpc>
              <a:defRPr/>
            </a:pPr>
            <a:endParaRPr lang="zh-CN" altLang="en-US" sz="1156" kern="0">
              <a:solidFill>
                <a:schemeClr val="bg1">
                  <a:lumMod val="65000"/>
                </a:schemeClr>
              </a:solidFill>
              <a:cs typeface="+mn-ea"/>
              <a:sym typeface="+mn-lt"/>
            </a:endParaRPr>
          </a:p>
        </p:txBody>
      </p:sp>
      <p:sp>
        <p:nvSpPr>
          <p:cNvPr id="14" name="任意多边形 113">
            <a:extLst>
              <a:ext uri="{FF2B5EF4-FFF2-40B4-BE49-F238E27FC236}">
                <a16:creationId xmlns="" xmlns:a16="http://schemas.microsoft.com/office/drawing/2014/main" id="{EDC9AB70-AD31-40AF-BB10-04071BD8E4E7}"/>
              </a:ext>
            </a:extLst>
          </p:cNvPr>
          <p:cNvSpPr/>
          <p:nvPr/>
        </p:nvSpPr>
        <p:spPr>
          <a:xfrm flipH="1">
            <a:off x="4158077" y="2358654"/>
            <a:ext cx="775609" cy="1155812"/>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2700" cap="flat" cmpd="sng" algn="ctr">
            <a:solidFill>
              <a:schemeClr val="bg1">
                <a:lumMod val="50000"/>
              </a:schemeClr>
            </a:solidFill>
            <a:prstDash val="solid"/>
            <a:headEnd type="oval" w="med" len="med"/>
            <a:tailEnd type="stealth" w="med" len="med"/>
          </a:ln>
          <a:effectLst/>
        </p:spPr>
        <p:txBody>
          <a:bodyPr anchor="ctr"/>
          <a:lstStyle/>
          <a:p>
            <a:pPr algn="ctr" defTabSz="1054737">
              <a:lnSpc>
                <a:spcPct val="130000"/>
              </a:lnSpc>
              <a:defRPr/>
            </a:pPr>
            <a:endParaRPr lang="zh-CN" altLang="en-US" sz="1156" kern="0">
              <a:solidFill>
                <a:schemeClr val="bg1">
                  <a:lumMod val="65000"/>
                </a:schemeClr>
              </a:solidFill>
              <a:cs typeface="+mn-ea"/>
              <a:sym typeface="+mn-lt"/>
            </a:endParaRPr>
          </a:p>
        </p:txBody>
      </p:sp>
      <p:sp>
        <p:nvSpPr>
          <p:cNvPr id="15" name="Freeform 6">
            <a:extLst>
              <a:ext uri="{FF2B5EF4-FFF2-40B4-BE49-F238E27FC236}">
                <a16:creationId xmlns="" xmlns:a16="http://schemas.microsoft.com/office/drawing/2014/main" id="{551390E9-C300-4B4C-B841-35FB5C66AA07}"/>
              </a:ext>
            </a:extLst>
          </p:cNvPr>
          <p:cNvSpPr>
            <a:spLocks noChangeAspect="1" noEditPoints="1"/>
          </p:cNvSpPr>
          <p:nvPr/>
        </p:nvSpPr>
        <p:spPr bwMode="auto">
          <a:xfrm>
            <a:off x="3896361" y="3713656"/>
            <a:ext cx="261721" cy="278796"/>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chemeClr val="bg1"/>
          </a:solidFill>
          <a:ln>
            <a:noFill/>
          </a:ln>
        </p:spPr>
        <p:txBody>
          <a:bodyPr vert="horz" wrap="square" lIns="105467" tIns="52732" rIns="105467" bIns="52732" numCol="1" anchor="t" anchorCtr="0" compatLnSpc="1">
            <a:prstTxWarp prst="textNoShape">
              <a:avLst/>
            </a:prstTxWarp>
          </a:bodyPr>
          <a:lstStyle/>
          <a:p>
            <a:pPr>
              <a:lnSpc>
                <a:spcPct val="130000"/>
              </a:lnSpc>
            </a:pPr>
            <a:endParaRPr lang="en-US" sz="2077" dirty="0">
              <a:cs typeface="+mn-ea"/>
              <a:sym typeface="+mn-lt"/>
            </a:endParaRPr>
          </a:p>
        </p:txBody>
      </p:sp>
      <p:sp>
        <p:nvSpPr>
          <p:cNvPr id="16" name="Freeform 11">
            <a:extLst>
              <a:ext uri="{FF2B5EF4-FFF2-40B4-BE49-F238E27FC236}">
                <a16:creationId xmlns="" xmlns:a16="http://schemas.microsoft.com/office/drawing/2014/main" id="{F8005975-F215-48DD-BB8A-BEDC00451C91}"/>
              </a:ext>
            </a:extLst>
          </p:cNvPr>
          <p:cNvSpPr>
            <a:spLocks noChangeAspect="1" noEditPoints="1"/>
          </p:cNvSpPr>
          <p:nvPr/>
        </p:nvSpPr>
        <p:spPr bwMode="auto">
          <a:xfrm>
            <a:off x="4849649" y="3688041"/>
            <a:ext cx="337315" cy="337671"/>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105467" tIns="52732" rIns="105467" bIns="52732" numCol="1" anchor="t" anchorCtr="0" compatLnSpc="1">
            <a:prstTxWarp prst="textNoShape">
              <a:avLst/>
            </a:prstTxWarp>
          </a:bodyPr>
          <a:lstStyle/>
          <a:p>
            <a:pPr>
              <a:lnSpc>
                <a:spcPct val="130000"/>
              </a:lnSpc>
            </a:pPr>
            <a:endParaRPr lang="en-US" sz="2077" dirty="0">
              <a:cs typeface="+mn-ea"/>
              <a:sym typeface="+mn-lt"/>
            </a:endParaRPr>
          </a:p>
        </p:txBody>
      </p:sp>
      <p:sp>
        <p:nvSpPr>
          <p:cNvPr id="17" name="Freeform 21">
            <a:extLst>
              <a:ext uri="{FF2B5EF4-FFF2-40B4-BE49-F238E27FC236}">
                <a16:creationId xmlns="" xmlns:a16="http://schemas.microsoft.com/office/drawing/2014/main" id="{802FCEF3-97AF-4025-891B-2CDF58AA4205}"/>
              </a:ext>
            </a:extLst>
          </p:cNvPr>
          <p:cNvSpPr>
            <a:spLocks noChangeAspect="1" noEditPoints="1"/>
          </p:cNvSpPr>
          <p:nvPr/>
        </p:nvSpPr>
        <p:spPr bwMode="auto">
          <a:xfrm>
            <a:off x="6122815" y="3702578"/>
            <a:ext cx="293879" cy="294805"/>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chemeClr val="bg1"/>
          </a:solidFill>
          <a:ln>
            <a:noFill/>
          </a:ln>
        </p:spPr>
        <p:txBody>
          <a:bodyPr vert="horz" wrap="square" lIns="105467" tIns="52732" rIns="105467" bIns="52732" numCol="1" anchor="t" anchorCtr="0" compatLnSpc="1">
            <a:prstTxWarp prst="textNoShape">
              <a:avLst/>
            </a:prstTxWarp>
          </a:bodyPr>
          <a:lstStyle/>
          <a:p>
            <a:pPr>
              <a:lnSpc>
                <a:spcPct val="130000"/>
              </a:lnSpc>
            </a:pPr>
            <a:endParaRPr lang="en-US" sz="2077" dirty="0">
              <a:cs typeface="+mn-ea"/>
              <a:sym typeface="+mn-lt"/>
            </a:endParaRPr>
          </a:p>
        </p:txBody>
      </p:sp>
      <p:sp>
        <p:nvSpPr>
          <p:cNvPr id="18" name="Freeform 26">
            <a:extLst>
              <a:ext uri="{FF2B5EF4-FFF2-40B4-BE49-F238E27FC236}">
                <a16:creationId xmlns="" xmlns:a16="http://schemas.microsoft.com/office/drawing/2014/main" id="{7169EF55-8A55-4F3D-9B50-752C641F2372}"/>
              </a:ext>
            </a:extLst>
          </p:cNvPr>
          <p:cNvSpPr>
            <a:spLocks noChangeAspect="1"/>
          </p:cNvSpPr>
          <p:nvPr/>
        </p:nvSpPr>
        <p:spPr bwMode="auto">
          <a:xfrm>
            <a:off x="7580003" y="3715008"/>
            <a:ext cx="280256" cy="290653"/>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105467" tIns="52732" rIns="105467" bIns="52732" numCol="1" anchor="t" anchorCtr="0" compatLnSpc="1">
            <a:prstTxWarp prst="textNoShape">
              <a:avLst/>
            </a:prstTxWarp>
          </a:bodyPr>
          <a:lstStyle/>
          <a:p>
            <a:pPr>
              <a:lnSpc>
                <a:spcPct val="130000"/>
              </a:lnSpc>
            </a:pPr>
            <a:endParaRPr lang="en-US" sz="2077" dirty="0">
              <a:cs typeface="+mn-ea"/>
              <a:sym typeface="+mn-lt"/>
            </a:endParaRPr>
          </a:p>
        </p:txBody>
      </p:sp>
      <p:sp>
        <p:nvSpPr>
          <p:cNvPr id="19" name="文本框 18">
            <a:extLst>
              <a:ext uri="{FF2B5EF4-FFF2-40B4-BE49-F238E27FC236}">
                <a16:creationId xmlns="" xmlns:a16="http://schemas.microsoft.com/office/drawing/2014/main" id="{90DAEEFC-D54E-48B8-A1F4-70333BFAD398}"/>
              </a:ext>
            </a:extLst>
          </p:cNvPr>
          <p:cNvSpPr txBox="1"/>
          <p:nvPr/>
        </p:nvSpPr>
        <p:spPr>
          <a:xfrm>
            <a:off x="839851" y="3090075"/>
            <a:ext cx="1107996" cy="369332"/>
          </a:xfrm>
          <a:prstGeom prst="rect">
            <a:avLst/>
          </a:prstGeom>
          <a:noFill/>
        </p:spPr>
        <p:txBody>
          <a:bodyPr wrap="none" rtlCol="0">
            <a:spAutoFit/>
          </a:bodyPr>
          <a:lstStyle/>
          <a:p>
            <a:pPr algn="r"/>
            <a:r>
              <a:rPr lang="zh-CN" altLang="en-US" dirty="0">
                <a:solidFill>
                  <a:srgbClr val="FF7AA3"/>
                </a:solidFill>
                <a:cs typeface="+mn-ea"/>
                <a:sym typeface="+mn-lt"/>
              </a:rPr>
              <a:t>添加标题</a:t>
            </a:r>
          </a:p>
        </p:txBody>
      </p:sp>
      <p:sp>
        <p:nvSpPr>
          <p:cNvPr id="20" name="文本框 19">
            <a:extLst>
              <a:ext uri="{FF2B5EF4-FFF2-40B4-BE49-F238E27FC236}">
                <a16:creationId xmlns="" xmlns:a16="http://schemas.microsoft.com/office/drawing/2014/main" id="{4D580C7B-8656-47B3-85F9-D0C684D56088}"/>
              </a:ext>
            </a:extLst>
          </p:cNvPr>
          <p:cNvSpPr txBox="1"/>
          <p:nvPr/>
        </p:nvSpPr>
        <p:spPr>
          <a:xfrm>
            <a:off x="751802" y="3529672"/>
            <a:ext cx="2541767" cy="954107"/>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添加文本添加文本添加文本添加文本添加文本添加文本</a:t>
            </a:r>
          </a:p>
        </p:txBody>
      </p:sp>
      <p:sp>
        <p:nvSpPr>
          <p:cNvPr id="21" name="文本框 20">
            <a:extLst>
              <a:ext uri="{FF2B5EF4-FFF2-40B4-BE49-F238E27FC236}">
                <a16:creationId xmlns="" xmlns:a16="http://schemas.microsoft.com/office/drawing/2014/main" id="{F7FCA764-36BD-414B-B410-8BD3474DBED8}"/>
              </a:ext>
            </a:extLst>
          </p:cNvPr>
          <p:cNvSpPr txBox="1"/>
          <p:nvPr/>
        </p:nvSpPr>
        <p:spPr>
          <a:xfrm>
            <a:off x="2749497" y="1442079"/>
            <a:ext cx="1107996" cy="369332"/>
          </a:xfrm>
          <a:prstGeom prst="rect">
            <a:avLst/>
          </a:prstGeom>
          <a:noFill/>
        </p:spPr>
        <p:txBody>
          <a:bodyPr wrap="none" rtlCol="0">
            <a:spAutoFit/>
          </a:bodyPr>
          <a:lstStyle/>
          <a:p>
            <a:pPr algn="r"/>
            <a:r>
              <a:rPr lang="zh-CN" altLang="en-US" dirty="0">
                <a:solidFill>
                  <a:srgbClr val="FF7AA3"/>
                </a:solidFill>
                <a:cs typeface="+mn-ea"/>
                <a:sym typeface="+mn-lt"/>
              </a:rPr>
              <a:t>添加标题</a:t>
            </a:r>
          </a:p>
        </p:txBody>
      </p:sp>
      <p:sp>
        <p:nvSpPr>
          <p:cNvPr id="22" name="文本框 21">
            <a:extLst>
              <a:ext uri="{FF2B5EF4-FFF2-40B4-BE49-F238E27FC236}">
                <a16:creationId xmlns="" xmlns:a16="http://schemas.microsoft.com/office/drawing/2014/main" id="{68F6CA4A-748D-4A96-A04E-598D1F703616}"/>
              </a:ext>
            </a:extLst>
          </p:cNvPr>
          <p:cNvSpPr txBox="1"/>
          <p:nvPr/>
        </p:nvSpPr>
        <p:spPr>
          <a:xfrm>
            <a:off x="2713354" y="1774410"/>
            <a:ext cx="3007295" cy="523220"/>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a:t>
            </a:r>
          </a:p>
        </p:txBody>
      </p:sp>
      <p:sp>
        <p:nvSpPr>
          <p:cNvPr id="23" name="文本框 22">
            <a:extLst>
              <a:ext uri="{FF2B5EF4-FFF2-40B4-BE49-F238E27FC236}">
                <a16:creationId xmlns="" xmlns:a16="http://schemas.microsoft.com/office/drawing/2014/main" id="{F79C7E59-7CFB-453B-9355-86EB47B74BBD}"/>
              </a:ext>
            </a:extLst>
          </p:cNvPr>
          <p:cNvSpPr txBox="1"/>
          <p:nvPr/>
        </p:nvSpPr>
        <p:spPr>
          <a:xfrm>
            <a:off x="6379287" y="1519454"/>
            <a:ext cx="1107996" cy="369332"/>
          </a:xfrm>
          <a:prstGeom prst="rect">
            <a:avLst/>
          </a:prstGeom>
          <a:noFill/>
        </p:spPr>
        <p:txBody>
          <a:bodyPr wrap="none" rtlCol="0">
            <a:spAutoFit/>
          </a:bodyPr>
          <a:lstStyle/>
          <a:p>
            <a:pPr algn="r"/>
            <a:r>
              <a:rPr lang="zh-CN" altLang="en-US" dirty="0">
                <a:solidFill>
                  <a:srgbClr val="FF7AA3"/>
                </a:solidFill>
                <a:cs typeface="+mn-ea"/>
                <a:sym typeface="+mn-lt"/>
              </a:rPr>
              <a:t>添加标题</a:t>
            </a:r>
          </a:p>
        </p:txBody>
      </p:sp>
      <p:sp>
        <p:nvSpPr>
          <p:cNvPr id="24" name="文本框 23">
            <a:extLst>
              <a:ext uri="{FF2B5EF4-FFF2-40B4-BE49-F238E27FC236}">
                <a16:creationId xmlns="" xmlns:a16="http://schemas.microsoft.com/office/drawing/2014/main" id="{664F55C1-35D0-45DE-827B-F9770D3A384C}"/>
              </a:ext>
            </a:extLst>
          </p:cNvPr>
          <p:cNvSpPr txBox="1"/>
          <p:nvPr/>
        </p:nvSpPr>
        <p:spPr>
          <a:xfrm>
            <a:off x="6343143" y="1851785"/>
            <a:ext cx="3007295" cy="523220"/>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a:t>
            </a:r>
          </a:p>
        </p:txBody>
      </p:sp>
      <p:sp>
        <p:nvSpPr>
          <p:cNvPr id="25" name="文本框 24">
            <a:extLst>
              <a:ext uri="{FF2B5EF4-FFF2-40B4-BE49-F238E27FC236}">
                <a16:creationId xmlns="" xmlns:a16="http://schemas.microsoft.com/office/drawing/2014/main" id="{C8B04FC2-0554-4725-B492-C99F31FED8F3}"/>
              </a:ext>
            </a:extLst>
          </p:cNvPr>
          <p:cNvSpPr txBox="1"/>
          <p:nvPr/>
        </p:nvSpPr>
        <p:spPr>
          <a:xfrm>
            <a:off x="9343185" y="2708223"/>
            <a:ext cx="1107996" cy="369332"/>
          </a:xfrm>
          <a:prstGeom prst="rect">
            <a:avLst/>
          </a:prstGeom>
          <a:noFill/>
        </p:spPr>
        <p:txBody>
          <a:bodyPr wrap="none" rtlCol="0">
            <a:spAutoFit/>
          </a:bodyPr>
          <a:lstStyle/>
          <a:p>
            <a:pPr algn="r"/>
            <a:r>
              <a:rPr lang="zh-CN" altLang="en-US" dirty="0">
                <a:solidFill>
                  <a:srgbClr val="FF7AA3"/>
                </a:solidFill>
                <a:cs typeface="+mn-ea"/>
                <a:sym typeface="+mn-lt"/>
              </a:rPr>
              <a:t>添加标题</a:t>
            </a:r>
          </a:p>
        </p:txBody>
      </p:sp>
      <p:sp>
        <p:nvSpPr>
          <p:cNvPr id="26" name="文本框 25">
            <a:extLst>
              <a:ext uri="{FF2B5EF4-FFF2-40B4-BE49-F238E27FC236}">
                <a16:creationId xmlns="" xmlns:a16="http://schemas.microsoft.com/office/drawing/2014/main" id="{640C9FE2-BEF8-4D2B-AFF6-D54DA6A68442}"/>
              </a:ext>
            </a:extLst>
          </p:cNvPr>
          <p:cNvSpPr txBox="1"/>
          <p:nvPr/>
        </p:nvSpPr>
        <p:spPr>
          <a:xfrm>
            <a:off x="9255135" y="3147820"/>
            <a:ext cx="2541767" cy="954107"/>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添加文本添加文本添加文本添加文本添加文本添加文本</a:t>
            </a:r>
          </a:p>
        </p:txBody>
      </p:sp>
    </p:spTree>
    <p:extLst>
      <p:ext uri="{BB962C8B-B14F-4D97-AF65-F5344CB8AC3E}">
        <p14:creationId xmlns:p14="http://schemas.microsoft.com/office/powerpoint/2010/main" val="1108928545"/>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nodeType="withEffect">
                                  <p:stCondLst>
                                    <p:cond delay="10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800"/>
                                        <p:tgtEl>
                                          <p:spTgt spid="6"/>
                                        </p:tgtEl>
                                      </p:cBhvr>
                                    </p:animEffect>
                                  </p:childTnLst>
                                </p:cTn>
                              </p:par>
                            </p:childTnLst>
                          </p:cTn>
                        </p:par>
                        <p:par>
                          <p:cTn id="11" fill="hold">
                            <p:stCondLst>
                              <p:cond delay="900"/>
                            </p:stCondLst>
                            <p:childTnLst>
                              <p:par>
                                <p:cTn id="12" presetID="10" presetClass="entr" presetSubtype="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childTnLst>
                          </p:cTn>
                        </p:par>
                        <p:par>
                          <p:cTn id="15" fill="hold">
                            <p:stCondLst>
                              <p:cond delay="1400"/>
                            </p:stCondLst>
                            <p:childTnLst>
                              <p:par>
                                <p:cTn id="16" presetID="10" presetClass="entr" presetSubtype="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par>
                          <p:cTn id="19" fill="hold">
                            <p:stCondLst>
                              <p:cond delay="1900"/>
                            </p:stCondLst>
                            <p:childTnLst>
                              <p:par>
                                <p:cTn id="20" presetID="10" presetClass="entr" presetSubtype="0"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par>
                          <p:cTn id="23" fill="hold">
                            <p:stCondLst>
                              <p:cond delay="2400"/>
                            </p:stCondLst>
                            <p:childTnLst>
                              <p:par>
                                <p:cTn id="24" presetID="10" presetClass="entr" presetSubtype="0"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childTnLst>
                                </p:cTn>
                              </p:par>
                              <p:par>
                                <p:cTn id="27" presetID="22" presetClass="entr" presetSubtype="2" fill="hold" grpId="0" nodeType="withEffect">
                                  <p:stCondLst>
                                    <p:cond delay="500"/>
                                  </p:stCondLst>
                                  <p:childTnLst>
                                    <p:set>
                                      <p:cBhvr>
                                        <p:cTn id="28" dur="1" fill="hold">
                                          <p:stCondLst>
                                            <p:cond delay="0"/>
                                          </p:stCondLst>
                                        </p:cTn>
                                        <p:tgtEl>
                                          <p:spTgt spid="12"/>
                                        </p:tgtEl>
                                        <p:attrNameLst>
                                          <p:attrName>style.visibility</p:attrName>
                                        </p:attrNameLst>
                                      </p:cBhvr>
                                      <p:to>
                                        <p:strVal val="visible"/>
                                      </p:to>
                                    </p:set>
                                    <p:animEffect transition="in" filter="wipe(right)">
                                      <p:cBhvr>
                                        <p:cTn id="29" dur="500"/>
                                        <p:tgtEl>
                                          <p:spTgt spid="12"/>
                                        </p:tgtEl>
                                      </p:cBhvr>
                                    </p:animEffect>
                                  </p:childTnLst>
                                </p:cTn>
                              </p:par>
                              <p:par>
                                <p:cTn id="30" presetID="22" presetClass="entr" presetSubtype="4" fill="hold" grpId="0" nodeType="withEffect">
                                  <p:stCondLst>
                                    <p:cond delay="500"/>
                                  </p:stCondLst>
                                  <p:childTnLst>
                                    <p:set>
                                      <p:cBhvr>
                                        <p:cTn id="31" dur="1" fill="hold">
                                          <p:stCondLst>
                                            <p:cond delay="0"/>
                                          </p:stCondLst>
                                        </p:cTn>
                                        <p:tgtEl>
                                          <p:spTgt spid="14"/>
                                        </p:tgtEl>
                                        <p:attrNameLst>
                                          <p:attrName>style.visibility</p:attrName>
                                        </p:attrNameLst>
                                      </p:cBhvr>
                                      <p:to>
                                        <p:strVal val="visible"/>
                                      </p:to>
                                    </p:set>
                                    <p:animEffect transition="in" filter="wipe(down)">
                                      <p:cBhvr>
                                        <p:cTn id="32" dur="500"/>
                                        <p:tgtEl>
                                          <p:spTgt spid="14"/>
                                        </p:tgtEl>
                                      </p:cBhvr>
                                    </p:animEffect>
                                  </p:childTnLst>
                                </p:cTn>
                              </p:par>
                              <p:par>
                                <p:cTn id="33" presetID="22" presetClass="entr" presetSubtype="4" fill="hold" grpId="0" nodeType="withEffect">
                                  <p:stCondLst>
                                    <p:cond delay="500"/>
                                  </p:stCondLst>
                                  <p:childTnLst>
                                    <p:set>
                                      <p:cBhvr>
                                        <p:cTn id="34" dur="1" fill="hold">
                                          <p:stCondLst>
                                            <p:cond delay="0"/>
                                          </p:stCondLst>
                                        </p:cTn>
                                        <p:tgtEl>
                                          <p:spTgt spid="13"/>
                                        </p:tgtEl>
                                        <p:attrNameLst>
                                          <p:attrName>style.visibility</p:attrName>
                                        </p:attrNameLst>
                                      </p:cBhvr>
                                      <p:to>
                                        <p:strVal val="visible"/>
                                      </p:to>
                                    </p:set>
                                    <p:animEffect transition="in" filter="wipe(down)">
                                      <p:cBhvr>
                                        <p:cTn id="35" dur="500"/>
                                        <p:tgtEl>
                                          <p:spTgt spid="13"/>
                                        </p:tgtEl>
                                      </p:cBhvr>
                                    </p:animEffect>
                                  </p:childTnLst>
                                </p:cTn>
                              </p:par>
                              <p:par>
                                <p:cTn id="36" presetID="22" presetClass="entr" presetSubtype="8" fill="hold" grpId="0" nodeType="withEffect">
                                  <p:stCondLst>
                                    <p:cond delay="500"/>
                                  </p:stCondLst>
                                  <p:childTnLst>
                                    <p:set>
                                      <p:cBhvr>
                                        <p:cTn id="37" dur="1" fill="hold">
                                          <p:stCondLst>
                                            <p:cond delay="0"/>
                                          </p:stCondLst>
                                        </p:cTn>
                                        <p:tgtEl>
                                          <p:spTgt spid="11"/>
                                        </p:tgtEl>
                                        <p:attrNameLst>
                                          <p:attrName>style.visibility</p:attrName>
                                        </p:attrNameLst>
                                      </p:cBhvr>
                                      <p:to>
                                        <p:strVal val="visible"/>
                                      </p:to>
                                    </p:set>
                                    <p:animEffect transition="in" filter="wipe(left)">
                                      <p:cBhvr>
                                        <p:cTn id="38" dur="500"/>
                                        <p:tgtEl>
                                          <p:spTgt spid="11"/>
                                        </p:tgtEl>
                                      </p:cBhvr>
                                    </p:animEffect>
                                  </p:childTnLst>
                                </p:cTn>
                              </p:par>
                              <p:par>
                                <p:cTn id="39" presetID="2" presetClass="entr" presetSubtype="4"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500" fill="hold"/>
                                        <p:tgtEl>
                                          <p:spTgt spid="19"/>
                                        </p:tgtEl>
                                        <p:attrNameLst>
                                          <p:attrName>ppt_x</p:attrName>
                                        </p:attrNameLst>
                                      </p:cBhvr>
                                      <p:tavLst>
                                        <p:tav tm="0">
                                          <p:val>
                                            <p:strVal val="#ppt_x"/>
                                          </p:val>
                                        </p:tav>
                                        <p:tav tm="100000">
                                          <p:val>
                                            <p:strVal val="#ppt_x"/>
                                          </p:val>
                                        </p:tav>
                                      </p:tavLst>
                                    </p:anim>
                                    <p:anim calcmode="lin" valueType="num">
                                      <p:cBhvr additive="base">
                                        <p:cTn id="42" dur="5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500" fill="hold"/>
                                        <p:tgtEl>
                                          <p:spTgt spid="20"/>
                                        </p:tgtEl>
                                        <p:attrNameLst>
                                          <p:attrName>ppt_x</p:attrName>
                                        </p:attrNameLst>
                                      </p:cBhvr>
                                      <p:tavLst>
                                        <p:tav tm="0">
                                          <p:val>
                                            <p:strVal val="#ppt_x"/>
                                          </p:val>
                                        </p:tav>
                                        <p:tav tm="100000">
                                          <p:val>
                                            <p:strVal val="#ppt_x"/>
                                          </p:val>
                                        </p:tav>
                                      </p:tavLst>
                                    </p:anim>
                                    <p:anim calcmode="lin" valueType="num">
                                      <p:cBhvr additive="base">
                                        <p:cTn id="46" dur="5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500" fill="hold"/>
                                        <p:tgtEl>
                                          <p:spTgt spid="21"/>
                                        </p:tgtEl>
                                        <p:attrNameLst>
                                          <p:attrName>ppt_x</p:attrName>
                                        </p:attrNameLst>
                                      </p:cBhvr>
                                      <p:tavLst>
                                        <p:tav tm="0">
                                          <p:val>
                                            <p:strVal val="#ppt_x"/>
                                          </p:val>
                                        </p:tav>
                                        <p:tav tm="100000">
                                          <p:val>
                                            <p:strVal val="#ppt_x"/>
                                          </p:val>
                                        </p:tav>
                                      </p:tavLst>
                                    </p:anim>
                                    <p:anim calcmode="lin" valueType="num">
                                      <p:cBhvr additive="base">
                                        <p:cTn id="50" dur="500" fill="hold"/>
                                        <p:tgtEl>
                                          <p:spTgt spid="21"/>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500" fill="hold"/>
                                        <p:tgtEl>
                                          <p:spTgt spid="22"/>
                                        </p:tgtEl>
                                        <p:attrNameLst>
                                          <p:attrName>ppt_x</p:attrName>
                                        </p:attrNameLst>
                                      </p:cBhvr>
                                      <p:tavLst>
                                        <p:tav tm="0">
                                          <p:val>
                                            <p:strVal val="#ppt_x"/>
                                          </p:val>
                                        </p:tav>
                                        <p:tav tm="100000">
                                          <p:val>
                                            <p:strVal val="#ppt_x"/>
                                          </p:val>
                                        </p:tav>
                                      </p:tavLst>
                                    </p:anim>
                                    <p:anim calcmode="lin" valueType="num">
                                      <p:cBhvr additive="base">
                                        <p:cTn id="54" dur="500" fill="hold"/>
                                        <p:tgtEl>
                                          <p:spTgt spid="22"/>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500" fill="hold"/>
                                        <p:tgtEl>
                                          <p:spTgt spid="23"/>
                                        </p:tgtEl>
                                        <p:attrNameLst>
                                          <p:attrName>ppt_x</p:attrName>
                                        </p:attrNameLst>
                                      </p:cBhvr>
                                      <p:tavLst>
                                        <p:tav tm="0">
                                          <p:val>
                                            <p:strVal val="#ppt_x"/>
                                          </p:val>
                                        </p:tav>
                                        <p:tav tm="100000">
                                          <p:val>
                                            <p:strVal val="#ppt_x"/>
                                          </p:val>
                                        </p:tav>
                                      </p:tavLst>
                                    </p:anim>
                                    <p:anim calcmode="lin" valueType="num">
                                      <p:cBhvr additive="base">
                                        <p:cTn id="58" dur="5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500" fill="hold"/>
                                        <p:tgtEl>
                                          <p:spTgt spid="24"/>
                                        </p:tgtEl>
                                        <p:attrNameLst>
                                          <p:attrName>ppt_x</p:attrName>
                                        </p:attrNameLst>
                                      </p:cBhvr>
                                      <p:tavLst>
                                        <p:tav tm="0">
                                          <p:val>
                                            <p:strVal val="#ppt_x"/>
                                          </p:val>
                                        </p:tav>
                                        <p:tav tm="100000">
                                          <p:val>
                                            <p:strVal val="#ppt_x"/>
                                          </p:val>
                                        </p:tav>
                                      </p:tavLst>
                                    </p:anim>
                                    <p:anim calcmode="lin" valueType="num">
                                      <p:cBhvr additive="base">
                                        <p:cTn id="62" dur="500" fill="hold"/>
                                        <p:tgtEl>
                                          <p:spTgt spid="24"/>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500" fill="hold"/>
                                        <p:tgtEl>
                                          <p:spTgt spid="25"/>
                                        </p:tgtEl>
                                        <p:attrNameLst>
                                          <p:attrName>ppt_x</p:attrName>
                                        </p:attrNameLst>
                                      </p:cBhvr>
                                      <p:tavLst>
                                        <p:tav tm="0">
                                          <p:val>
                                            <p:strVal val="#ppt_x"/>
                                          </p:val>
                                        </p:tav>
                                        <p:tav tm="100000">
                                          <p:val>
                                            <p:strVal val="#ppt_x"/>
                                          </p:val>
                                        </p:tav>
                                      </p:tavLst>
                                    </p:anim>
                                    <p:anim calcmode="lin" valueType="num">
                                      <p:cBhvr additive="base">
                                        <p:cTn id="66" dur="500" fill="hold"/>
                                        <p:tgtEl>
                                          <p:spTgt spid="25"/>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500" fill="hold"/>
                                        <p:tgtEl>
                                          <p:spTgt spid="26"/>
                                        </p:tgtEl>
                                        <p:attrNameLst>
                                          <p:attrName>ppt_x</p:attrName>
                                        </p:attrNameLst>
                                      </p:cBhvr>
                                      <p:tavLst>
                                        <p:tav tm="0">
                                          <p:val>
                                            <p:strVal val="#ppt_x"/>
                                          </p:val>
                                        </p:tav>
                                        <p:tav tm="100000">
                                          <p:val>
                                            <p:strVal val="#ppt_x"/>
                                          </p:val>
                                        </p:tav>
                                      </p:tavLst>
                                    </p:anim>
                                    <p:anim calcmode="lin" valueType="num">
                                      <p:cBhvr additive="base">
                                        <p:cTn id="7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p:bldP spid="25" grpId="0"/>
      <p:bldP spid="2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sp>
        <p:nvSpPr>
          <p:cNvPr id="6" name="Freeform 2351">
            <a:extLst>
              <a:ext uri="{FF2B5EF4-FFF2-40B4-BE49-F238E27FC236}">
                <a16:creationId xmlns="" xmlns:a16="http://schemas.microsoft.com/office/drawing/2014/main" id="{0BCB6DEF-5494-4F84-B52C-68A69EE3F6C9}"/>
              </a:ext>
            </a:extLst>
          </p:cNvPr>
          <p:cNvSpPr>
            <a:spLocks/>
          </p:cNvSpPr>
          <p:nvPr/>
        </p:nvSpPr>
        <p:spPr bwMode="auto">
          <a:xfrm>
            <a:off x="3741489" y="1654830"/>
            <a:ext cx="4397375" cy="1187450"/>
          </a:xfrm>
          <a:custGeom>
            <a:avLst/>
            <a:gdLst>
              <a:gd name="T0" fmla="*/ 101 w 5540"/>
              <a:gd name="T1" fmla="*/ 0 h 1497"/>
              <a:gd name="T2" fmla="*/ 144 w 5540"/>
              <a:gd name="T3" fmla="*/ 8 h 1497"/>
              <a:gd name="T4" fmla="*/ 226 w 5540"/>
              <a:gd name="T5" fmla="*/ 24 h 1497"/>
              <a:gd name="T6" fmla="*/ 346 w 5540"/>
              <a:gd name="T7" fmla="*/ 44 h 1497"/>
              <a:gd name="T8" fmla="*/ 501 w 5540"/>
              <a:gd name="T9" fmla="*/ 69 h 1497"/>
              <a:gd name="T10" fmla="*/ 687 w 5540"/>
              <a:gd name="T11" fmla="*/ 95 h 1497"/>
              <a:gd name="T12" fmla="*/ 905 w 5540"/>
              <a:gd name="T13" fmla="*/ 122 h 1497"/>
              <a:gd name="T14" fmla="*/ 1150 w 5540"/>
              <a:gd name="T15" fmla="*/ 147 h 1497"/>
              <a:gd name="T16" fmla="*/ 1420 w 5540"/>
              <a:gd name="T17" fmla="*/ 171 h 1497"/>
              <a:gd name="T18" fmla="*/ 1712 w 5540"/>
              <a:gd name="T19" fmla="*/ 189 h 1497"/>
              <a:gd name="T20" fmla="*/ 2023 w 5540"/>
              <a:gd name="T21" fmla="*/ 203 h 1497"/>
              <a:gd name="T22" fmla="*/ 2352 w 5540"/>
              <a:gd name="T23" fmla="*/ 208 h 1497"/>
              <a:gd name="T24" fmla="*/ 2697 w 5540"/>
              <a:gd name="T25" fmla="*/ 204 h 1497"/>
              <a:gd name="T26" fmla="*/ 3053 w 5540"/>
              <a:gd name="T27" fmla="*/ 191 h 1497"/>
              <a:gd name="T28" fmla="*/ 3458 w 5540"/>
              <a:gd name="T29" fmla="*/ 176 h 1497"/>
              <a:gd name="T30" fmla="*/ 3824 w 5540"/>
              <a:gd name="T31" fmla="*/ 169 h 1497"/>
              <a:gd name="T32" fmla="*/ 4154 w 5540"/>
              <a:gd name="T33" fmla="*/ 174 h 1497"/>
              <a:gd name="T34" fmla="*/ 4446 w 5540"/>
              <a:gd name="T35" fmla="*/ 188 h 1497"/>
              <a:gd name="T36" fmla="*/ 4701 w 5540"/>
              <a:gd name="T37" fmla="*/ 210 h 1497"/>
              <a:gd name="T38" fmla="*/ 4922 w 5540"/>
              <a:gd name="T39" fmla="*/ 238 h 1497"/>
              <a:gd name="T40" fmla="*/ 5108 w 5540"/>
              <a:gd name="T41" fmla="*/ 274 h 1497"/>
              <a:gd name="T42" fmla="*/ 5258 w 5540"/>
              <a:gd name="T43" fmla="*/ 313 h 1497"/>
              <a:gd name="T44" fmla="*/ 5376 w 5540"/>
              <a:gd name="T45" fmla="*/ 356 h 1497"/>
              <a:gd name="T46" fmla="*/ 5462 w 5540"/>
              <a:gd name="T47" fmla="*/ 402 h 1497"/>
              <a:gd name="T48" fmla="*/ 5516 w 5540"/>
              <a:gd name="T49" fmla="*/ 448 h 1497"/>
              <a:gd name="T50" fmla="*/ 5540 w 5540"/>
              <a:gd name="T51" fmla="*/ 497 h 1497"/>
              <a:gd name="T52" fmla="*/ 5496 w 5540"/>
              <a:gd name="T53" fmla="*/ 566 h 1497"/>
              <a:gd name="T54" fmla="*/ 5418 w 5540"/>
              <a:gd name="T55" fmla="*/ 623 h 1497"/>
              <a:gd name="T56" fmla="*/ 5310 w 5540"/>
              <a:gd name="T57" fmla="*/ 667 h 1497"/>
              <a:gd name="T58" fmla="*/ 5174 w 5540"/>
              <a:gd name="T59" fmla="*/ 701 h 1497"/>
              <a:gd name="T60" fmla="*/ 5010 w 5540"/>
              <a:gd name="T61" fmla="*/ 727 h 1497"/>
              <a:gd name="T62" fmla="*/ 4822 w 5540"/>
              <a:gd name="T63" fmla="*/ 747 h 1497"/>
              <a:gd name="T64" fmla="*/ 4613 w 5540"/>
              <a:gd name="T65" fmla="*/ 762 h 1497"/>
              <a:gd name="T66" fmla="*/ 4382 w 5540"/>
              <a:gd name="T67" fmla="*/ 776 h 1497"/>
              <a:gd name="T68" fmla="*/ 4133 w 5540"/>
              <a:gd name="T69" fmla="*/ 789 h 1497"/>
              <a:gd name="T70" fmla="*/ 3870 w 5540"/>
              <a:gd name="T71" fmla="*/ 804 h 1497"/>
              <a:gd name="T72" fmla="*/ 3591 w 5540"/>
              <a:gd name="T73" fmla="*/ 823 h 1497"/>
              <a:gd name="T74" fmla="*/ 3304 w 5540"/>
              <a:gd name="T75" fmla="*/ 850 h 1497"/>
              <a:gd name="T76" fmla="*/ 3006 w 5540"/>
              <a:gd name="T77" fmla="*/ 884 h 1497"/>
              <a:gd name="T78" fmla="*/ 2702 w 5540"/>
              <a:gd name="T79" fmla="*/ 928 h 1497"/>
              <a:gd name="T80" fmla="*/ 2393 w 5540"/>
              <a:gd name="T81" fmla="*/ 983 h 1497"/>
              <a:gd name="T82" fmla="*/ 2082 w 5540"/>
              <a:gd name="T83" fmla="*/ 1054 h 1497"/>
              <a:gd name="T84" fmla="*/ 1852 w 5540"/>
              <a:gd name="T85" fmla="*/ 1122 h 1497"/>
              <a:gd name="T86" fmla="*/ 1653 w 5540"/>
              <a:gd name="T87" fmla="*/ 1203 h 1497"/>
              <a:gd name="T88" fmla="*/ 1484 w 5540"/>
              <a:gd name="T89" fmla="*/ 1293 h 1497"/>
              <a:gd name="T90" fmla="*/ 1339 w 5540"/>
              <a:gd name="T91" fmla="*/ 1392 h 1497"/>
              <a:gd name="T92" fmla="*/ 1221 w 5540"/>
              <a:gd name="T93" fmla="*/ 1497 h 1497"/>
              <a:gd name="T94" fmla="*/ 981 w 5540"/>
              <a:gd name="T95" fmla="*/ 1489 h 1497"/>
              <a:gd name="T96" fmla="*/ 745 w 5540"/>
              <a:gd name="T97" fmla="*/ 1477 h 1497"/>
              <a:gd name="T98" fmla="*/ 518 w 5540"/>
              <a:gd name="T99" fmla="*/ 1463 h 1497"/>
              <a:gd name="T100" fmla="*/ 312 w 5540"/>
              <a:gd name="T101" fmla="*/ 1448 h 1497"/>
              <a:gd name="T102" fmla="*/ 137 w 5540"/>
              <a:gd name="T103" fmla="*/ 1433 h 1497"/>
              <a:gd name="T104" fmla="*/ 0 w 5540"/>
              <a:gd name="T105" fmla="*/ 1418 h 1497"/>
              <a:gd name="T106" fmla="*/ 96 w 5540"/>
              <a:gd name="T107" fmla="*/ 0 h 1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540" h="1497">
                <a:moveTo>
                  <a:pt x="96" y="0"/>
                </a:moveTo>
                <a:lnTo>
                  <a:pt x="101" y="0"/>
                </a:lnTo>
                <a:lnTo>
                  <a:pt x="117" y="3"/>
                </a:lnTo>
                <a:lnTo>
                  <a:pt x="144" y="8"/>
                </a:lnTo>
                <a:lnTo>
                  <a:pt x="181" y="15"/>
                </a:lnTo>
                <a:lnTo>
                  <a:pt x="226" y="24"/>
                </a:lnTo>
                <a:lnTo>
                  <a:pt x="282" y="34"/>
                </a:lnTo>
                <a:lnTo>
                  <a:pt x="346" y="44"/>
                </a:lnTo>
                <a:lnTo>
                  <a:pt x="419" y="56"/>
                </a:lnTo>
                <a:lnTo>
                  <a:pt x="501" y="69"/>
                </a:lnTo>
                <a:lnTo>
                  <a:pt x="591" y="81"/>
                </a:lnTo>
                <a:lnTo>
                  <a:pt x="687" y="95"/>
                </a:lnTo>
                <a:lnTo>
                  <a:pt x="794" y="108"/>
                </a:lnTo>
                <a:lnTo>
                  <a:pt x="905" y="122"/>
                </a:lnTo>
                <a:lnTo>
                  <a:pt x="1025" y="135"/>
                </a:lnTo>
                <a:lnTo>
                  <a:pt x="1150" y="147"/>
                </a:lnTo>
                <a:lnTo>
                  <a:pt x="1282" y="159"/>
                </a:lnTo>
                <a:lnTo>
                  <a:pt x="1420" y="171"/>
                </a:lnTo>
                <a:lnTo>
                  <a:pt x="1564" y="181"/>
                </a:lnTo>
                <a:lnTo>
                  <a:pt x="1712" y="189"/>
                </a:lnTo>
                <a:lnTo>
                  <a:pt x="1866" y="196"/>
                </a:lnTo>
                <a:lnTo>
                  <a:pt x="2023" y="203"/>
                </a:lnTo>
                <a:lnTo>
                  <a:pt x="2187" y="206"/>
                </a:lnTo>
                <a:lnTo>
                  <a:pt x="2352" y="208"/>
                </a:lnTo>
                <a:lnTo>
                  <a:pt x="2523" y="208"/>
                </a:lnTo>
                <a:lnTo>
                  <a:pt x="2697" y="204"/>
                </a:lnTo>
                <a:lnTo>
                  <a:pt x="2874" y="199"/>
                </a:lnTo>
                <a:lnTo>
                  <a:pt x="3053" y="191"/>
                </a:lnTo>
                <a:lnTo>
                  <a:pt x="3260" y="182"/>
                </a:lnTo>
                <a:lnTo>
                  <a:pt x="3458" y="176"/>
                </a:lnTo>
                <a:lnTo>
                  <a:pt x="3647" y="171"/>
                </a:lnTo>
                <a:lnTo>
                  <a:pt x="3824" y="169"/>
                </a:lnTo>
                <a:lnTo>
                  <a:pt x="3993" y="171"/>
                </a:lnTo>
                <a:lnTo>
                  <a:pt x="4154" y="174"/>
                </a:lnTo>
                <a:lnTo>
                  <a:pt x="4304" y="181"/>
                </a:lnTo>
                <a:lnTo>
                  <a:pt x="4446" y="188"/>
                </a:lnTo>
                <a:lnTo>
                  <a:pt x="4577" y="198"/>
                </a:lnTo>
                <a:lnTo>
                  <a:pt x="4701" y="210"/>
                </a:lnTo>
                <a:lnTo>
                  <a:pt x="4816" y="223"/>
                </a:lnTo>
                <a:lnTo>
                  <a:pt x="4922" y="238"/>
                </a:lnTo>
                <a:lnTo>
                  <a:pt x="5018" y="255"/>
                </a:lnTo>
                <a:lnTo>
                  <a:pt x="5108" y="274"/>
                </a:lnTo>
                <a:lnTo>
                  <a:pt x="5187" y="292"/>
                </a:lnTo>
                <a:lnTo>
                  <a:pt x="5258" y="313"/>
                </a:lnTo>
                <a:lnTo>
                  <a:pt x="5322" y="335"/>
                </a:lnTo>
                <a:lnTo>
                  <a:pt x="5376" y="356"/>
                </a:lnTo>
                <a:lnTo>
                  <a:pt x="5423" y="378"/>
                </a:lnTo>
                <a:lnTo>
                  <a:pt x="5462" y="402"/>
                </a:lnTo>
                <a:lnTo>
                  <a:pt x="5493" y="424"/>
                </a:lnTo>
                <a:lnTo>
                  <a:pt x="5516" y="448"/>
                </a:lnTo>
                <a:lnTo>
                  <a:pt x="5531" y="471"/>
                </a:lnTo>
                <a:lnTo>
                  <a:pt x="5540" y="497"/>
                </a:lnTo>
                <a:lnTo>
                  <a:pt x="5521" y="534"/>
                </a:lnTo>
                <a:lnTo>
                  <a:pt x="5496" y="566"/>
                </a:lnTo>
                <a:lnTo>
                  <a:pt x="5461" y="596"/>
                </a:lnTo>
                <a:lnTo>
                  <a:pt x="5418" y="623"/>
                </a:lnTo>
                <a:lnTo>
                  <a:pt x="5369" y="647"/>
                </a:lnTo>
                <a:lnTo>
                  <a:pt x="5310" y="667"/>
                </a:lnTo>
                <a:lnTo>
                  <a:pt x="5246" y="686"/>
                </a:lnTo>
                <a:lnTo>
                  <a:pt x="5174" y="701"/>
                </a:lnTo>
                <a:lnTo>
                  <a:pt x="5096" y="715"/>
                </a:lnTo>
                <a:lnTo>
                  <a:pt x="5010" y="727"/>
                </a:lnTo>
                <a:lnTo>
                  <a:pt x="4920" y="737"/>
                </a:lnTo>
                <a:lnTo>
                  <a:pt x="4822" y="747"/>
                </a:lnTo>
                <a:lnTo>
                  <a:pt x="4719" y="754"/>
                </a:lnTo>
                <a:lnTo>
                  <a:pt x="4613" y="762"/>
                </a:lnTo>
                <a:lnTo>
                  <a:pt x="4500" y="769"/>
                </a:lnTo>
                <a:lnTo>
                  <a:pt x="4382" y="776"/>
                </a:lnTo>
                <a:lnTo>
                  <a:pt x="4260" y="782"/>
                </a:lnTo>
                <a:lnTo>
                  <a:pt x="4133" y="789"/>
                </a:lnTo>
                <a:lnTo>
                  <a:pt x="4003" y="796"/>
                </a:lnTo>
                <a:lnTo>
                  <a:pt x="3870" y="804"/>
                </a:lnTo>
                <a:lnTo>
                  <a:pt x="3733" y="813"/>
                </a:lnTo>
                <a:lnTo>
                  <a:pt x="3591" y="823"/>
                </a:lnTo>
                <a:lnTo>
                  <a:pt x="3450" y="835"/>
                </a:lnTo>
                <a:lnTo>
                  <a:pt x="3304" y="850"/>
                </a:lnTo>
                <a:lnTo>
                  <a:pt x="3156" y="865"/>
                </a:lnTo>
                <a:lnTo>
                  <a:pt x="3006" y="884"/>
                </a:lnTo>
                <a:lnTo>
                  <a:pt x="2855" y="904"/>
                </a:lnTo>
                <a:lnTo>
                  <a:pt x="2702" y="928"/>
                </a:lnTo>
                <a:lnTo>
                  <a:pt x="2548" y="953"/>
                </a:lnTo>
                <a:lnTo>
                  <a:pt x="2393" y="983"/>
                </a:lnTo>
                <a:lnTo>
                  <a:pt x="2237" y="1017"/>
                </a:lnTo>
                <a:lnTo>
                  <a:pt x="2082" y="1054"/>
                </a:lnTo>
                <a:lnTo>
                  <a:pt x="1964" y="1086"/>
                </a:lnTo>
                <a:lnTo>
                  <a:pt x="1852" y="1122"/>
                </a:lnTo>
                <a:lnTo>
                  <a:pt x="1749" y="1161"/>
                </a:lnTo>
                <a:lnTo>
                  <a:pt x="1653" y="1203"/>
                </a:lnTo>
                <a:lnTo>
                  <a:pt x="1565" y="1247"/>
                </a:lnTo>
                <a:lnTo>
                  <a:pt x="1484" y="1293"/>
                </a:lnTo>
                <a:lnTo>
                  <a:pt x="1408" y="1342"/>
                </a:lnTo>
                <a:lnTo>
                  <a:pt x="1339" y="1392"/>
                </a:lnTo>
                <a:lnTo>
                  <a:pt x="1276" y="1445"/>
                </a:lnTo>
                <a:lnTo>
                  <a:pt x="1221" y="1497"/>
                </a:lnTo>
                <a:lnTo>
                  <a:pt x="1101" y="1494"/>
                </a:lnTo>
                <a:lnTo>
                  <a:pt x="981" y="1489"/>
                </a:lnTo>
                <a:lnTo>
                  <a:pt x="863" y="1483"/>
                </a:lnTo>
                <a:lnTo>
                  <a:pt x="745" y="1477"/>
                </a:lnTo>
                <a:lnTo>
                  <a:pt x="630" y="1470"/>
                </a:lnTo>
                <a:lnTo>
                  <a:pt x="518" y="1463"/>
                </a:lnTo>
                <a:lnTo>
                  <a:pt x="412" y="1455"/>
                </a:lnTo>
                <a:lnTo>
                  <a:pt x="312" y="1448"/>
                </a:lnTo>
                <a:lnTo>
                  <a:pt x="221" y="1440"/>
                </a:lnTo>
                <a:lnTo>
                  <a:pt x="137" y="1433"/>
                </a:lnTo>
                <a:lnTo>
                  <a:pt x="62" y="1424"/>
                </a:lnTo>
                <a:lnTo>
                  <a:pt x="0" y="1418"/>
                </a:lnTo>
                <a:lnTo>
                  <a:pt x="785" y="853"/>
                </a:lnTo>
                <a:lnTo>
                  <a:pt x="96" y="0"/>
                </a:lnTo>
                <a:close/>
              </a:path>
            </a:pathLst>
          </a:custGeom>
          <a:solidFill>
            <a:schemeClr val="bg1">
              <a:lumMod val="5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 name="Freeform 2352">
            <a:extLst>
              <a:ext uri="{FF2B5EF4-FFF2-40B4-BE49-F238E27FC236}">
                <a16:creationId xmlns="" xmlns:a16="http://schemas.microsoft.com/office/drawing/2014/main" id="{D6473782-7668-46EA-BC36-8097CD2D4C80}"/>
              </a:ext>
            </a:extLst>
          </p:cNvPr>
          <p:cNvSpPr>
            <a:spLocks noEditPoints="1"/>
          </p:cNvSpPr>
          <p:nvPr/>
        </p:nvSpPr>
        <p:spPr bwMode="auto">
          <a:xfrm>
            <a:off x="4517775" y="3123267"/>
            <a:ext cx="3227388" cy="1017588"/>
          </a:xfrm>
          <a:custGeom>
            <a:avLst/>
            <a:gdLst>
              <a:gd name="T0" fmla="*/ 0 w 4066"/>
              <a:gd name="T1" fmla="*/ 951 h 1280"/>
              <a:gd name="T2" fmla="*/ 0 w 4066"/>
              <a:gd name="T3" fmla="*/ 951 h 1280"/>
              <a:gd name="T4" fmla="*/ 3571 w 4066"/>
              <a:gd name="T5" fmla="*/ 39 h 1280"/>
              <a:gd name="T6" fmla="*/ 3733 w 4066"/>
              <a:gd name="T7" fmla="*/ 121 h 1280"/>
              <a:gd name="T8" fmla="*/ 3867 w 4066"/>
              <a:gd name="T9" fmla="*/ 207 h 1280"/>
              <a:gd name="T10" fmla="*/ 3968 w 4066"/>
              <a:gd name="T11" fmla="*/ 294 h 1280"/>
              <a:gd name="T12" fmla="*/ 4036 w 4066"/>
              <a:gd name="T13" fmla="*/ 378 h 1280"/>
              <a:gd name="T14" fmla="*/ 4066 w 4066"/>
              <a:gd name="T15" fmla="*/ 459 h 1280"/>
              <a:gd name="T16" fmla="*/ 4064 w 4066"/>
              <a:gd name="T17" fmla="*/ 456 h 1280"/>
              <a:gd name="T18" fmla="*/ 4024 w 4066"/>
              <a:gd name="T19" fmla="*/ 518 h 1280"/>
              <a:gd name="T20" fmla="*/ 3950 w 4066"/>
              <a:gd name="T21" fmla="*/ 566 h 1280"/>
              <a:gd name="T22" fmla="*/ 3845 w 4066"/>
              <a:gd name="T23" fmla="*/ 601 h 1280"/>
              <a:gd name="T24" fmla="*/ 3710 w 4066"/>
              <a:gd name="T25" fmla="*/ 628 h 1280"/>
              <a:gd name="T26" fmla="*/ 3549 w 4066"/>
              <a:gd name="T27" fmla="*/ 647 h 1280"/>
              <a:gd name="T28" fmla="*/ 3367 w 4066"/>
              <a:gd name="T29" fmla="*/ 662 h 1280"/>
              <a:gd name="T30" fmla="*/ 3163 w 4066"/>
              <a:gd name="T31" fmla="*/ 674 h 1280"/>
              <a:gd name="T32" fmla="*/ 2940 w 4066"/>
              <a:gd name="T33" fmla="*/ 686 h 1280"/>
              <a:gd name="T34" fmla="*/ 2702 w 4066"/>
              <a:gd name="T35" fmla="*/ 699 h 1280"/>
              <a:gd name="T36" fmla="*/ 2452 w 4066"/>
              <a:gd name="T37" fmla="*/ 719 h 1280"/>
              <a:gd name="T38" fmla="*/ 2190 w 4066"/>
              <a:gd name="T39" fmla="*/ 745 h 1280"/>
              <a:gd name="T40" fmla="*/ 1920 w 4066"/>
              <a:gd name="T41" fmla="*/ 780 h 1280"/>
              <a:gd name="T42" fmla="*/ 1646 w 4066"/>
              <a:gd name="T43" fmla="*/ 829 h 1280"/>
              <a:gd name="T44" fmla="*/ 1370 w 4066"/>
              <a:gd name="T45" fmla="*/ 890 h 1280"/>
              <a:gd name="T46" fmla="*/ 1153 w 4066"/>
              <a:gd name="T47" fmla="*/ 958 h 1280"/>
              <a:gd name="T48" fmla="*/ 973 w 4066"/>
              <a:gd name="T49" fmla="*/ 1037 h 1280"/>
              <a:gd name="T50" fmla="*/ 824 w 4066"/>
              <a:gd name="T51" fmla="*/ 1128 h 1280"/>
              <a:gd name="T52" fmla="*/ 704 w 4066"/>
              <a:gd name="T53" fmla="*/ 1228 h 1280"/>
              <a:gd name="T54" fmla="*/ 549 w 4066"/>
              <a:gd name="T55" fmla="*/ 1255 h 1280"/>
              <a:gd name="T56" fmla="*/ 360 w 4066"/>
              <a:gd name="T57" fmla="*/ 1198 h 1280"/>
              <a:gd name="T58" fmla="*/ 206 w 4066"/>
              <a:gd name="T59" fmla="*/ 1133 h 1280"/>
              <a:gd name="T60" fmla="*/ 91 w 4066"/>
              <a:gd name="T61" fmla="*/ 1064 h 1280"/>
              <a:gd name="T62" fmla="*/ 20 w 4066"/>
              <a:gd name="T63" fmla="*/ 990 h 1280"/>
              <a:gd name="T64" fmla="*/ 12 w 4066"/>
              <a:gd name="T65" fmla="*/ 885 h 1280"/>
              <a:gd name="T66" fmla="*/ 61 w 4066"/>
              <a:gd name="T67" fmla="*/ 763 h 1280"/>
              <a:gd name="T68" fmla="*/ 139 w 4066"/>
              <a:gd name="T69" fmla="*/ 657 h 1280"/>
              <a:gd name="T70" fmla="*/ 243 w 4066"/>
              <a:gd name="T71" fmla="*/ 566 h 1280"/>
              <a:gd name="T72" fmla="*/ 372 w 4066"/>
              <a:gd name="T73" fmla="*/ 486 h 1280"/>
              <a:gd name="T74" fmla="*/ 520 w 4066"/>
              <a:gd name="T75" fmla="*/ 420 h 1280"/>
              <a:gd name="T76" fmla="*/ 687 w 4066"/>
              <a:gd name="T77" fmla="*/ 365 h 1280"/>
              <a:gd name="T78" fmla="*/ 868 w 4066"/>
              <a:gd name="T79" fmla="*/ 317 h 1280"/>
              <a:gd name="T80" fmla="*/ 1061 w 4066"/>
              <a:gd name="T81" fmla="*/ 280 h 1280"/>
              <a:gd name="T82" fmla="*/ 1262 w 4066"/>
              <a:gd name="T83" fmla="*/ 248 h 1280"/>
              <a:gd name="T84" fmla="*/ 1467 w 4066"/>
              <a:gd name="T85" fmla="*/ 224 h 1280"/>
              <a:gd name="T86" fmla="*/ 1677 w 4066"/>
              <a:gd name="T87" fmla="*/ 204 h 1280"/>
              <a:gd name="T88" fmla="*/ 1883 w 4066"/>
              <a:gd name="T89" fmla="*/ 189 h 1280"/>
              <a:gd name="T90" fmla="*/ 2087 w 4066"/>
              <a:gd name="T91" fmla="*/ 175 h 1280"/>
              <a:gd name="T92" fmla="*/ 2281 w 4066"/>
              <a:gd name="T93" fmla="*/ 164 h 1280"/>
              <a:gd name="T94" fmla="*/ 2467 w 4066"/>
              <a:gd name="T95" fmla="*/ 152 h 1280"/>
              <a:gd name="T96" fmla="*/ 2639 w 4066"/>
              <a:gd name="T97" fmla="*/ 140 h 1280"/>
              <a:gd name="T98" fmla="*/ 2795 w 4066"/>
              <a:gd name="T99" fmla="*/ 126 h 1280"/>
              <a:gd name="T100" fmla="*/ 3095 w 4066"/>
              <a:gd name="T101" fmla="*/ 86 h 1280"/>
              <a:gd name="T102" fmla="*/ 3359 w 4066"/>
              <a:gd name="T103" fmla="*/ 30 h 1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66" h="1280">
                <a:moveTo>
                  <a:pt x="0" y="951"/>
                </a:moveTo>
                <a:lnTo>
                  <a:pt x="0" y="951"/>
                </a:lnTo>
                <a:lnTo>
                  <a:pt x="0" y="951"/>
                </a:lnTo>
                <a:lnTo>
                  <a:pt x="0" y="951"/>
                </a:lnTo>
                <a:close/>
                <a:moveTo>
                  <a:pt x="3478" y="0"/>
                </a:moveTo>
                <a:lnTo>
                  <a:pt x="3571" y="39"/>
                </a:lnTo>
                <a:lnTo>
                  <a:pt x="3656" y="79"/>
                </a:lnTo>
                <a:lnTo>
                  <a:pt x="3733" y="121"/>
                </a:lnTo>
                <a:lnTo>
                  <a:pt x="3804" y="164"/>
                </a:lnTo>
                <a:lnTo>
                  <a:pt x="3867" y="207"/>
                </a:lnTo>
                <a:lnTo>
                  <a:pt x="3921" y="250"/>
                </a:lnTo>
                <a:lnTo>
                  <a:pt x="3968" y="294"/>
                </a:lnTo>
                <a:lnTo>
                  <a:pt x="4005" y="336"/>
                </a:lnTo>
                <a:lnTo>
                  <a:pt x="4036" y="378"/>
                </a:lnTo>
                <a:lnTo>
                  <a:pt x="4056" y="420"/>
                </a:lnTo>
                <a:lnTo>
                  <a:pt x="4066" y="459"/>
                </a:lnTo>
                <a:lnTo>
                  <a:pt x="4066" y="456"/>
                </a:lnTo>
                <a:lnTo>
                  <a:pt x="4064" y="456"/>
                </a:lnTo>
                <a:lnTo>
                  <a:pt x="4049" y="488"/>
                </a:lnTo>
                <a:lnTo>
                  <a:pt x="4024" y="518"/>
                </a:lnTo>
                <a:lnTo>
                  <a:pt x="3992" y="544"/>
                </a:lnTo>
                <a:lnTo>
                  <a:pt x="3950" y="566"/>
                </a:lnTo>
                <a:lnTo>
                  <a:pt x="3901" y="584"/>
                </a:lnTo>
                <a:lnTo>
                  <a:pt x="3845" y="601"/>
                </a:lnTo>
                <a:lnTo>
                  <a:pt x="3781" y="616"/>
                </a:lnTo>
                <a:lnTo>
                  <a:pt x="3710" y="628"/>
                </a:lnTo>
                <a:lnTo>
                  <a:pt x="3634" y="638"/>
                </a:lnTo>
                <a:lnTo>
                  <a:pt x="3549" y="647"/>
                </a:lnTo>
                <a:lnTo>
                  <a:pt x="3462" y="655"/>
                </a:lnTo>
                <a:lnTo>
                  <a:pt x="3367" y="662"/>
                </a:lnTo>
                <a:lnTo>
                  <a:pt x="3267" y="667"/>
                </a:lnTo>
                <a:lnTo>
                  <a:pt x="3163" y="674"/>
                </a:lnTo>
                <a:lnTo>
                  <a:pt x="3053" y="679"/>
                </a:lnTo>
                <a:lnTo>
                  <a:pt x="2940" y="686"/>
                </a:lnTo>
                <a:lnTo>
                  <a:pt x="2823" y="692"/>
                </a:lnTo>
                <a:lnTo>
                  <a:pt x="2702" y="699"/>
                </a:lnTo>
                <a:lnTo>
                  <a:pt x="2579" y="709"/>
                </a:lnTo>
                <a:lnTo>
                  <a:pt x="2452" y="719"/>
                </a:lnTo>
                <a:lnTo>
                  <a:pt x="2322" y="731"/>
                </a:lnTo>
                <a:lnTo>
                  <a:pt x="2190" y="745"/>
                </a:lnTo>
                <a:lnTo>
                  <a:pt x="2057" y="762"/>
                </a:lnTo>
                <a:lnTo>
                  <a:pt x="1920" y="780"/>
                </a:lnTo>
                <a:lnTo>
                  <a:pt x="1783" y="804"/>
                </a:lnTo>
                <a:lnTo>
                  <a:pt x="1646" y="829"/>
                </a:lnTo>
                <a:lnTo>
                  <a:pt x="1508" y="858"/>
                </a:lnTo>
                <a:lnTo>
                  <a:pt x="1370" y="890"/>
                </a:lnTo>
                <a:lnTo>
                  <a:pt x="1256" y="922"/>
                </a:lnTo>
                <a:lnTo>
                  <a:pt x="1153" y="958"/>
                </a:lnTo>
                <a:lnTo>
                  <a:pt x="1059" y="997"/>
                </a:lnTo>
                <a:lnTo>
                  <a:pt x="973" y="1037"/>
                </a:lnTo>
                <a:lnTo>
                  <a:pt x="893" y="1083"/>
                </a:lnTo>
                <a:lnTo>
                  <a:pt x="824" y="1128"/>
                </a:lnTo>
                <a:lnTo>
                  <a:pt x="762" y="1177"/>
                </a:lnTo>
                <a:lnTo>
                  <a:pt x="704" y="1228"/>
                </a:lnTo>
                <a:lnTo>
                  <a:pt x="655" y="1280"/>
                </a:lnTo>
                <a:lnTo>
                  <a:pt x="549" y="1255"/>
                </a:lnTo>
                <a:lnTo>
                  <a:pt x="451" y="1228"/>
                </a:lnTo>
                <a:lnTo>
                  <a:pt x="360" y="1198"/>
                </a:lnTo>
                <a:lnTo>
                  <a:pt x="279" y="1167"/>
                </a:lnTo>
                <a:lnTo>
                  <a:pt x="206" y="1133"/>
                </a:lnTo>
                <a:lnTo>
                  <a:pt x="144" y="1100"/>
                </a:lnTo>
                <a:lnTo>
                  <a:pt x="91" y="1064"/>
                </a:lnTo>
                <a:lnTo>
                  <a:pt x="51" y="1027"/>
                </a:lnTo>
                <a:lnTo>
                  <a:pt x="20" y="990"/>
                </a:lnTo>
                <a:lnTo>
                  <a:pt x="0" y="951"/>
                </a:lnTo>
                <a:lnTo>
                  <a:pt x="12" y="885"/>
                </a:lnTo>
                <a:lnTo>
                  <a:pt x="32" y="822"/>
                </a:lnTo>
                <a:lnTo>
                  <a:pt x="61" y="763"/>
                </a:lnTo>
                <a:lnTo>
                  <a:pt x="96" y="709"/>
                </a:lnTo>
                <a:lnTo>
                  <a:pt x="139" y="657"/>
                </a:lnTo>
                <a:lnTo>
                  <a:pt x="188" y="610"/>
                </a:lnTo>
                <a:lnTo>
                  <a:pt x="243" y="566"/>
                </a:lnTo>
                <a:lnTo>
                  <a:pt x="304" y="525"/>
                </a:lnTo>
                <a:lnTo>
                  <a:pt x="372" y="486"/>
                </a:lnTo>
                <a:lnTo>
                  <a:pt x="444" y="452"/>
                </a:lnTo>
                <a:lnTo>
                  <a:pt x="520" y="420"/>
                </a:lnTo>
                <a:lnTo>
                  <a:pt x="601" y="392"/>
                </a:lnTo>
                <a:lnTo>
                  <a:pt x="687" y="365"/>
                </a:lnTo>
                <a:lnTo>
                  <a:pt x="777" y="339"/>
                </a:lnTo>
                <a:lnTo>
                  <a:pt x="868" y="317"/>
                </a:lnTo>
                <a:lnTo>
                  <a:pt x="964" y="297"/>
                </a:lnTo>
                <a:lnTo>
                  <a:pt x="1061" y="280"/>
                </a:lnTo>
                <a:lnTo>
                  <a:pt x="1160" y="263"/>
                </a:lnTo>
                <a:lnTo>
                  <a:pt x="1262" y="248"/>
                </a:lnTo>
                <a:lnTo>
                  <a:pt x="1365" y="236"/>
                </a:lnTo>
                <a:lnTo>
                  <a:pt x="1467" y="224"/>
                </a:lnTo>
                <a:lnTo>
                  <a:pt x="1572" y="214"/>
                </a:lnTo>
                <a:lnTo>
                  <a:pt x="1677" y="204"/>
                </a:lnTo>
                <a:lnTo>
                  <a:pt x="1780" y="196"/>
                </a:lnTo>
                <a:lnTo>
                  <a:pt x="1883" y="189"/>
                </a:lnTo>
                <a:lnTo>
                  <a:pt x="1986" y="182"/>
                </a:lnTo>
                <a:lnTo>
                  <a:pt x="2087" y="175"/>
                </a:lnTo>
                <a:lnTo>
                  <a:pt x="2185" y="169"/>
                </a:lnTo>
                <a:lnTo>
                  <a:pt x="2281" y="164"/>
                </a:lnTo>
                <a:lnTo>
                  <a:pt x="2376" y="157"/>
                </a:lnTo>
                <a:lnTo>
                  <a:pt x="2467" y="152"/>
                </a:lnTo>
                <a:lnTo>
                  <a:pt x="2555" y="147"/>
                </a:lnTo>
                <a:lnTo>
                  <a:pt x="2639" y="140"/>
                </a:lnTo>
                <a:lnTo>
                  <a:pt x="2719" y="133"/>
                </a:lnTo>
                <a:lnTo>
                  <a:pt x="2795" y="126"/>
                </a:lnTo>
                <a:lnTo>
                  <a:pt x="2948" y="108"/>
                </a:lnTo>
                <a:lnTo>
                  <a:pt x="3095" y="86"/>
                </a:lnTo>
                <a:lnTo>
                  <a:pt x="3230" y="59"/>
                </a:lnTo>
                <a:lnTo>
                  <a:pt x="3359" y="30"/>
                </a:lnTo>
                <a:lnTo>
                  <a:pt x="3478" y="0"/>
                </a:lnTo>
                <a:close/>
              </a:path>
            </a:pathLst>
          </a:custGeom>
          <a:solidFill>
            <a:schemeClr val="bg1">
              <a:lumMod val="5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 name="Freeform 2353">
            <a:extLst>
              <a:ext uri="{FF2B5EF4-FFF2-40B4-BE49-F238E27FC236}">
                <a16:creationId xmlns="" xmlns:a16="http://schemas.microsoft.com/office/drawing/2014/main" id="{103E736F-7206-4992-A3CC-E6340A2A6CF9}"/>
              </a:ext>
            </a:extLst>
          </p:cNvPr>
          <p:cNvSpPr>
            <a:spLocks/>
          </p:cNvSpPr>
          <p:nvPr/>
        </p:nvSpPr>
        <p:spPr bwMode="auto">
          <a:xfrm>
            <a:off x="4919413" y="4378981"/>
            <a:ext cx="2405063" cy="784225"/>
          </a:xfrm>
          <a:custGeom>
            <a:avLst/>
            <a:gdLst>
              <a:gd name="T0" fmla="*/ 2348 w 3030"/>
              <a:gd name="T1" fmla="*/ 25 h 988"/>
              <a:gd name="T2" fmla="*/ 2537 w 3030"/>
              <a:gd name="T3" fmla="*/ 82 h 988"/>
              <a:gd name="T4" fmla="*/ 2700 w 3030"/>
              <a:gd name="T5" fmla="*/ 150 h 988"/>
              <a:gd name="T6" fmla="*/ 2833 w 3030"/>
              <a:gd name="T7" fmla="*/ 221 h 988"/>
              <a:gd name="T8" fmla="*/ 2934 w 3030"/>
              <a:gd name="T9" fmla="*/ 297 h 988"/>
              <a:gd name="T10" fmla="*/ 3000 w 3030"/>
              <a:gd name="T11" fmla="*/ 371 h 988"/>
              <a:gd name="T12" fmla="*/ 3030 w 3030"/>
              <a:gd name="T13" fmla="*/ 442 h 988"/>
              <a:gd name="T14" fmla="*/ 3029 w 3030"/>
              <a:gd name="T15" fmla="*/ 441 h 988"/>
              <a:gd name="T16" fmla="*/ 2992 w 3030"/>
              <a:gd name="T17" fmla="*/ 493 h 988"/>
              <a:gd name="T18" fmla="*/ 2924 w 3030"/>
              <a:gd name="T19" fmla="*/ 532 h 988"/>
              <a:gd name="T20" fmla="*/ 2826 w 3030"/>
              <a:gd name="T21" fmla="*/ 559 h 988"/>
              <a:gd name="T22" fmla="*/ 2701 w 3030"/>
              <a:gd name="T23" fmla="*/ 579 h 988"/>
              <a:gd name="T24" fmla="*/ 2553 w 3030"/>
              <a:gd name="T25" fmla="*/ 593 h 988"/>
              <a:gd name="T26" fmla="*/ 2384 w 3030"/>
              <a:gd name="T27" fmla="*/ 604 h 988"/>
              <a:gd name="T28" fmla="*/ 2196 w 3030"/>
              <a:gd name="T29" fmla="*/ 615 h 988"/>
              <a:gd name="T30" fmla="*/ 1994 w 3030"/>
              <a:gd name="T31" fmla="*/ 626 h 988"/>
              <a:gd name="T32" fmla="*/ 1778 w 3030"/>
              <a:gd name="T33" fmla="*/ 643 h 988"/>
              <a:gd name="T34" fmla="*/ 1553 w 3030"/>
              <a:gd name="T35" fmla="*/ 667 h 988"/>
              <a:gd name="T36" fmla="*/ 1320 w 3030"/>
              <a:gd name="T37" fmla="*/ 699 h 988"/>
              <a:gd name="T38" fmla="*/ 1084 w 3030"/>
              <a:gd name="T39" fmla="*/ 745 h 988"/>
              <a:gd name="T40" fmla="*/ 879 w 3030"/>
              <a:gd name="T41" fmla="*/ 797 h 988"/>
              <a:gd name="T42" fmla="*/ 729 w 3030"/>
              <a:gd name="T43" fmla="*/ 853 h 988"/>
              <a:gd name="T44" fmla="*/ 606 w 3030"/>
              <a:gd name="T45" fmla="*/ 917 h 988"/>
              <a:gd name="T46" fmla="*/ 503 w 3030"/>
              <a:gd name="T47" fmla="*/ 988 h 988"/>
              <a:gd name="T48" fmla="*/ 339 w 3030"/>
              <a:gd name="T49" fmla="*/ 925 h 988"/>
              <a:gd name="T50" fmla="*/ 202 w 3030"/>
              <a:gd name="T51" fmla="*/ 856 h 988"/>
              <a:gd name="T52" fmla="*/ 98 w 3030"/>
              <a:gd name="T53" fmla="*/ 787 h 988"/>
              <a:gd name="T54" fmla="*/ 28 w 3030"/>
              <a:gd name="T55" fmla="*/ 716 h 988"/>
              <a:gd name="T56" fmla="*/ 0 w 3030"/>
              <a:gd name="T57" fmla="*/ 650 h 988"/>
              <a:gd name="T58" fmla="*/ 10 w 3030"/>
              <a:gd name="T59" fmla="*/ 591 h 988"/>
              <a:gd name="T60" fmla="*/ 55 w 3030"/>
              <a:gd name="T61" fmla="*/ 486 h 988"/>
              <a:gd name="T62" fmla="*/ 131 w 3030"/>
              <a:gd name="T63" fmla="*/ 397 h 988"/>
              <a:gd name="T64" fmla="*/ 231 w 3030"/>
              <a:gd name="T65" fmla="*/ 321 h 988"/>
              <a:gd name="T66" fmla="*/ 354 w 3030"/>
              <a:gd name="T67" fmla="*/ 256 h 988"/>
              <a:gd name="T68" fmla="*/ 496 w 3030"/>
              <a:gd name="T69" fmla="*/ 204 h 988"/>
              <a:gd name="T70" fmla="*/ 653 w 3030"/>
              <a:gd name="T71" fmla="*/ 162 h 988"/>
              <a:gd name="T72" fmla="*/ 820 w 3030"/>
              <a:gd name="T73" fmla="*/ 126 h 988"/>
              <a:gd name="T74" fmla="*/ 998 w 3030"/>
              <a:gd name="T75" fmla="*/ 101 h 988"/>
              <a:gd name="T76" fmla="*/ 1180 w 3030"/>
              <a:gd name="T77" fmla="*/ 79 h 988"/>
              <a:gd name="T78" fmla="*/ 1362 w 3030"/>
              <a:gd name="T79" fmla="*/ 64 h 988"/>
              <a:gd name="T80" fmla="*/ 1545 w 3030"/>
              <a:gd name="T81" fmla="*/ 50 h 988"/>
              <a:gd name="T82" fmla="*/ 1719 w 3030"/>
              <a:gd name="T83" fmla="*/ 40 h 988"/>
              <a:gd name="T84" fmla="*/ 1886 w 3030"/>
              <a:gd name="T85" fmla="*/ 30 h 988"/>
              <a:gd name="T86" fmla="*/ 2039 w 3030"/>
              <a:gd name="T87" fmla="*/ 20 h 988"/>
              <a:gd name="T88" fmla="*/ 2176 w 3030"/>
              <a:gd name="T89" fmla="*/ 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030" h="988">
                <a:moveTo>
                  <a:pt x="2244" y="0"/>
                </a:moveTo>
                <a:lnTo>
                  <a:pt x="2348" y="25"/>
                </a:lnTo>
                <a:lnTo>
                  <a:pt x="2446" y="52"/>
                </a:lnTo>
                <a:lnTo>
                  <a:pt x="2537" y="82"/>
                </a:lnTo>
                <a:lnTo>
                  <a:pt x="2622" y="114"/>
                </a:lnTo>
                <a:lnTo>
                  <a:pt x="2700" y="150"/>
                </a:lnTo>
                <a:lnTo>
                  <a:pt x="2770" y="185"/>
                </a:lnTo>
                <a:lnTo>
                  <a:pt x="2833" y="221"/>
                </a:lnTo>
                <a:lnTo>
                  <a:pt x="2887" y="260"/>
                </a:lnTo>
                <a:lnTo>
                  <a:pt x="2934" y="297"/>
                </a:lnTo>
                <a:lnTo>
                  <a:pt x="2971" y="334"/>
                </a:lnTo>
                <a:lnTo>
                  <a:pt x="3000" y="371"/>
                </a:lnTo>
                <a:lnTo>
                  <a:pt x="3020" y="408"/>
                </a:lnTo>
                <a:lnTo>
                  <a:pt x="3030" y="442"/>
                </a:lnTo>
                <a:lnTo>
                  <a:pt x="3029" y="441"/>
                </a:lnTo>
                <a:lnTo>
                  <a:pt x="3029" y="441"/>
                </a:lnTo>
                <a:lnTo>
                  <a:pt x="3015" y="468"/>
                </a:lnTo>
                <a:lnTo>
                  <a:pt x="2992" y="493"/>
                </a:lnTo>
                <a:lnTo>
                  <a:pt x="2961" y="513"/>
                </a:lnTo>
                <a:lnTo>
                  <a:pt x="2924" y="532"/>
                </a:lnTo>
                <a:lnTo>
                  <a:pt x="2879" y="547"/>
                </a:lnTo>
                <a:lnTo>
                  <a:pt x="2826" y="559"/>
                </a:lnTo>
                <a:lnTo>
                  <a:pt x="2765" y="571"/>
                </a:lnTo>
                <a:lnTo>
                  <a:pt x="2701" y="579"/>
                </a:lnTo>
                <a:lnTo>
                  <a:pt x="2629" y="586"/>
                </a:lnTo>
                <a:lnTo>
                  <a:pt x="2553" y="593"/>
                </a:lnTo>
                <a:lnTo>
                  <a:pt x="2470" y="599"/>
                </a:lnTo>
                <a:lnTo>
                  <a:pt x="2384" y="604"/>
                </a:lnTo>
                <a:lnTo>
                  <a:pt x="2291" y="610"/>
                </a:lnTo>
                <a:lnTo>
                  <a:pt x="2196" y="615"/>
                </a:lnTo>
                <a:lnTo>
                  <a:pt x="2097" y="620"/>
                </a:lnTo>
                <a:lnTo>
                  <a:pt x="1994" y="626"/>
                </a:lnTo>
                <a:lnTo>
                  <a:pt x="1887" y="633"/>
                </a:lnTo>
                <a:lnTo>
                  <a:pt x="1778" y="643"/>
                </a:lnTo>
                <a:lnTo>
                  <a:pt x="1666" y="653"/>
                </a:lnTo>
                <a:lnTo>
                  <a:pt x="1553" y="667"/>
                </a:lnTo>
                <a:lnTo>
                  <a:pt x="1437" y="682"/>
                </a:lnTo>
                <a:lnTo>
                  <a:pt x="1320" y="699"/>
                </a:lnTo>
                <a:lnTo>
                  <a:pt x="1202" y="721"/>
                </a:lnTo>
                <a:lnTo>
                  <a:pt x="1084" y="745"/>
                </a:lnTo>
                <a:lnTo>
                  <a:pt x="964" y="773"/>
                </a:lnTo>
                <a:lnTo>
                  <a:pt x="879" y="797"/>
                </a:lnTo>
                <a:lnTo>
                  <a:pt x="802" y="822"/>
                </a:lnTo>
                <a:lnTo>
                  <a:pt x="729" y="853"/>
                </a:lnTo>
                <a:lnTo>
                  <a:pt x="665" y="883"/>
                </a:lnTo>
                <a:lnTo>
                  <a:pt x="606" y="917"/>
                </a:lnTo>
                <a:lnTo>
                  <a:pt x="552" y="952"/>
                </a:lnTo>
                <a:lnTo>
                  <a:pt x="503" y="988"/>
                </a:lnTo>
                <a:lnTo>
                  <a:pt x="418" y="958"/>
                </a:lnTo>
                <a:lnTo>
                  <a:pt x="339" y="925"/>
                </a:lnTo>
                <a:lnTo>
                  <a:pt x="266" y="892"/>
                </a:lnTo>
                <a:lnTo>
                  <a:pt x="202" y="856"/>
                </a:lnTo>
                <a:lnTo>
                  <a:pt x="145" y="821"/>
                </a:lnTo>
                <a:lnTo>
                  <a:pt x="98" y="787"/>
                </a:lnTo>
                <a:lnTo>
                  <a:pt x="59" y="751"/>
                </a:lnTo>
                <a:lnTo>
                  <a:pt x="28" y="716"/>
                </a:lnTo>
                <a:lnTo>
                  <a:pt x="10" y="682"/>
                </a:lnTo>
                <a:lnTo>
                  <a:pt x="0" y="650"/>
                </a:lnTo>
                <a:lnTo>
                  <a:pt x="0" y="650"/>
                </a:lnTo>
                <a:lnTo>
                  <a:pt x="10" y="591"/>
                </a:lnTo>
                <a:lnTo>
                  <a:pt x="28" y="537"/>
                </a:lnTo>
                <a:lnTo>
                  <a:pt x="55" y="486"/>
                </a:lnTo>
                <a:lnTo>
                  <a:pt x="89" y="439"/>
                </a:lnTo>
                <a:lnTo>
                  <a:pt x="131" y="397"/>
                </a:lnTo>
                <a:lnTo>
                  <a:pt x="179" y="356"/>
                </a:lnTo>
                <a:lnTo>
                  <a:pt x="231" y="321"/>
                </a:lnTo>
                <a:lnTo>
                  <a:pt x="290" y="287"/>
                </a:lnTo>
                <a:lnTo>
                  <a:pt x="354" y="256"/>
                </a:lnTo>
                <a:lnTo>
                  <a:pt x="422" y="229"/>
                </a:lnTo>
                <a:lnTo>
                  <a:pt x="496" y="204"/>
                </a:lnTo>
                <a:lnTo>
                  <a:pt x="572" y="182"/>
                </a:lnTo>
                <a:lnTo>
                  <a:pt x="653" y="162"/>
                </a:lnTo>
                <a:lnTo>
                  <a:pt x="736" y="143"/>
                </a:lnTo>
                <a:lnTo>
                  <a:pt x="820" y="126"/>
                </a:lnTo>
                <a:lnTo>
                  <a:pt x="908" y="113"/>
                </a:lnTo>
                <a:lnTo>
                  <a:pt x="998" y="101"/>
                </a:lnTo>
                <a:lnTo>
                  <a:pt x="1089" y="89"/>
                </a:lnTo>
                <a:lnTo>
                  <a:pt x="1180" y="79"/>
                </a:lnTo>
                <a:lnTo>
                  <a:pt x="1271" y="71"/>
                </a:lnTo>
                <a:lnTo>
                  <a:pt x="1362" y="64"/>
                </a:lnTo>
                <a:lnTo>
                  <a:pt x="1453" y="57"/>
                </a:lnTo>
                <a:lnTo>
                  <a:pt x="1545" y="50"/>
                </a:lnTo>
                <a:lnTo>
                  <a:pt x="1632" y="45"/>
                </a:lnTo>
                <a:lnTo>
                  <a:pt x="1719" y="40"/>
                </a:lnTo>
                <a:lnTo>
                  <a:pt x="1803" y="35"/>
                </a:lnTo>
                <a:lnTo>
                  <a:pt x="1886" y="30"/>
                </a:lnTo>
                <a:lnTo>
                  <a:pt x="1963" y="25"/>
                </a:lnTo>
                <a:lnTo>
                  <a:pt x="2039" y="20"/>
                </a:lnTo>
                <a:lnTo>
                  <a:pt x="2110" y="13"/>
                </a:lnTo>
                <a:lnTo>
                  <a:pt x="2176" y="6"/>
                </a:lnTo>
                <a:lnTo>
                  <a:pt x="2244" y="0"/>
                </a:lnTo>
                <a:close/>
              </a:path>
            </a:pathLst>
          </a:custGeom>
          <a:solidFill>
            <a:schemeClr val="bg1">
              <a:lumMod val="5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 name="Freeform 2354">
            <a:extLst>
              <a:ext uri="{FF2B5EF4-FFF2-40B4-BE49-F238E27FC236}">
                <a16:creationId xmlns="" xmlns:a16="http://schemas.microsoft.com/office/drawing/2014/main" id="{253EE153-5B80-493F-A0AD-6721AF5E68B5}"/>
              </a:ext>
            </a:extLst>
          </p:cNvPr>
          <p:cNvSpPr>
            <a:spLocks/>
          </p:cNvSpPr>
          <p:nvPr/>
        </p:nvSpPr>
        <p:spPr bwMode="auto">
          <a:xfrm>
            <a:off x="5124200" y="4728229"/>
            <a:ext cx="2214563" cy="1100138"/>
          </a:xfrm>
          <a:custGeom>
            <a:avLst/>
            <a:gdLst>
              <a:gd name="T0" fmla="*/ 2772 w 2789"/>
              <a:gd name="T1" fmla="*/ 1 h 1385"/>
              <a:gd name="T2" fmla="*/ 2776 w 2789"/>
              <a:gd name="T3" fmla="*/ 18 h 1385"/>
              <a:gd name="T4" fmla="*/ 2783 w 2789"/>
              <a:gd name="T5" fmla="*/ 52 h 1385"/>
              <a:gd name="T6" fmla="*/ 2788 w 2789"/>
              <a:gd name="T7" fmla="*/ 99 h 1385"/>
              <a:gd name="T8" fmla="*/ 2789 w 2789"/>
              <a:gd name="T9" fmla="*/ 157 h 1385"/>
              <a:gd name="T10" fmla="*/ 2784 w 2789"/>
              <a:gd name="T11" fmla="*/ 224 h 1385"/>
              <a:gd name="T12" fmla="*/ 2769 w 2789"/>
              <a:gd name="T13" fmla="*/ 297 h 1385"/>
              <a:gd name="T14" fmla="*/ 2742 w 2789"/>
              <a:gd name="T15" fmla="*/ 375 h 1385"/>
              <a:gd name="T16" fmla="*/ 2698 w 2789"/>
              <a:gd name="T17" fmla="*/ 456 h 1385"/>
              <a:gd name="T18" fmla="*/ 2637 w 2789"/>
              <a:gd name="T19" fmla="*/ 535 h 1385"/>
              <a:gd name="T20" fmla="*/ 2555 w 2789"/>
              <a:gd name="T21" fmla="*/ 615 h 1385"/>
              <a:gd name="T22" fmla="*/ 2448 w 2789"/>
              <a:gd name="T23" fmla="*/ 687 h 1385"/>
              <a:gd name="T24" fmla="*/ 2315 w 2789"/>
              <a:gd name="T25" fmla="*/ 755 h 1385"/>
              <a:gd name="T26" fmla="*/ 2153 w 2789"/>
              <a:gd name="T27" fmla="*/ 812 h 1385"/>
              <a:gd name="T28" fmla="*/ 1957 w 2789"/>
              <a:gd name="T29" fmla="*/ 860 h 1385"/>
              <a:gd name="T30" fmla="*/ 1727 w 2789"/>
              <a:gd name="T31" fmla="*/ 893 h 1385"/>
              <a:gd name="T32" fmla="*/ 1604 w 2789"/>
              <a:gd name="T33" fmla="*/ 903 h 1385"/>
              <a:gd name="T34" fmla="*/ 1467 w 2789"/>
              <a:gd name="T35" fmla="*/ 914 h 1385"/>
              <a:gd name="T36" fmla="*/ 1317 w 2789"/>
              <a:gd name="T37" fmla="*/ 922 h 1385"/>
              <a:gd name="T38" fmla="*/ 1160 w 2789"/>
              <a:gd name="T39" fmla="*/ 932 h 1385"/>
              <a:gd name="T40" fmla="*/ 1000 w 2789"/>
              <a:gd name="T41" fmla="*/ 946 h 1385"/>
              <a:gd name="T42" fmla="*/ 839 w 2789"/>
              <a:gd name="T43" fmla="*/ 963 h 1385"/>
              <a:gd name="T44" fmla="*/ 684 w 2789"/>
              <a:gd name="T45" fmla="*/ 986 h 1385"/>
              <a:gd name="T46" fmla="*/ 535 w 2789"/>
              <a:gd name="T47" fmla="*/ 1017 h 1385"/>
              <a:gd name="T48" fmla="*/ 402 w 2789"/>
              <a:gd name="T49" fmla="*/ 1057 h 1385"/>
              <a:gd name="T50" fmla="*/ 284 w 2789"/>
              <a:gd name="T51" fmla="*/ 1106 h 1385"/>
              <a:gd name="T52" fmla="*/ 186 w 2789"/>
              <a:gd name="T53" fmla="*/ 1169 h 1385"/>
              <a:gd name="T54" fmla="*/ 113 w 2789"/>
              <a:gd name="T55" fmla="*/ 1245 h 1385"/>
              <a:gd name="T56" fmla="*/ 69 w 2789"/>
              <a:gd name="T57" fmla="*/ 1334 h 1385"/>
              <a:gd name="T58" fmla="*/ 57 w 2789"/>
              <a:gd name="T59" fmla="*/ 1383 h 1385"/>
              <a:gd name="T60" fmla="*/ 49 w 2789"/>
              <a:gd name="T61" fmla="*/ 1361 h 1385"/>
              <a:gd name="T62" fmla="*/ 37 w 2789"/>
              <a:gd name="T63" fmla="*/ 1321 h 1385"/>
              <a:gd name="T64" fmla="*/ 22 w 2789"/>
              <a:gd name="T65" fmla="*/ 1265 h 1385"/>
              <a:gd name="T66" fmla="*/ 10 w 2789"/>
              <a:gd name="T67" fmla="*/ 1194 h 1385"/>
              <a:gd name="T68" fmla="*/ 2 w 2789"/>
              <a:gd name="T69" fmla="*/ 1113 h 1385"/>
              <a:gd name="T70" fmla="*/ 2 w 2789"/>
              <a:gd name="T71" fmla="*/ 1023 h 1385"/>
              <a:gd name="T72" fmla="*/ 15 w 2789"/>
              <a:gd name="T73" fmla="*/ 929 h 1385"/>
              <a:gd name="T74" fmla="*/ 42 w 2789"/>
              <a:gd name="T75" fmla="*/ 831 h 1385"/>
              <a:gd name="T76" fmla="*/ 88 w 2789"/>
              <a:gd name="T77" fmla="*/ 733 h 1385"/>
              <a:gd name="T78" fmla="*/ 155 w 2789"/>
              <a:gd name="T79" fmla="*/ 637 h 1385"/>
              <a:gd name="T80" fmla="*/ 246 w 2789"/>
              <a:gd name="T81" fmla="*/ 547 h 1385"/>
              <a:gd name="T82" fmla="*/ 368 w 2789"/>
              <a:gd name="T83" fmla="*/ 464 h 1385"/>
              <a:gd name="T84" fmla="*/ 520 w 2789"/>
              <a:gd name="T85" fmla="*/ 392 h 1385"/>
              <a:gd name="T86" fmla="*/ 706 w 2789"/>
              <a:gd name="T87" fmla="*/ 332 h 1385"/>
              <a:gd name="T88" fmla="*/ 944 w 2789"/>
              <a:gd name="T89" fmla="*/ 280 h 1385"/>
              <a:gd name="T90" fmla="*/ 1179 w 2789"/>
              <a:gd name="T91" fmla="*/ 241 h 1385"/>
              <a:gd name="T92" fmla="*/ 1408 w 2789"/>
              <a:gd name="T93" fmla="*/ 212 h 1385"/>
              <a:gd name="T94" fmla="*/ 1629 w 2789"/>
              <a:gd name="T95" fmla="*/ 192 h 1385"/>
              <a:gd name="T96" fmla="*/ 1839 w 2789"/>
              <a:gd name="T97" fmla="*/ 179 h 1385"/>
              <a:gd name="T98" fmla="*/ 2033 w 2789"/>
              <a:gd name="T99" fmla="*/ 169 h 1385"/>
              <a:gd name="T100" fmla="*/ 2212 w 2789"/>
              <a:gd name="T101" fmla="*/ 158 h 1385"/>
              <a:gd name="T102" fmla="*/ 2371 w 2789"/>
              <a:gd name="T103" fmla="*/ 145 h 1385"/>
              <a:gd name="T104" fmla="*/ 2507 w 2789"/>
              <a:gd name="T105" fmla="*/ 130 h 1385"/>
              <a:gd name="T106" fmla="*/ 2621 w 2789"/>
              <a:gd name="T107" fmla="*/ 106 h 1385"/>
              <a:gd name="T108" fmla="*/ 2703 w 2789"/>
              <a:gd name="T109" fmla="*/ 72 h 1385"/>
              <a:gd name="T110" fmla="*/ 2757 w 2789"/>
              <a:gd name="T111" fmla="*/ 27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89" h="1385">
                <a:moveTo>
                  <a:pt x="2771" y="0"/>
                </a:moveTo>
                <a:lnTo>
                  <a:pt x="2772" y="1"/>
                </a:lnTo>
                <a:lnTo>
                  <a:pt x="2774" y="8"/>
                </a:lnTo>
                <a:lnTo>
                  <a:pt x="2776" y="18"/>
                </a:lnTo>
                <a:lnTo>
                  <a:pt x="2779" y="33"/>
                </a:lnTo>
                <a:lnTo>
                  <a:pt x="2783" y="52"/>
                </a:lnTo>
                <a:lnTo>
                  <a:pt x="2786" y="74"/>
                </a:lnTo>
                <a:lnTo>
                  <a:pt x="2788" y="99"/>
                </a:lnTo>
                <a:lnTo>
                  <a:pt x="2789" y="126"/>
                </a:lnTo>
                <a:lnTo>
                  <a:pt x="2789" y="157"/>
                </a:lnTo>
                <a:lnTo>
                  <a:pt x="2788" y="189"/>
                </a:lnTo>
                <a:lnTo>
                  <a:pt x="2784" y="224"/>
                </a:lnTo>
                <a:lnTo>
                  <a:pt x="2778" y="260"/>
                </a:lnTo>
                <a:lnTo>
                  <a:pt x="2769" y="297"/>
                </a:lnTo>
                <a:lnTo>
                  <a:pt x="2757" y="336"/>
                </a:lnTo>
                <a:lnTo>
                  <a:pt x="2742" y="375"/>
                </a:lnTo>
                <a:lnTo>
                  <a:pt x="2722" y="415"/>
                </a:lnTo>
                <a:lnTo>
                  <a:pt x="2698" y="456"/>
                </a:lnTo>
                <a:lnTo>
                  <a:pt x="2671" y="496"/>
                </a:lnTo>
                <a:lnTo>
                  <a:pt x="2637" y="535"/>
                </a:lnTo>
                <a:lnTo>
                  <a:pt x="2599" y="576"/>
                </a:lnTo>
                <a:lnTo>
                  <a:pt x="2555" y="615"/>
                </a:lnTo>
                <a:lnTo>
                  <a:pt x="2506" y="652"/>
                </a:lnTo>
                <a:lnTo>
                  <a:pt x="2448" y="687"/>
                </a:lnTo>
                <a:lnTo>
                  <a:pt x="2386" y="723"/>
                </a:lnTo>
                <a:lnTo>
                  <a:pt x="2315" y="755"/>
                </a:lnTo>
                <a:lnTo>
                  <a:pt x="2239" y="785"/>
                </a:lnTo>
                <a:lnTo>
                  <a:pt x="2153" y="812"/>
                </a:lnTo>
                <a:lnTo>
                  <a:pt x="2060" y="838"/>
                </a:lnTo>
                <a:lnTo>
                  <a:pt x="1957" y="860"/>
                </a:lnTo>
                <a:lnTo>
                  <a:pt x="1847" y="878"/>
                </a:lnTo>
                <a:lnTo>
                  <a:pt x="1727" y="893"/>
                </a:lnTo>
                <a:lnTo>
                  <a:pt x="1668" y="898"/>
                </a:lnTo>
                <a:lnTo>
                  <a:pt x="1604" y="903"/>
                </a:lnTo>
                <a:lnTo>
                  <a:pt x="1536" y="909"/>
                </a:lnTo>
                <a:lnTo>
                  <a:pt x="1467" y="914"/>
                </a:lnTo>
                <a:lnTo>
                  <a:pt x="1393" y="917"/>
                </a:lnTo>
                <a:lnTo>
                  <a:pt x="1317" y="922"/>
                </a:lnTo>
                <a:lnTo>
                  <a:pt x="1239" y="927"/>
                </a:lnTo>
                <a:lnTo>
                  <a:pt x="1160" y="932"/>
                </a:lnTo>
                <a:lnTo>
                  <a:pt x="1079" y="939"/>
                </a:lnTo>
                <a:lnTo>
                  <a:pt x="1000" y="946"/>
                </a:lnTo>
                <a:lnTo>
                  <a:pt x="919" y="954"/>
                </a:lnTo>
                <a:lnTo>
                  <a:pt x="839" y="963"/>
                </a:lnTo>
                <a:lnTo>
                  <a:pt x="760" y="974"/>
                </a:lnTo>
                <a:lnTo>
                  <a:pt x="684" y="986"/>
                </a:lnTo>
                <a:lnTo>
                  <a:pt x="608" y="1001"/>
                </a:lnTo>
                <a:lnTo>
                  <a:pt x="535" y="1017"/>
                </a:lnTo>
                <a:lnTo>
                  <a:pt x="466" y="1035"/>
                </a:lnTo>
                <a:lnTo>
                  <a:pt x="402" y="1057"/>
                </a:lnTo>
                <a:lnTo>
                  <a:pt x="339" y="1081"/>
                </a:lnTo>
                <a:lnTo>
                  <a:pt x="284" y="1106"/>
                </a:lnTo>
                <a:lnTo>
                  <a:pt x="231" y="1137"/>
                </a:lnTo>
                <a:lnTo>
                  <a:pt x="186" y="1169"/>
                </a:lnTo>
                <a:lnTo>
                  <a:pt x="145" y="1204"/>
                </a:lnTo>
                <a:lnTo>
                  <a:pt x="113" y="1245"/>
                </a:lnTo>
                <a:lnTo>
                  <a:pt x="88" y="1287"/>
                </a:lnTo>
                <a:lnTo>
                  <a:pt x="69" y="1334"/>
                </a:lnTo>
                <a:lnTo>
                  <a:pt x="59" y="1385"/>
                </a:lnTo>
                <a:lnTo>
                  <a:pt x="57" y="1383"/>
                </a:lnTo>
                <a:lnTo>
                  <a:pt x="54" y="1375"/>
                </a:lnTo>
                <a:lnTo>
                  <a:pt x="49" y="1361"/>
                </a:lnTo>
                <a:lnTo>
                  <a:pt x="44" y="1343"/>
                </a:lnTo>
                <a:lnTo>
                  <a:pt x="37" y="1321"/>
                </a:lnTo>
                <a:lnTo>
                  <a:pt x="29" y="1294"/>
                </a:lnTo>
                <a:lnTo>
                  <a:pt x="22" y="1265"/>
                </a:lnTo>
                <a:lnTo>
                  <a:pt x="15" y="1231"/>
                </a:lnTo>
                <a:lnTo>
                  <a:pt x="10" y="1194"/>
                </a:lnTo>
                <a:lnTo>
                  <a:pt x="5" y="1155"/>
                </a:lnTo>
                <a:lnTo>
                  <a:pt x="2" y="1113"/>
                </a:lnTo>
                <a:lnTo>
                  <a:pt x="0" y="1069"/>
                </a:lnTo>
                <a:lnTo>
                  <a:pt x="2" y="1023"/>
                </a:lnTo>
                <a:lnTo>
                  <a:pt x="7" y="976"/>
                </a:lnTo>
                <a:lnTo>
                  <a:pt x="15" y="929"/>
                </a:lnTo>
                <a:lnTo>
                  <a:pt x="27" y="880"/>
                </a:lnTo>
                <a:lnTo>
                  <a:pt x="42" y="831"/>
                </a:lnTo>
                <a:lnTo>
                  <a:pt x="62" y="782"/>
                </a:lnTo>
                <a:lnTo>
                  <a:pt x="88" y="733"/>
                </a:lnTo>
                <a:lnTo>
                  <a:pt x="118" y="684"/>
                </a:lnTo>
                <a:lnTo>
                  <a:pt x="155" y="637"/>
                </a:lnTo>
                <a:lnTo>
                  <a:pt x="198" y="591"/>
                </a:lnTo>
                <a:lnTo>
                  <a:pt x="246" y="547"/>
                </a:lnTo>
                <a:lnTo>
                  <a:pt x="304" y="503"/>
                </a:lnTo>
                <a:lnTo>
                  <a:pt x="368" y="464"/>
                </a:lnTo>
                <a:lnTo>
                  <a:pt x="439" y="425"/>
                </a:lnTo>
                <a:lnTo>
                  <a:pt x="520" y="392"/>
                </a:lnTo>
                <a:lnTo>
                  <a:pt x="608" y="359"/>
                </a:lnTo>
                <a:lnTo>
                  <a:pt x="706" y="332"/>
                </a:lnTo>
                <a:lnTo>
                  <a:pt x="826" y="304"/>
                </a:lnTo>
                <a:lnTo>
                  <a:pt x="944" y="280"/>
                </a:lnTo>
                <a:lnTo>
                  <a:pt x="1062" y="258"/>
                </a:lnTo>
                <a:lnTo>
                  <a:pt x="1179" y="241"/>
                </a:lnTo>
                <a:lnTo>
                  <a:pt x="1295" y="226"/>
                </a:lnTo>
                <a:lnTo>
                  <a:pt x="1408" y="212"/>
                </a:lnTo>
                <a:lnTo>
                  <a:pt x="1520" y="202"/>
                </a:lnTo>
                <a:lnTo>
                  <a:pt x="1629" y="192"/>
                </a:lnTo>
                <a:lnTo>
                  <a:pt x="1736" y="185"/>
                </a:lnTo>
                <a:lnTo>
                  <a:pt x="1839" y="179"/>
                </a:lnTo>
                <a:lnTo>
                  <a:pt x="1938" y="174"/>
                </a:lnTo>
                <a:lnTo>
                  <a:pt x="2033" y="169"/>
                </a:lnTo>
                <a:lnTo>
                  <a:pt x="2126" y="163"/>
                </a:lnTo>
                <a:lnTo>
                  <a:pt x="2212" y="158"/>
                </a:lnTo>
                <a:lnTo>
                  <a:pt x="2295" y="152"/>
                </a:lnTo>
                <a:lnTo>
                  <a:pt x="2371" y="145"/>
                </a:lnTo>
                <a:lnTo>
                  <a:pt x="2443" y="138"/>
                </a:lnTo>
                <a:lnTo>
                  <a:pt x="2507" y="130"/>
                </a:lnTo>
                <a:lnTo>
                  <a:pt x="2568" y="118"/>
                </a:lnTo>
                <a:lnTo>
                  <a:pt x="2621" y="106"/>
                </a:lnTo>
                <a:lnTo>
                  <a:pt x="2666" y="91"/>
                </a:lnTo>
                <a:lnTo>
                  <a:pt x="2703" y="72"/>
                </a:lnTo>
                <a:lnTo>
                  <a:pt x="2734" y="52"/>
                </a:lnTo>
                <a:lnTo>
                  <a:pt x="2757" y="27"/>
                </a:lnTo>
                <a:lnTo>
                  <a:pt x="2771" y="0"/>
                </a:lnTo>
                <a:close/>
              </a:path>
            </a:pathLst>
          </a:custGeom>
          <a:solidFill>
            <a:srgbClr val="FF7AA3"/>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prstTxWarp prst="textNoShape">
              <a:avLst/>
            </a:prstTxWarp>
            <a:noAutofit/>
          </a:bodyPr>
          <a:lstStyle/>
          <a:p>
            <a:pPr algn="ctr">
              <a:lnSpc>
                <a:spcPct val="130000"/>
              </a:lnSpc>
            </a:pPr>
            <a:endParaRPr lang="zh-CN" altLang="en-US" sz="2001" kern="0">
              <a:solidFill>
                <a:sysClr val="window" lastClr="FFFFFF"/>
              </a:solidFill>
              <a:cs typeface="+mn-ea"/>
              <a:sym typeface="+mn-lt"/>
            </a:endParaRPr>
          </a:p>
        </p:txBody>
      </p:sp>
      <p:sp>
        <p:nvSpPr>
          <p:cNvPr id="10" name="Freeform 2355">
            <a:extLst>
              <a:ext uri="{FF2B5EF4-FFF2-40B4-BE49-F238E27FC236}">
                <a16:creationId xmlns="" xmlns:a16="http://schemas.microsoft.com/office/drawing/2014/main" id="{02084E47-95CB-4B8D-A518-D8DB28ABBA84}"/>
              </a:ext>
            </a:extLst>
          </p:cNvPr>
          <p:cNvSpPr>
            <a:spLocks/>
          </p:cNvSpPr>
          <p:nvPr/>
        </p:nvSpPr>
        <p:spPr bwMode="auto">
          <a:xfrm>
            <a:off x="4873374" y="3470931"/>
            <a:ext cx="2890839" cy="1438275"/>
          </a:xfrm>
          <a:custGeom>
            <a:avLst/>
            <a:gdLst>
              <a:gd name="T0" fmla="*/ 3620 w 3642"/>
              <a:gd name="T1" fmla="*/ 8 h 1811"/>
              <a:gd name="T2" fmla="*/ 3630 w 3642"/>
              <a:gd name="T3" fmla="*/ 52 h 1811"/>
              <a:gd name="T4" fmla="*/ 3640 w 3642"/>
              <a:gd name="T5" fmla="*/ 127 h 1811"/>
              <a:gd name="T6" fmla="*/ 3640 w 3642"/>
              <a:gd name="T7" fmla="*/ 226 h 1811"/>
              <a:gd name="T8" fmla="*/ 3625 w 3642"/>
              <a:gd name="T9" fmla="*/ 343 h 1811"/>
              <a:gd name="T10" fmla="*/ 3586 w 3642"/>
              <a:gd name="T11" fmla="*/ 473 h 1811"/>
              <a:gd name="T12" fmla="*/ 3515 w 3642"/>
              <a:gd name="T13" fmla="*/ 608 h 1811"/>
              <a:gd name="T14" fmla="*/ 3402 w 3642"/>
              <a:gd name="T15" fmla="*/ 743 h 1811"/>
              <a:gd name="T16" fmla="*/ 3242 w 3642"/>
              <a:gd name="T17" fmla="*/ 870 h 1811"/>
              <a:gd name="T18" fmla="*/ 3025 w 3642"/>
              <a:gd name="T19" fmla="*/ 985 h 1811"/>
              <a:gd name="T20" fmla="*/ 2743 w 3642"/>
              <a:gd name="T21" fmla="*/ 1081 h 1811"/>
              <a:gd name="T22" fmla="*/ 2389 w 3642"/>
              <a:gd name="T23" fmla="*/ 1152 h 1811"/>
              <a:gd name="T24" fmla="*/ 2115 w 3642"/>
              <a:gd name="T25" fmla="*/ 1181 h 1811"/>
              <a:gd name="T26" fmla="*/ 1879 w 3642"/>
              <a:gd name="T27" fmla="*/ 1196 h 1811"/>
              <a:gd name="T28" fmla="*/ 1621 w 3642"/>
              <a:gd name="T29" fmla="*/ 1211 h 1811"/>
              <a:gd name="T30" fmla="*/ 1347 w 3642"/>
              <a:gd name="T31" fmla="*/ 1232 h 1811"/>
              <a:gd name="T32" fmla="*/ 1074 w 3642"/>
              <a:gd name="T33" fmla="*/ 1262 h 1811"/>
              <a:gd name="T34" fmla="*/ 812 w 3642"/>
              <a:gd name="T35" fmla="*/ 1304 h 1811"/>
              <a:gd name="T36" fmla="*/ 572 w 3642"/>
              <a:gd name="T37" fmla="*/ 1365 h 1811"/>
              <a:gd name="T38" fmla="*/ 366 w 3642"/>
              <a:gd name="T39" fmla="*/ 1448 h 1811"/>
              <a:gd name="T40" fmla="*/ 207 w 3642"/>
              <a:gd name="T41" fmla="*/ 1558 h 1811"/>
              <a:gd name="T42" fmla="*/ 104 w 3642"/>
              <a:gd name="T43" fmla="*/ 1698 h 1811"/>
              <a:gd name="T44" fmla="*/ 74 w 3642"/>
              <a:gd name="T45" fmla="*/ 1808 h 1811"/>
              <a:gd name="T46" fmla="*/ 60 w 3642"/>
              <a:gd name="T47" fmla="*/ 1771 h 1811"/>
              <a:gd name="T48" fmla="*/ 37 w 3642"/>
              <a:gd name="T49" fmla="*/ 1693 h 1811"/>
              <a:gd name="T50" fmla="*/ 15 w 3642"/>
              <a:gd name="T51" fmla="*/ 1583 h 1811"/>
              <a:gd name="T52" fmla="*/ 0 w 3642"/>
              <a:gd name="T53" fmla="*/ 1449 h 1811"/>
              <a:gd name="T54" fmla="*/ 5 w 3642"/>
              <a:gd name="T55" fmla="*/ 1297 h 1811"/>
              <a:gd name="T56" fmla="*/ 37 w 3642"/>
              <a:gd name="T57" fmla="*/ 1137 h 1811"/>
              <a:gd name="T58" fmla="*/ 104 w 3642"/>
              <a:gd name="T59" fmla="*/ 973 h 1811"/>
              <a:gd name="T60" fmla="*/ 217 w 3642"/>
              <a:gd name="T61" fmla="*/ 813 h 1811"/>
              <a:gd name="T62" fmla="*/ 386 w 3642"/>
              <a:gd name="T63" fmla="*/ 666 h 1811"/>
              <a:gd name="T64" fmla="*/ 618 w 3642"/>
              <a:gd name="T65" fmla="*/ 537 h 1811"/>
              <a:gd name="T66" fmla="*/ 922 w 3642"/>
              <a:gd name="T67" fmla="*/ 434 h 1811"/>
              <a:gd name="T68" fmla="*/ 1335 w 3642"/>
              <a:gd name="T69" fmla="*/ 348 h 1811"/>
              <a:gd name="T70" fmla="*/ 1742 w 3642"/>
              <a:gd name="T71" fmla="*/ 289 h 1811"/>
              <a:gd name="T72" fmla="*/ 2131 w 3642"/>
              <a:gd name="T73" fmla="*/ 252 h 1811"/>
              <a:gd name="T74" fmla="*/ 2492 w 3642"/>
              <a:gd name="T75" fmla="*/ 230 h 1811"/>
              <a:gd name="T76" fmla="*/ 2819 w 3642"/>
              <a:gd name="T77" fmla="*/ 211 h 1811"/>
              <a:gd name="T78" fmla="*/ 3101 w 3642"/>
              <a:gd name="T79" fmla="*/ 191 h 1811"/>
              <a:gd name="T80" fmla="*/ 3333 w 3642"/>
              <a:gd name="T81" fmla="*/ 159 h 1811"/>
              <a:gd name="T82" fmla="*/ 3502 w 3642"/>
              <a:gd name="T83" fmla="*/ 110 h 1811"/>
              <a:gd name="T84" fmla="*/ 3601 w 3642"/>
              <a:gd name="T85" fmla="*/ 32 h 1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42" h="1811">
                <a:moveTo>
                  <a:pt x="3618" y="0"/>
                </a:moveTo>
                <a:lnTo>
                  <a:pt x="3618" y="2"/>
                </a:lnTo>
                <a:lnTo>
                  <a:pt x="3620" y="8"/>
                </a:lnTo>
                <a:lnTo>
                  <a:pt x="3623" y="18"/>
                </a:lnTo>
                <a:lnTo>
                  <a:pt x="3627" y="34"/>
                </a:lnTo>
                <a:lnTo>
                  <a:pt x="3630" y="52"/>
                </a:lnTo>
                <a:lnTo>
                  <a:pt x="3633" y="74"/>
                </a:lnTo>
                <a:lnTo>
                  <a:pt x="3637" y="98"/>
                </a:lnTo>
                <a:lnTo>
                  <a:pt x="3640" y="127"/>
                </a:lnTo>
                <a:lnTo>
                  <a:pt x="3642" y="157"/>
                </a:lnTo>
                <a:lnTo>
                  <a:pt x="3642" y="191"/>
                </a:lnTo>
                <a:lnTo>
                  <a:pt x="3640" y="226"/>
                </a:lnTo>
                <a:lnTo>
                  <a:pt x="3638" y="263"/>
                </a:lnTo>
                <a:lnTo>
                  <a:pt x="3633" y="302"/>
                </a:lnTo>
                <a:lnTo>
                  <a:pt x="3625" y="343"/>
                </a:lnTo>
                <a:lnTo>
                  <a:pt x="3616" y="385"/>
                </a:lnTo>
                <a:lnTo>
                  <a:pt x="3603" y="429"/>
                </a:lnTo>
                <a:lnTo>
                  <a:pt x="3586" y="473"/>
                </a:lnTo>
                <a:lnTo>
                  <a:pt x="3566" y="517"/>
                </a:lnTo>
                <a:lnTo>
                  <a:pt x="3542" y="562"/>
                </a:lnTo>
                <a:lnTo>
                  <a:pt x="3515" y="608"/>
                </a:lnTo>
                <a:lnTo>
                  <a:pt x="3483" y="654"/>
                </a:lnTo>
                <a:lnTo>
                  <a:pt x="3446" y="698"/>
                </a:lnTo>
                <a:lnTo>
                  <a:pt x="3402" y="743"/>
                </a:lnTo>
                <a:lnTo>
                  <a:pt x="3355" y="785"/>
                </a:lnTo>
                <a:lnTo>
                  <a:pt x="3302" y="829"/>
                </a:lnTo>
                <a:lnTo>
                  <a:pt x="3242" y="870"/>
                </a:lnTo>
                <a:lnTo>
                  <a:pt x="3176" y="911"/>
                </a:lnTo>
                <a:lnTo>
                  <a:pt x="3105" y="949"/>
                </a:lnTo>
                <a:lnTo>
                  <a:pt x="3025" y="985"/>
                </a:lnTo>
                <a:lnTo>
                  <a:pt x="2939" y="1020"/>
                </a:lnTo>
                <a:lnTo>
                  <a:pt x="2845" y="1052"/>
                </a:lnTo>
                <a:lnTo>
                  <a:pt x="2743" y="1081"/>
                </a:lnTo>
                <a:lnTo>
                  <a:pt x="2634" y="1108"/>
                </a:lnTo>
                <a:lnTo>
                  <a:pt x="2515" y="1132"/>
                </a:lnTo>
                <a:lnTo>
                  <a:pt x="2389" y="1152"/>
                </a:lnTo>
                <a:lnTo>
                  <a:pt x="2252" y="1167"/>
                </a:lnTo>
                <a:lnTo>
                  <a:pt x="2186" y="1174"/>
                </a:lnTo>
                <a:lnTo>
                  <a:pt x="2115" y="1181"/>
                </a:lnTo>
                <a:lnTo>
                  <a:pt x="2039" y="1186"/>
                </a:lnTo>
                <a:lnTo>
                  <a:pt x="1962" y="1191"/>
                </a:lnTo>
                <a:lnTo>
                  <a:pt x="1879" y="1196"/>
                </a:lnTo>
                <a:lnTo>
                  <a:pt x="1795" y="1201"/>
                </a:lnTo>
                <a:lnTo>
                  <a:pt x="1708" y="1206"/>
                </a:lnTo>
                <a:lnTo>
                  <a:pt x="1621" y="1211"/>
                </a:lnTo>
                <a:lnTo>
                  <a:pt x="1529" y="1218"/>
                </a:lnTo>
                <a:lnTo>
                  <a:pt x="1438" y="1225"/>
                </a:lnTo>
                <a:lnTo>
                  <a:pt x="1347" y="1232"/>
                </a:lnTo>
                <a:lnTo>
                  <a:pt x="1256" y="1240"/>
                </a:lnTo>
                <a:lnTo>
                  <a:pt x="1165" y="1250"/>
                </a:lnTo>
                <a:lnTo>
                  <a:pt x="1074" y="1262"/>
                </a:lnTo>
                <a:lnTo>
                  <a:pt x="984" y="1274"/>
                </a:lnTo>
                <a:lnTo>
                  <a:pt x="896" y="1287"/>
                </a:lnTo>
                <a:lnTo>
                  <a:pt x="812" y="1304"/>
                </a:lnTo>
                <a:lnTo>
                  <a:pt x="729" y="1323"/>
                </a:lnTo>
                <a:lnTo>
                  <a:pt x="648" y="1343"/>
                </a:lnTo>
                <a:lnTo>
                  <a:pt x="572" y="1365"/>
                </a:lnTo>
                <a:lnTo>
                  <a:pt x="498" y="1390"/>
                </a:lnTo>
                <a:lnTo>
                  <a:pt x="430" y="1417"/>
                </a:lnTo>
                <a:lnTo>
                  <a:pt x="366" y="1448"/>
                </a:lnTo>
                <a:lnTo>
                  <a:pt x="307" y="1482"/>
                </a:lnTo>
                <a:lnTo>
                  <a:pt x="255" y="1517"/>
                </a:lnTo>
                <a:lnTo>
                  <a:pt x="207" y="1558"/>
                </a:lnTo>
                <a:lnTo>
                  <a:pt x="165" y="1600"/>
                </a:lnTo>
                <a:lnTo>
                  <a:pt x="131" y="1647"/>
                </a:lnTo>
                <a:lnTo>
                  <a:pt x="104" y="1698"/>
                </a:lnTo>
                <a:lnTo>
                  <a:pt x="86" y="1752"/>
                </a:lnTo>
                <a:lnTo>
                  <a:pt x="76" y="1811"/>
                </a:lnTo>
                <a:lnTo>
                  <a:pt x="74" y="1808"/>
                </a:lnTo>
                <a:lnTo>
                  <a:pt x="71" y="1799"/>
                </a:lnTo>
                <a:lnTo>
                  <a:pt x="66" y="1787"/>
                </a:lnTo>
                <a:lnTo>
                  <a:pt x="60" y="1771"/>
                </a:lnTo>
                <a:lnTo>
                  <a:pt x="54" y="1749"/>
                </a:lnTo>
                <a:lnTo>
                  <a:pt x="45" y="1722"/>
                </a:lnTo>
                <a:lnTo>
                  <a:pt x="37" y="1693"/>
                </a:lnTo>
                <a:lnTo>
                  <a:pt x="28" y="1659"/>
                </a:lnTo>
                <a:lnTo>
                  <a:pt x="22" y="1624"/>
                </a:lnTo>
                <a:lnTo>
                  <a:pt x="15" y="1583"/>
                </a:lnTo>
                <a:lnTo>
                  <a:pt x="8" y="1541"/>
                </a:lnTo>
                <a:lnTo>
                  <a:pt x="3" y="1497"/>
                </a:lnTo>
                <a:lnTo>
                  <a:pt x="0" y="1449"/>
                </a:lnTo>
                <a:lnTo>
                  <a:pt x="0" y="1400"/>
                </a:lnTo>
                <a:lnTo>
                  <a:pt x="1" y="1350"/>
                </a:lnTo>
                <a:lnTo>
                  <a:pt x="5" y="1297"/>
                </a:lnTo>
                <a:lnTo>
                  <a:pt x="11" y="1245"/>
                </a:lnTo>
                <a:lnTo>
                  <a:pt x="22" y="1191"/>
                </a:lnTo>
                <a:lnTo>
                  <a:pt x="37" y="1137"/>
                </a:lnTo>
                <a:lnTo>
                  <a:pt x="55" y="1083"/>
                </a:lnTo>
                <a:lnTo>
                  <a:pt x="77" y="1027"/>
                </a:lnTo>
                <a:lnTo>
                  <a:pt x="104" y="973"/>
                </a:lnTo>
                <a:lnTo>
                  <a:pt x="136" y="919"/>
                </a:lnTo>
                <a:lnTo>
                  <a:pt x="175" y="865"/>
                </a:lnTo>
                <a:lnTo>
                  <a:pt x="217" y="813"/>
                </a:lnTo>
                <a:lnTo>
                  <a:pt x="268" y="762"/>
                </a:lnTo>
                <a:lnTo>
                  <a:pt x="324" y="713"/>
                </a:lnTo>
                <a:lnTo>
                  <a:pt x="386" y="666"/>
                </a:lnTo>
                <a:lnTo>
                  <a:pt x="456" y="620"/>
                </a:lnTo>
                <a:lnTo>
                  <a:pt x="532" y="578"/>
                </a:lnTo>
                <a:lnTo>
                  <a:pt x="618" y="537"/>
                </a:lnTo>
                <a:lnTo>
                  <a:pt x="711" y="500"/>
                </a:lnTo>
                <a:lnTo>
                  <a:pt x="810" y="466"/>
                </a:lnTo>
                <a:lnTo>
                  <a:pt x="922" y="434"/>
                </a:lnTo>
                <a:lnTo>
                  <a:pt x="1060" y="402"/>
                </a:lnTo>
                <a:lnTo>
                  <a:pt x="1198" y="373"/>
                </a:lnTo>
                <a:lnTo>
                  <a:pt x="1335" y="348"/>
                </a:lnTo>
                <a:lnTo>
                  <a:pt x="1472" y="324"/>
                </a:lnTo>
                <a:lnTo>
                  <a:pt x="1609" y="306"/>
                </a:lnTo>
                <a:lnTo>
                  <a:pt x="1742" y="289"/>
                </a:lnTo>
                <a:lnTo>
                  <a:pt x="1874" y="275"/>
                </a:lnTo>
                <a:lnTo>
                  <a:pt x="2004" y="263"/>
                </a:lnTo>
                <a:lnTo>
                  <a:pt x="2131" y="252"/>
                </a:lnTo>
                <a:lnTo>
                  <a:pt x="2254" y="243"/>
                </a:lnTo>
                <a:lnTo>
                  <a:pt x="2375" y="236"/>
                </a:lnTo>
                <a:lnTo>
                  <a:pt x="2492" y="230"/>
                </a:lnTo>
                <a:lnTo>
                  <a:pt x="2605" y="223"/>
                </a:lnTo>
                <a:lnTo>
                  <a:pt x="2715" y="218"/>
                </a:lnTo>
                <a:lnTo>
                  <a:pt x="2819" y="211"/>
                </a:lnTo>
                <a:lnTo>
                  <a:pt x="2919" y="204"/>
                </a:lnTo>
                <a:lnTo>
                  <a:pt x="3014" y="198"/>
                </a:lnTo>
                <a:lnTo>
                  <a:pt x="3101" y="191"/>
                </a:lnTo>
                <a:lnTo>
                  <a:pt x="3186" y="182"/>
                </a:lnTo>
                <a:lnTo>
                  <a:pt x="3262" y="172"/>
                </a:lnTo>
                <a:lnTo>
                  <a:pt x="3333" y="159"/>
                </a:lnTo>
                <a:lnTo>
                  <a:pt x="3397" y="145"/>
                </a:lnTo>
                <a:lnTo>
                  <a:pt x="3453" y="128"/>
                </a:lnTo>
                <a:lnTo>
                  <a:pt x="3502" y="110"/>
                </a:lnTo>
                <a:lnTo>
                  <a:pt x="3544" y="88"/>
                </a:lnTo>
                <a:lnTo>
                  <a:pt x="3576" y="61"/>
                </a:lnTo>
                <a:lnTo>
                  <a:pt x="3601" y="32"/>
                </a:lnTo>
                <a:lnTo>
                  <a:pt x="3618" y="0"/>
                </a:lnTo>
                <a:close/>
              </a:path>
            </a:pathLst>
          </a:custGeom>
          <a:solidFill>
            <a:srgbClr val="FF7AA3"/>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prstTxWarp prst="textNoShape">
              <a:avLst/>
            </a:prstTxWarp>
            <a:noAutofit/>
          </a:bodyPr>
          <a:lstStyle/>
          <a:p>
            <a:pPr algn="ctr">
              <a:lnSpc>
                <a:spcPct val="130000"/>
              </a:lnSpc>
            </a:pPr>
            <a:endParaRPr lang="zh-CN" altLang="en-US" sz="2001" kern="0">
              <a:solidFill>
                <a:sysClr val="window" lastClr="FFFFFF"/>
              </a:solidFill>
              <a:cs typeface="+mn-ea"/>
              <a:sym typeface="+mn-lt"/>
            </a:endParaRPr>
          </a:p>
        </p:txBody>
      </p:sp>
      <p:sp>
        <p:nvSpPr>
          <p:cNvPr id="11" name="Freeform 2356">
            <a:extLst>
              <a:ext uri="{FF2B5EF4-FFF2-40B4-BE49-F238E27FC236}">
                <a16:creationId xmlns="" xmlns:a16="http://schemas.microsoft.com/office/drawing/2014/main" id="{DEFDC400-B8B7-492E-8FE7-63BCB60D13D4}"/>
              </a:ext>
            </a:extLst>
          </p:cNvPr>
          <p:cNvSpPr>
            <a:spLocks/>
          </p:cNvSpPr>
          <p:nvPr/>
        </p:nvSpPr>
        <p:spPr bwMode="auto">
          <a:xfrm>
            <a:off x="4455863" y="2034244"/>
            <a:ext cx="3706813" cy="1844675"/>
          </a:xfrm>
          <a:custGeom>
            <a:avLst/>
            <a:gdLst>
              <a:gd name="T0" fmla="*/ 4642 w 4670"/>
              <a:gd name="T1" fmla="*/ 10 h 2325"/>
              <a:gd name="T2" fmla="*/ 4652 w 4670"/>
              <a:gd name="T3" fmla="*/ 54 h 2325"/>
              <a:gd name="T4" fmla="*/ 4664 w 4670"/>
              <a:gd name="T5" fmla="*/ 128 h 2325"/>
              <a:gd name="T6" fmla="*/ 4670 w 4670"/>
              <a:gd name="T7" fmla="*/ 230 h 2325"/>
              <a:gd name="T8" fmla="*/ 4664 w 4670"/>
              <a:gd name="T9" fmla="*/ 353 h 2325"/>
              <a:gd name="T10" fmla="*/ 4638 w 4670"/>
              <a:gd name="T11" fmla="*/ 492 h 2325"/>
              <a:gd name="T12" fmla="*/ 4586 w 4670"/>
              <a:gd name="T13" fmla="*/ 640 h 2325"/>
              <a:gd name="T14" fmla="*/ 4501 w 4670"/>
              <a:gd name="T15" fmla="*/ 792 h 2325"/>
              <a:gd name="T16" fmla="*/ 4375 w 4670"/>
              <a:gd name="T17" fmla="*/ 945 h 2325"/>
              <a:gd name="T18" fmla="*/ 4201 w 4670"/>
              <a:gd name="T19" fmla="*/ 1090 h 2325"/>
              <a:gd name="T20" fmla="*/ 3973 w 4670"/>
              <a:gd name="T21" fmla="*/ 1223 h 2325"/>
              <a:gd name="T22" fmla="*/ 3683 w 4670"/>
              <a:gd name="T23" fmla="*/ 1340 h 2325"/>
              <a:gd name="T24" fmla="*/ 3325 w 4670"/>
              <a:gd name="T25" fmla="*/ 1434 h 2325"/>
              <a:gd name="T26" fmla="*/ 2891 w 4670"/>
              <a:gd name="T27" fmla="*/ 1500 h 2325"/>
              <a:gd name="T28" fmla="*/ 2651 w 4670"/>
              <a:gd name="T29" fmla="*/ 1521 h 2325"/>
              <a:gd name="T30" fmla="*/ 2377 w 4670"/>
              <a:gd name="T31" fmla="*/ 1538 h 2325"/>
              <a:gd name="T32" fmla="*/ 2082 w 4670"/>
              <a:gd name="T33" fmla="*/ 1556 h 2325"/>
              <a:gd name="T34" fmla="*/ 1773 w 4670"/>
              <a:gd name="T35" fmla="*/ 1578 h 2325"/>
              <a:gd name="T36" fmla="*/ 1461 w 4670"/>
              <a:gd name="T37" fmla="*/ 1610 h 2325"/>
              <a:gd name="T38" fmla="*/ 1157 w 4670"/>
              <a:gd name="T39" fmla="*/ 1654 h 2325"/>
              <a:gd name="T40" fmla="*/ 873 w 4670"/>
              <a:gd name="T41" fmla="*/ 1713 h 2325"/>
              <a:gd name="T42" fmla="*/ 616 w 4670"/>
              <a:gd name="T43" fmla="*/ 1794 h 2325"/>
              <a:gd name="T44" fmla="*/ 400 w 4670"/>
              <a:gd name="T45" fmla="*/ 1899 h 2325"/>
              <a:gd name="T46" fmla="*/ 235 w 4670"/>
              <a:gd name="T47" fmla="*/ 2031 h 2325"/>
              <a:gd name="T48" fmla="*/ 128 w 4670"/>
              <a:gd name="T49" fmla="*/ 2196 h 2325"/>
              <a:gd name="T50" fmla="*/ 96 w 4670"/>
              <a:gd name="T51" fmla="*/ 2323 h 2325"/>
              <a:gd name="T52" fmla="*/ 81 w 4670"/>
              <a:gd name="T53" fmla="*/ 2283 h 2325"/>
              <a:gd name="T54" fmla="*/ 56 w 4670"/>
              <a:gd name="T55" fmla="*/ 2203 h 2325"/>
              <a:gd name="T56" fmla="*/ 29 w 4670"/>
              <a:gd name="T57" fmla="*/ 2087 h 2325"/>
              <a:gd name="T58" fmla="*/ 7 w 4670"/>
              <a:gd name="T59" fmla="*/ 1943 h 2325"/>
              <a:gd name="T60" fmla="*/ 0 w 4670"/>
              <a:gd name="T61" fmla="*/ 1779 h 2325"/>
              <a:gd name="T62" fmla="*/ 15 w 4670"/>
              <a:gd name="T63" fmla="*/ 1600 h 2325"/>
              <a:gd name="T64" fmla="*/ 62 w 4670"/>
              <a:gd name="T65" fmla="*/ 1413 h 2325"/>
              <a:gd name="T66" fmla="*/ 149 w 4670"/>
              <a:gd name="T67" fmla="*/ 1225 h 2325"/>
              <a:gd name="T68" fmla="*/ 284 w 4670"/>
              <a:gd name="T69" fmla="*/ 1041 h 2325"/>
              <a:gd name="T70" fmla="*/ 473 w 4670"/>
              <a:gd name="T71" fmla="*/ 872 h 2325"/>
              <a:gd name="T72" fmla="*/ 728 w 4670"/>
              <a:gd name="T73" fmla="*/ 720 h 2325"/>
              <a:gd name="T74" fmla="*/ 1055 w 4670"/>
              <a:gd name="T75" fmla="*/ 595 h 2325"/>
              <a:gd name="T76" fmla="*/ 1493 w 4670"/>
              <a:gd name="T77" fmla="*/ 488 h 2325"/>
              <a:gd name="T78" fmla="*/ 1955 w 4670"/>
              <a:gd name="T79" fmla="*/ 409 h 2325"/>
              <a:gd name="T80" fmla="*/ 2404 w 4670"/>
              <a:gd name="T81" fmla="*/ 355 h 2325"/>
              <a:gd name="T82" fmla="*/ 2833 w 4670"/>
              <a:gd name="T83" fmla="*/ 318 h 2325"/>
              <a:gd name="T84" fmla="*/ 3233 w 4670"/>
              <a:gd name="T85" fmla="*/ 294 h 2325"/>
              <a:gd name="T86" fmla="*/ 3600 w 4670"/>
              <a:gd name="T87" fmla="*/ 274 h 2325"/>
              <a:gd name="T88" fmla="*/ 3922 w 4670"/>
              <a:gd name="T89" fmla="*/ 252 h 2325"/>
              <a:gd name="T90" fmla="*/ 4196 w 4670"/>
              <a:gd name="T91" fmla="*/ 220 h 2325"/>
              <a:gd name="T92" fmla="*/ 4412 w 4670"/>
              <a:gd name="T93" fmla="*/ 172 h 2325"/>
              <a:gd name="T94" fmla="*/ 4562 w 4670"/>
              <a:gd name="T95" fmla="*/ 101 h 2325"/>
              <a:gd name="T96" fmla="*/ 4640 w 4670"/>
              <a:gd name="T97" fmla="*/ 0 h 2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670" h="2325">
                <a:moveTo>
                  <a:pt x="4640" y="0"/>
                </a:moveTo>
                <a:lnTo>
                  <a:pt x="4640" y="3"/>
                </a:lnTo>
                <a:lnTo>
                  <a:pt x="4642" y="10"/>
                </a:lnTo>
                <a:lnTo>
                  <a:pt x="4645" y="20"/>
                </a:lnTo>
                <a:lnTo>
                  <a:pt x="4648" y="36"/>
                </a:lnTo>
                <a:lnTo>
                  <a:pt x="4652" y="54"/>
                </a:lnTo>
                <a:lnTo>
                  <a:pt x="4657" y="74"/>
                </a:lnTo>
                <a:lnTo>
                  <a:pt x="4660" y="100"/>
                </a:lnTo>
                <a:lnTo>
                  <a:pt x="4664" y="128"/>
                </a:lnTo>
                <a:lnTo>
                  <a:pt x="4667" y="161"/>
                </a:lnTo>
                <a:lnTo>
                  <a:pt x="4669" y="194"/>
                </a:lnTo>
                <a:lnTo>
                  <a:pt x="4670" y="230"/>
                </a:lnTo>
                <a:lnTo>
                  <a:pt x="4670" y="269"/>
                </a:lnTo>
                <a:lnTo>
                  <a:pt x="4669" y="311"/>
                </a:lnTo>
                <a:lnTo>
                  <a:pt x="4664" y="353"/>
                </a:lnTo>
                <a:lnTo>
                  <a:pt x="4658" y="399"/>
                </a:lnTo>
                <a:lnTo>
                  <a:pt x="4650" y="444"/>
                </a:lnTo>
                <a:lnTo>
                  <a:pt x="4638" y="492"/>
                </a:lnTo>
                <a:lnTo>
                  <a:pt x="4625" y="541"/>
                </a:lnTo>
                <a:lnTo>
                  <a:pt x="4608" y="590"/>
                </a:lnTo>
                <a:lnTo>
                  <a:pt x="4586" y="640"/>
                </a:lnTo>
                <a:lnTo>
                  <a:pt x="4562" y="691"/>
                </a:lnTo>
                <a:lnTo>
                  <a:pt x="4534" y="742"/>
                </a:lnTo>
                <a:lnTo>
                  <a:pt x="4501" y="792"/>
                </a:lnTo>
                <a:lnTo>
                  <a:pt x="4464" y="843"/>
                </a:lnTo>
                <a:lnTo>
                  <a:pt x="4422" y="894"/>
                </a:lnTo>
                <a:lnTo>
                  <a:pt x="4375" y="945"/>
                </a:lnTo>
                <a:lnTo>
                  <a:pt x="4322" y="994"/>
                </a:lnTo>
                <a:lnTo>
                  <a:pt x="4265" y="1043"/>
                </a:lnTo>
                <a:lnTo>
                  <a:pt x="4201" y="1090"/>
                </a:lnTo>
                <a:lnTo>
                  <a:pt x="4132" y="1135"/>
                </a:lnTo>
                <a:lnTo>
                  <a:pt x="4056" y="1181"/>
                </a:lnTo>
                <a:lnTo>
                  <a:pt x="3973" y="1223"/>
                </a:lnTo>
                <a:lnTo>
                  <a:pt x="3883" y="1264"/>
                </a:lnTo>
                <a:lnTo>
                  <a:pt x="3787" y="1304"/>
                </a:lnTo>
                <a:lnTo>
                  <a:pt x="3683" y="1340"/>
                </a:lnTo>
                <a:lnTo>
                  <a:pt x="3571" y="1374"/>
                </a:lnTo>
                <a:lnTo>
                  <a:pt x="3451" y="1406"/>
                </a:lnTo>
                <a:lnTo>
                  <a:pt x="3325" y="1434"/>
                </a:lnTo>
                <a:lnTo>
                  <a:pt x="3188" y="1460"/>
                </a:lnTo>
                <a:lnTo>
                  <a:pt x="3044" y="1482"/>
                </a:lnTo>
                <a:lnTo>
                  <a:pt x="2891" y="1500"/>
                </a:lnTo>
                <a:lnTo>
                  <a:pt x="2815" y="1507"/>
                </a:lnTo>
                <a:lnTo>
                  <a:pt x="2735" y="1514"/>
                </a:lnTo>
                <a:lnTo>
                  <a:pt x="2651" y="1521"/>
                </a:lnTo>
                <a:lnTo>
                  <a:pt x="2563" y="1526"/>
                </a:lnTo>
                <a:lnTo>
                  <a:pt x="2472" y="1531"/>
                </a:lnTo>
                <a:lnTo>
                  <a:pt x="2377" y="1538"/>
                </a:lnTo>
                <a:lnTo>
                  <a:pt x="2281" y="1543"/>
                </a:lnTo>
                <a:lnTo>
                  <a:pt x="2183" y="1549"/>
                </a:lnTo>
                <a:lnTo>
                  <a:pt x="2082" y="1556"/>
                </a:lnTo>
                <a:lnTo>
                  <a:pt x="1979" y="1563"/>
                </a:lnTo>
                <a:lnTo>
                  <a:pt x="1876" y="1570"/>
                </a:lnTo>
                <a:lnTo>
                  <a:pt x="1773" y="1578"/>
                </a:lnTo>
                <a:lnTo>
                  <a:pt x="1668" y="1588"/>
                </a:lnTo>
                <a:lnTo>
                  <a:pt x="1563" y="1598"/>
                </a:lnTo>
                <a:lnTo>
                  <a:pt x="1461" y="1610"/>
                </a:lnTo>
                <a:lnTo>
                  <a:pt x="1358" y="1622"/>
                </a:lnTo>
                <a:lnTo>
                  <a:pt x="1256" y="1637"/>
                </a:lnTo>
                <a:lnTo>
                  <a:pt x="1157" y="1654"/>
                </a:lnTo>
                <a:lnTo>
                  <a:pt x="1060" y="1671"/>
                </a:lnTo>
                <a:lnTo>
                  <a:pt x="964" y="1691"/>
                </a:lnTo>
                <a:lnTo>
                  <a:pt x="873" y="1713"/>
                </a:lnTo>
                <a:lnTo>
                  <a:pt x="783" y="1739"/>
                </a:lnTo>
                <a:lnTo>
                  <a:pt x="697" y="1766"/>
                </a:lnTo>
                <a:lnTo>
                  <a:pt x="616" y="1794"/>
                </a:lnTo>
                <a:lnTo>
                  <a:pt x="540" y="1826"/>
                </a:lnTo>
                <a:lnTo>
                  <a:pt x="468" y="1860"/>
                </a:lnTo>
                <a:lnTo>
                  <a:pt x="400" y="1899"/>
                </a:lnTo>
                <a:lnTo>
                  <a:pt x="339" y="1940"/>
                </a:lnTo>
                <a:lnTo>
                  <a:pt x="284" y="1984"/>
                </a:lnTo>
                <a:lnTo>
                  <a:pt x="235" y="2031"/>
                </a:lnTo>
                <a:lnTo>
                  <a:pt x="192" y="2083"/>
                </a:lnTo>
                <a:lnTo>
                  <a:pt x="157" y="2137"/>
                </a:lnTo>
                <a:lnTo>
                  <a:pt x="128" y="2196"/>
                </a:lnTo>
                <a:lnTo>
                  <a:pt x="108" y="2259"/>
                </a:lnTo>
                <a:lnTo>
                  <a:pt x="96" y="2325"/>
                </a:lnTo>
                <a:lnTo>
                  <a:pt x="96" y="2323"/>
                </a:lnTo>
                <a:lnTo>
                  <a:pt x="93" y="2315"/>
                </a:lnTo>
                <a:lnTo>
                  <a:pt x="88" y="2301"/>
                </a:lnTo>
                <a:lnTo>
                  <a:pt x="81" y="2283"/>
                </a:lnTo>
                <a:lnTo>
                  <a:pt x="73" y="2261"/>
                </a:lnTo>
                <a:lnTo>
                  <a:pt x="64" y="2234"/>
                </a:lnTo>
                <a:lnTo>
                  <a:pt x="56" y="2203"/>
                </a:lnTo>
                <a:lnTo>
                  <a:pt x="47" y="2168"/>
                </a:lnTo>
                <a:lnTo>
                  <a:pt x="37" y="2129"/>
                </a:lnTo>
                <a:lnTo>
                  <a:pt x="29" y="2087"/>
                </a:lnTo>
                <a:lnTo>
                  <a:pt x="20" y="2043"/>
                </a:lnTo>
                <a:lnTo>
                  <a:pt x="13" y="1994"/>
                </a:lnTo>
                <a:lnTo>
                  <a:pt x="7" y="1943"/>
                </a:lnTo>
                <a:lnTo>
                  <a:pt x="3" y="1891"/>
                </a:lnTo>
                <a:lnTo>
                  <a:pt x="0" y="1835"/>
                </a:lnTo>
                <a:lnTo>
                  <a:pt x="0" y="1779"/>
                </a:lnTo>
                <a:lnTo>
                  <a:pt x="2" y="1720"/>
                </a:lnTo>
                <a:lnTo>
                  <a:pt x="8" y="1661"/>
                </a:lnTo>
                <a:lnTo>
                  <a:pt x="15" y="1600"/>
                </a:lnTo>
                <a:lnTo>
                  <a:pt x="27" y="1538"/>
                </a:lnTo>
                <a:lnTo>
                  <a:pt x="44" y="1475"/>
                </a:lnTo>
                <a:lnTo>
                  <a:pt x="62" y="1413"/>
                </a:lnTo>
                <a:lnTo>
                  <a:pt x="88" y="1350"/>
                </a:lnTo>
                <a:lnTo>
                  <a:pt x="116" y="1286"/>
                </a:lnTo>
                <a:lnTo>
                  <a:pt x="149" y="1225"/>
                </a:lnTo>
                <a:lnTo>
                  <a:pt x="189" y="1162"/>
                </a:lnTo>
                <a:lnTo>
                  <a:pt x="233" y="1102"/>
                </a:lnTo>
                <a:lnTo>
                  <a:pt x="284" y="1041"/>
                </a:lnTo>
                <a:lnTo>
                  <a:pt x="339" y="983"/>
                </a:lnTo>
                <a:lnTo>
                  <a:pt x="404" y="926"/>
                </a:lnTo>
                <a:lnTo>
                  <a:pt x="473" y="872"/>
                </a:lnTo>
                <a:lnTo>
                  <a:pt x="550" y="818"/>
                </a:lnTo>
                <a:lnTo>
                  <a:pt x="635" y="767"/>
                </a:lnTo>
                <a:lnTo>
                  <a:pt x="728" y="720"/>
                </a:lnTo>
                <a:lnTo>
                  <a:pt x="829" y="674"/>
                </a:lnTo>
                <a:lnTo>
                  <a:pt x="937" y="634"/>
                </a:lnTo>
                <a:lnTo>
                  <a:pt x="1055" y="595"/>
                </a:lnTo>
                <a:lnTo>
                  <a:pt x="1182" y="559"/>
                </a:lnTo>
                <a:lnTo>
                  <a:pt x="1337" y="522"/>
                </a:lnTo>
                <a:lnTo>
                  <a:pt x="1493" y="488"/>
                </a:lnTo>
                <a:lnTo>
                  <a:pt x="1648" y="458"/>
                </a:lnTo>
                <a:lnTo>
                  <a:pt x="1802" y="433"/>
                </a:lnTo>
                <a:lnTo>
                  <a:pt x="1955" y="409"/>
                </a:lnTo>
                <a:lnTo>
                  <a:pt x="2106" y="389"/>
                </a:lnTo>
                <a:lnTo>
                  <a:pt x="2256" y="370"/>
                </a:lnTo>
                <a:lnTo>
                  <a:pt x="2404" y="355"/>
                </a:lnTo>
                <a:lnTo>
                  <a:pt x="2550" y="340"/>
                </a:lnTo>
                <a:lnTo>
                  <a:pt x="2693" y="328"/>
                </a:lnTo>
                <a:lnTo>
                  <a:pt x="2833" y="318"/>
                </a:lnTo>
                <a:lnTo>
                  <a:pt x="2970" y="309"/>
                </a:lnTo>
                <a:lnTo>
                  <a:pt x="3103" y="301"/>
                </a:lnTo>
                <a:lnTo>
                  <a:pt x="3233" y="294"/>
                </a:lnTo>
                <a:lnTo>
                  <a:pt x="3360" y="287"/>
                </a:lnTo>
                <a:lnTo>
                  <a:pt x="3482" y="281"/>
                </a:lnTo>
                <a:lnTo>
                  <a:pt x="3600" y="274"/>
                </a:lnTo>
                <a:lnTo>
                  <a:pt x="3713" y="267"/>
                </a:lnTo>
                <a:lnTo>
                  <a:pt x="3821" y="259"/>
                </a:lnTo>
                <a:lnTo>
                  <a:pt x="3922" y="252"/>
                </a:lnTo>
                <a:lnTo>
                  <a:pt x="4020" y="242"/>
                </a:lnTo>
                <a:lnTo>
                  <a:pt x="4111" y="232"/>
                </a:lnTo>
                <a:lnTo>
                  <a:pt x="4196" y="220"/>
                </a:lnTo>
                <a:lnTo>
                  <a:pt x="4274" y="206"/>
                </a:lnTo>
                <a:lnTo>
                  <a:pt x="4346" y="189"/>
                </a:lnTo>
                <a:lnTo>
                  <a:pt x="4412" y="172"/>
                </a:lnTo>
                <a:lnTo>
                  <a:pt x="4469" y="152"/>
                </a:lnTo>
                <a:lnTo>
                  <a:pt x="4518" y="128"/>
                </a:lnTo>
                <a:lnTo>
                  <a:pt x="4562" y="101"/>
                </a:lnTo>
                <a:lnTo>
                  <a:pt x="4596" y="71"/>
                </a:lnTo>
                <a:lnTo>
                  <a:pt x="4621" y="37"/>
                </a:lnTo>
                <a:lnTo>
                  <a:pt x="4640" y="0"/>
                </a:lnTo>
                <a:close/>
              </a:path>
            </a:pathLst>
          </a:custGeom>
          <a:solidFill>
            <a:srgbClr val="FF7AA3"/>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prstTxWarp prst="textNoShape">
              <a:avLst/>
            </a:prstTxWarp>
            <a:noAutofit/>
          </a:bodyPr>
          <a:lstStyle/>
          <a:p>
            <a:pPr algn="ctr">
              <a:lnSpc>
                <a:spcPct val="130000"/>
              </a:lnSpc>
            </a:pPr>
            <a:endParaRPr lang="zh-CN" altLang="en-US" sz="2001" kern="0">
              <a:solidFill>
                <a:sysClr val="window" lastClr="FFFFFF"/>
              </a:solidFill>
              <a:cs typeface="+mn-ea"/>
              <a:sym typeface="+mn-lt"/>
            </a:endParaRPr>
          </a:p>
        </p:txBody>
      </p:sp>
      <p:grpSp>
        <p:nvGrpSpPr>
          <p:cNvPr id="12" name="组合 11">
            <a:extLst>
              <a:ext uri="{FF2B5EF4-FFF2-40B4-BE49-F238E27FC236}">
                <a16:creationId xmlns="" xmlns:a16="http://schemas.microsoft.com/office/drawing/2014/main" id="{065D47E3-81BC-4CE5-8DBE-F02F2106D635}"/>
              </a:ext>
            </a:extLst>
          </p:cNvPr>
          <p:cNvGrpSpPr/>
          <p:nvPr/>
        </p:nvGrpSpPr>
        <p:grpSpPr>
          <a:xfrm>
            <a:off x="6835526" y="2458107"/>
            <a:ext cx="687388" cy="2784475"/>
            <a:chOff x="7312026" y="2874963"/>
            <a:chExt cx="687388" cy="2784475"/>
          </a:xfrm>
        </p:grpSpPr>
        <p:sp>
          <p:nvSpPr>
            <p:cNvPr id="13" name="Freeform 2357">
              <a:extLst>
                <a:ext uri="{FF2B5EF4-FFF2-40B4-BE49-F238E27FC236}">
                  <a16:creationId xmlns="" xmlns:a16="http://schemas.microsoft.com/office/drawing/2014/main" id="{5E93D002-281A-445A-AF55-C65154D3A62D}"/>
                </a:ext>
              </a:extLst>
            </p:cNvPr>
            <p:cNvSpPr>
              <a:spLocks/>
            </p:cNvSpPr>
            <p:nvPr/>
          </p:nvSpPr>
          <p:spPr bwMode="auto">
            <a:xfrm>
              <a:off x="7312026" y="5386388"/>
              <a:ext cx="206375" cy="273050"/>
            </a:xfrm>
            <a:custGeom>
              <a:avLst/>
              <a:gdLst>
                <a:gd name="T0" fmla="*/ 132 w 262"/>
                <a:gd name="T1" fmla="*/ 0 h 344"/>
                <a:gd name="T2" fmla="*/ 149 w 262"/>
                <a:gd name="T3" fmla="*/ 1 h 344"/>
                <a:gd name="T4" fmla="*/ 96 w 262"/>
                <a:gd name="T5" fmla="*/ 54 h 344"/>
                <a:gd name="T6" fmla="*/ 120 w 262"/>
                <a:gd name="T7" fmla="*/ 138 h 344"/>
                <a:gd name="T8" fmla="*/ 204 w 262"/>
                <a:gd name="T9" fmla="*/ 162 h 344"/>
                <a:gd name="T10" fmla="*/ 260 w 262"/>
                <a:gd name="T11" fmla="*/ 106 h 344"/>
                <a:gd name="T12" fmla="*/ 262 w 262"/>
                <a:gd name="T13" fmla="*/ 118 h 344"/>
                <a:gd name="T14" fmla="*/ 262 w 262"/>
                <a:gd name="T15" fmla="*/ 131 h 344"/>
                <a:gd name="T16" fmla="*/ 258 w 262"/>
                <a:gd name="T17" fmla="*/ 162 h 344"/>
                <a:gd name="T18" fmla="*/ 248 w 262"/>
                <a:gd name="T19" fmla="*/ 190 h 344"/>
                <a:gd name="T20" fmla="*/ 231 w 262"/>
                <a:gd name="T21" fmla="*/ 216 h 344"/>
                <a:gd name="T22" fmla="*/ 209 w 262"/>
                <a:gd name="T23" fmla="*/ 236 h 344"/>
                <a:gd name="T24" fmla="*/ 184 w 262"/>
                <a:gd name="T25" fmla="*/ 251 h 344"/>
                <a:gd name="T26" fmla="*/ 154 w 262"/>
                <a:gd name="T27" fmla="*/ 260 h 344"/>
                <a:gd name="T28" fmla="*/ 154 w 262"/>
                <a:gd name="T29" fmla="*/ 344 h 344"/>
                <a:gd name="T30" fmla="*/ 46 w 262"/>
                <a:gd name="T31" fmla="*/ 344 h 344"/>
                <a:gd name="T32" fmla="*/ 46 w 262"/>
                <a:gd name="T33" fmla="*/ 231 h 344"/>
                <a:gd name="T34" fmla="*/ 27 w 262"/>
                <a:gd name="T35" fmla="*/ 211 h 344"/>
                <a:gd name="T36" fmla="*/ 14 w 262"/>
                <a:gd name="T37" fmla="*/ 187 h 344"/>
                <a:gd name="T38" fmla="*/ 3 w 262"/>
                <a:gd name="T39" fmla="*/ 160 h 344"/>
                <a:gd name="T40" fmla="*/ 0 w 262"/>
                <a:gd name="T41" fmla="*/ 131 h 344"/>
                <a:gd name="T42" fmla="*/ 5 w 262"/>
                <a:gd name="T43" fmla="*/ 96 h 344"/>
                <a:gd name="T44" fmla="*/ 19 w 262"/>
                <a:gd name="T45" fmla="*/ 65 h 344"/>
                <a:gd name="T46" fmla="*/ 39 w 262"/>
                <a:gd name="T47" fmla="*/ 38 h 344"/>
                <a:gd name="T48" fmla="*/ 66 w 262"/>
                <a:gd name="T49" fmla="*/ 18 h 344"/>
                <a:gd name="T50" fmla="*/ 96 w 262"/>
                <a:gd name="T51" fmla="*/ 5 h 344"/>
                <a:gd name="T52" fmla="*/ 132 w 262"/>
                <a:gd name="T5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62" h="344">
                  <a:moveTo>
                    <a:pt x="132" y="0"/>
                  </a:moveTo>
                  <a:lnTo>
                    <a:pt x="149" y="1"/>
                  </a:lnTo>
                  <a:lnTo>
                    <a:pt x="96" y="54"/>
                  </a:lnTo>
                  <a:lnTo>
                    <a:pt x="120" y="138"/>
                  </a:lnTo>
                  <a:lnTo>
                    <a:pt x="204" y="162"/>
                  </a:lnTo>
                  <a:lnTo>
                    <a:pt x="260" y="106"/>
                  </a:lnTo>
                  <a:lnTo>
                    <a:pt x="262" y="118"/>
                  </a:lnTo>
                  <a:lnTo>
                    <a:pt x="262" y="131"/>
                  </a:lnTo>
                  <a:lnTo>
                    <a:pt x="258" y="162"/>
                  </a:lnTo>
                  <a:lnTo>
                    <a:pt x="248" y="190"/>
                  </a:lnTo>
                  <a:lnTo>
                    <a:pt x="231" y="216"/>
                  </a:lnTo>
                  <a:lnTo>
                    <a:pt x="209" y="236"/>
                  </a:lnTo>
                  <a:lnTo>
                    <a:pt x="184" y="251"/>
                  </a:lnTo>
                  <a:lnTo>
                    <a:pt x="154" y="260"/>
                  </a:lnTo>
                  <a:lnTo>
                    <a:pt x="154" y="344"/>
                  </a:lnTo>
                  <a:lnTo>
                    <a:pt x="46" y="344"/>
                  </a:lnTo>
                  <a:lnTo>
                    <a:pt x="46" y="231"/>
                  </a:lnTo>
                  <a:lnTo>
                    <a:pt x="27" y="211"/>
                  </a:lnTo>
                  <a:lnTo>
                    <a:pt x="14" y="187"/>
                  </a:lnTo>
                  <a:lnTo>
                    <a:pt x="3" y="160"/>
                  </a:lnTo>
                  <a:lnTo>
                    <a:pt x="0" y="131"/>
                  </a:lnTo>
                  <a:lnTo>
                    <a:pt x="5" y="96"/>
                  </a:lnTo>
                  <a:lnTo>
                    <a:pt x="19" y="65"/>
                  </a:lnTo>
                  <a:lnTo>
                    <a:pt x="39" y="38"/>
                  </a:lnTo>
                  <a:lnTo>
                    <a:pt x="66" y="18"/>
                  </a:lnTo>
                  <a:lnTo>
                    <a:pt x="96" y="5"/>
                  </a:lnTo>
                  <a:lnTo>
                    <a:pt x="132"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 name="任意多边形 2433">
              <a:extLst>
                <a:ext uri="{FF2B5EF4-FFF2-40B4-BE49-F238E27FC236}">
                  <a16:creationId xmlns="" xmlns:a16="http://schemas.microsoft.com/office/drawing/2014/main" id="{1C19313A-FBD4-49BB-945E-DB75D11EBB86}"/>
                </a:ext>
              </a:extLst>
            </p:cNvPr>
            <p:cNvSpPr>
              <a:spLocks/>
            </p:cNvSpPr>
            <p:nvPr/>
          </p:nvSpPr>
          <p:spPr bwMode="auto">
            <a:xfrm>
              <a:off x="7405687" y="4200525"/>
              <a:ext cx="339726" cy="341313"/>
            </a:xfrm>
            <a:custGeom>
              <a:avLst/>
              <a:gdLst>
                <a:gd name="connsiteX0" fmla="*/ 185739 w 339726"/>
                <a:gd name="connsiteY0" fmla="*/ 211138 h 341313"/>
                <a:gd name="connsiteX1" fmla="*/ 189707 w 339726"/>
                <a:gd name="connsiteY1" fmla="*/ 211138 h 341313"/>
                <a:gd name="connsiteX2" fmla="*/ 189707 w 339726"/>
                <a:gd name="connsiteY2" fmla="*/ 212707 h 341313"/>
                <a:gd name="connsiteX3" fmla="*/ 189707 w 339726"/>
                <a:gd name="connsiteY3" fmla="*/ 215059 h 341313"/>
                <a:gd name="connsiteX4" fmla="*/ 189707 w 339726"/>
                <a:gd name="connsiteY4" fmla="*/ 218980 h 341313"/>
                <a:gd name="connsiteX5" fmla="*/ 191295 w 339726"/>
                <a:gd name="connsiteY5" fmla="*/ 226038 h 341313"/>
                <a:gd name="connsiteX6" fmla="*/ 191295 w 339726"/>
                <a:gd name="connsiteY6" fmla="*/ 232311 h 341313"/>
                <a:gd name="connsiteX7" fmla="*/ 191295 w 339726"/>
                <a:gd name="connsiteY7" fmla="*/ 241722 h 341313"/>
                <a:gd name="connsiteX8" fmla="*/ 192089 w 339726"/>
                <a:gd name="connsiteY8" fmla="*/ 251132 h 341313"/>
                <a:gd name="connsiteX9" fmla="*/ 192089 w 339726"/>
                <a:gd name="connsiteY9" fmla="*/ 261326 h 341313"/>
                <a:gd name="connsiteX10" fmla="*/ 192089 w 339726"/>
                <a:gd name="connsiteY10" fmla="*/ 273873 h 341313"/>
                <a:gd name="connsiteX11" fmla="*/ 193676 w 339726"/>
                <a:gd name="connsiteY11" fmla="*/ 285636 h 341313"/>
                <a:gd name="connsiteX12" fmla="*/ 193676 w 339726"/>
                <a:gd name="connsiteY12" fmla="*/ 291909 h 341313"/>
                <a:gd name="connsiteX13" fmla="*/ 193676 w 339726"/>
                <a:gd name="connsiteY13" fmla="*/ 298967 h 341313"/>
                <a:gd name="connsiteX14" fmla="*/ 193676 w 339726"/>
                <a:gd name="connsiteY14" fmla="*/ 313083 h 341313"/>
                <a:gd name="connsiteX15" fmla="*/ 192089 w 339726"/>
                <a:gd name="connsiteY15" fmla="*/ 327982 h 341313"/>
                <a:gd name="connsiteX16" fmla="*/ 192089 w 339726"/>
                <a:gd name="connsiteY16" fmla="*/ 341313 h 341313"/>
                <a:gd name="connsiteX17" fmla="*/ 169863 w 339726"/>
                <a:gd name="connsiteY17" fmla="*/ 341313 h 341313"/>
                <a:gd name="connsiteX18" fmla="*/ 169863 w 339726"/>
                <a:gd name="connsiteY18" fmla="*/ 339745 h 341313"/>
                <a:gd name="connsiteX19" fmla="*/ 172245 w 339726"/>
                <a:gd name="connsiteY19" fmla="*/ 324845 h 341313"/>
                <a:gd name="connsiteX20" fmla="*/ 174626 w 339726"/>
                <a:gd name="connsiteY20" fmla="*/ 312298 h 341313"/>
                <a:gd name="connsiteX21" fmla="*/ 176213 w 339726"/>
                <a:gd name="connsiteY21" fmla="*/ 297399 h 341313"/>
                <a:gd name="connsiteX22" fmla="*/ 178595 w 339726"/>
                <a:gd name="connsiteY22" fmla="*/ 285636 h 341313"/>
                <a:gd name="connsiteX23" fmla="*/ 180182 w 339726"/>
                <a:gd name="connsiteY23" fmla="*/ 272305 h 341313"/>
                <a:gd name="connsiteX24" fmla="*/ 181770 w 339726"/>
                <a:gd name="connsiteY24" fmla="*/ 261326 h 341313"/>
                <a:gd name="connsiteX25" fmla="*/ 183357 w 339726"/>
                <a:gd name="connsiteY25" fmla="*/ 251132 h 341313"/>
                <a:gd name="connsiteX26" fmla="*/ 183357 w 339726"/>
                <a:gd name="connsiteY26" fmla="*/ 240153 h 341313"/>
                <a:gd name="connsiteX27" fmla="*/ 184151 w 339726"/>
                <a:gd name="connsiteY27" fmla="*/ 232311 h 341313"/>
                <a:gd name="connsiteX28" fmla="*/ 184151 w 339726"/>
                <a:gd name="connsiteY28" fmla="*/ 226038 h 341313"/>
                <a:gd name="connsiteX29" fmla="*/ 185739 w 339726"/>
                <a:gd name="connsiteY29" fmla="*/ 218980 h 341313"/>
                <a:gd name="connsiteX30" fmla="*/ 185739 w 339726"/>
                <a:gd name="connsiteY30" fmla="*/ 215059 h 341313"/>
                <a:gd name="connsiteX31" fmla="*/ 185739 w 339726"/>
                <a:gd name="connsiteY31" fmla="*/ 212707 h 341313"/>
                <a:gd name="connsiteX32" fmla="*/ 298218 w 339726"/>
                <a:gd name="connsiteY32" fmla="*/ 173038 h 341313"/>
                <a:gd name="connsiteX33" fmla="*/ 314183 w 339726"/>
                <a:gd name="connsiteY33" fmla="*/ 173038 h 341313"/>
                <a:gd name="connsiteX34" fmla="*/ 327753 w 339726"/>
                <a:gd name="connsiteY34" fmla="*/ 174614 h 341313"/>
                <a:gd name="connsiteX35" fmla="*/ 337332 w 339726"/>
                <a:gd name="connsiteY35" fmla="*/ 175402 h 341313"/>
                <a:gd name="connsiteX36" fmla="*/ 339726 w 339726"/>
                <a:gd name="connsiteY36" fmla="*/ 175402 h 341313"/>
                <a:gd name="connsiteX37" fmla="*/ 339726 w 339726"/>
                <a:gd name="connsiteY37" fmla="*/ 179341 h 341313"/>
                <a:gd name="connsiteX38" fmla="*/ 338130 w 339726"/>
                <a:gd name="connsiteY38" fmla="*/ 188797 h 341313"/>
                <a:gd name="connsiteX39" fmla="*/ 334139 w 339726"/>
                <a:gd name="connsiteY39" fmla="*/ 200616 h 341313"/>
                <a:gd name="connsiteX40" fmla="*/ 329349 w 339726"/>
                <a:gd name="connsiteY40" fmla="*/ 217164 h 341313"/>
                <a:gd name="connsiteX41" fmla="*/ 320569 w 339726"/>
                <a:gd name="connsiteY41" fmla="*/ 234499 h 341313"/>
                <a:gd name="connsiteX42" fmla="*/ 310191 w 339726"/>
                <a:gd name="connsiteY42" fmla="*/ 250258 h 341313"/>
                <a:gd name="connsiteX43" fmla="*/ 294227 w 339726"/>
                <a:gd name="connsiteY43" fmla="*/ 263653 h 341313"/>
                <a:gd name="connsiteX44" fmla="*/ 272674 w 339726"/>
                <a:gd name="connsiteY44" fmla="*/ 273897 h 341313"/>
                <a:gd name="connsiteX45" fmla="*/ 249525 w 339726"/>
                <a:gd name="connsiteY45" fmla="*/ 279412 h 341313"/>
                <a:gd name="connsiteX46" fmla="*/ 229570 w 339726"/>
                <a:gd name="connsiteY46" fmla="*/ 280988 h 341313"/>
                <a:gd name="connsiteX47" fmla="*/ 212008 w 339726"/>
                <a:gd name="connsiteY47" fmla="*/ 279412 h 341313"/>
                <a:gd name="connsiteX48" fmla="*/ 199236 w 339726"/>
                <a:gd name="connsiteY48" fmla="*/ 277048 h 341313"/>
                <a:gd name="connsiteX49" fmla="*/ 206421 w 339726"/>
                <a:gd name="connsiteY49" fmla="*/ 271533 h 341313"/>
                <a:gd name="connsiteX50" fmla="*/ 216798 w 339726"/>
                <a:gd name="connsiteY50" fmla="*/ 262077 h 341313"/>
                <a:gd name="connsiteX51" fmla="*/ 222385 w 339726"/>
                <a:gd name="connsiteY51" fmla="*/ 256562 h 341313"/>
                <a:gd name="connsiteX52" fmla="*/ 227973 w 339726"/>
                <a:gd name="connsiteY52" fmla="*/ 252622 h 341313"/>
                <a:gd name="connsiteX53" fmla="*/ 241543 w 339726"/>
                <a:gd name="connsiteY53" fmla="*/ 242378 h 341313"/>
                <a:gd name="connsiteX54" fmla="*/ 243938 w 339726"/>
                <a:gd name="connsiteY54" fmla="*/ 240802 h 341313"/>
                <a:gd name="connsiteX55" fmla="*/ 247131 w 339726"/>
                <a:gd name="connsiteY55" fmla="*/ 238439 h 341313"/>
                <a:gd name="connsiteX56" fmla="*/ 253517 w 339726"/>
                <a:gd name="connsiteY56" fmla="*/ 232923 h 341313"/>
                <a:gd name="connsiteX57" fmla="*/ 259903 w 339726"/>
                <a:gd name="connsiteY57" fmla="*/ 228983 h 341313"/>
                <a:gd name="connsiteX58" fmla="*/ 265490 w 339726"/>
                <a:gd name="connsiteY58" fmla="*/ 223467 h 341313"/>
                <a:gd name="connsiteX59" fmla="*/ 272674 w 339726"/>
                <a:gd name="connsiteY59" fmla="*/ 219528 h 341313"/>
                <a:gd name="connsiteX60" fmla="*/ 277464 w 339726"/>
                <a:gd name="connsiteY60" fmla="*/ 215588 h 341313"/>
                <a:gd name="connsiteX61" fmla="*/ 288639 w 339726"/>
                <a:gd name="connsiteY61" fmla="*/ 209284 h 341313"/>
                <a:gd name="connsiteX62" fmla="*/ 292630 w 339726"/>
                <a:gd name="connsiteY62" fmla="*/ 206132 h 341313"/>
                <a:gd name="connsiteX63" fmla="*/ 298218 w 339726"/>
                <a:gd name="connsiteY63" fmla="*/ 202192 h 341313"/>
                <a:gd name="connsiteX64" fmla="*/ 300613 w 339726"/>
                <a:gd name="connsiteY64" fmla="*/ 200616 h 341313"/>
                <a:gd name="connsiteX65" fmla="*/ 304604 w 339726"/>
                <a:gd name="connsiteY65" fmla="*/ 198252 h 341313"/>
                <a:gd name="connsiteX66" fmla="*/ 307797 w 339726"/>
                <a:gd name="connsiteY66" fmla="*/ 196676 h 341313"/>
                <a:gd name="connsiteX67" fmla="*/ 310191 w 339726"/>
                <a:gd name="connsiteY67" fmla="*/ 195888 h 341313"/>
                <a:gd name="connsiteX68" fmla="*/ 311788 w 339726"/>
                <a:gd name="connsiteY68" fmla="*/ 194313 h 341313"/>
                <a:gd name="connsiteX69" fmla="*/ 310191 w 339726"/>
                <a:gd name="connsiteY69" fmla="*/ 194313 h 341313"/>
                <a:gd name="connsiteX70" fmla="*/ 307797 w 339726"/>
                <a:gd name="connsiteY70" fmla="*/ 195888 h 341313"/>
                <a:gd name="connsiteX71" fmla="*/ 304604 w 339726"/>
                <a:gd name="connsiteY71" fmla="*/ 198252 h 341313"/>
                <a:gd name="connsiteX72" fmla="*/ 300613 w 339726"/>
                <a:gd name="connsiteY72" fmla="*/ 199828 h 341313"/>
                <a:gd name="connsiteX73" fmla="*/ 296621 w 339726"/>
                <a:gd name="connsiteY73" fmla="*/ 202192 h 341313"/>
                <a:gd name="connsiteX74" fmla="*/ 292630 w 339726"/>
                <a:gd name="connsiteY74" fmla="*/ 204556 h 341313"/>
                <a:gd name="connsiteX75" fmla="*/ 287043 w 339726"/>
                <a:gd name="connsiteY75" fmla="*/ 207708 h 341313"/>
                <a:gd name="connsiteX76" fmla="*/ 276666 w 339726"/>
                <a:gd name="connsiteY76" fmla="*/ 213224 h 341313"/>
                <a:gd name="connsiteX77" fmla="*/ 269481 w 339726"/>
                <a:gd name="connsiteY77" fmla="*/ 217164 h 341313"/>
                <a:gd name="connsiteX78" fmla="*/ 264692 w 339726"/>
                <a:gd name="connsiteY78" fmla="*/ 221104 h 341313"/>
                <a:gd name="connsiteX79" fmla="*/ 257508 w 339726"/>
                <a:gd name="connsiteY79" fmla="*/ 225043 h 341313"/>
                <a:gd name="connsiteX80" fmla="*/ 251122 w 339726"/>
                <a:gd name="connsiteY80" fmla="*/ 228983 h 341313"/>
                <a:gd name="connsiteX81" fmla="*/ 243938 w 339726"/>
                <a:gd name="connsiteY81" fmla="*/ 232923 h 341313"/>
                <a:gd name="connsiteX82" fmla="*/ 239947 w 339726"/>
                <a:gd name="connsiteY82" fmla="*/ 235287 h 341313"/>
                <a:gd name="connsiteX83" fmla="*/ 237552 w 339726"/>
                <a:gd name="connsiteY83" fmla="*/ 238439 h 341313"/>
                <a:gd name="connsiteX84" fmla="*/ 223982 w 339726"/>
                <a:gd name="connsiteY84" fmla="*/ 246318 h 341313"/>
                <a:gd name="connsiteX85" fmla="*/ 216798 w 339726"/>
                <a:gd name="connsiteY85" fmla="*/ 251834 h 341313"/>
                <a:gd name="connsiteX86" fmla="*/ 212008 w 339726"/>
                <a:gd name="connsiteY86" fmla="*/ 255774 h 341313"/>
                <a:gd name="connsiteX87" fmla="*/ 199236 w 339726"/>
                <a:gd name="connsiteY87" fmla="*/ 264441 h 341313"/>
                <a:gd name="connsiteX88" fmla="*/ 198438 w 339726"/>
                <a:gd name="connsiteY88" fmla="*/ 266017 h 341313"/>
                <a:gd name="connsiteX89" fmla="*/ 200833 w 339726"/>
                <a:gd name="connsiteY89" fmla="*/ 252622 h 341313"/>
                <a:gd name="connsiteX90" fmla="*/ 206421 w 339726"/>
                <a:gd name="connsiteY90" fmla="*/ 236863 h 341313"/>
                <a:gd name="connsiteX91" fmla="*/ 214403 w 339726"/>
                <a:gd name="connsiteY91" fmla="*/ 219528 h 341313"/>
                <a:gd name="connsiteX92" fmla="*/ 226377 w 339726"/>
                <a:gd name="connsiteY92" fmla="*/ 203768 h 341313"/>
                <a:gd name="connsiteX93" fmla="*/ 241543 w 339726"/>
                <a:gd name="connsiteY93" fmla="*/ 188797 h 341313"/>
                <a:gd name="connsiteX94" fmla="*/ 259903 w 339726"/>
                <a:gd name="connsiteY94" fmla="*/ 179341 h 341313"/>
                <a:gd name="connsiteX95" fmla="*/ 279060 w 339726"/>
                <a:gd name="connsiteY95" fmla="*/ 174614 h 341313"/>
                <a:gd name="connsiteX96" fmla="*/ 54523 w 339726"/>
                <a:gd name="connsiteY96" fmla="*/ 128588 h 341313"/>
                <a:gd name="connsiteX97" fmla="*/ 73488 w 339726"/>
                <a:gd name="connsiteY97" fmla="*/ 128588 h 341313"/>
                <a:gd name="connsiteX98" fmla="*/ 93243 w 339726"/>
                <a:gd name="connsiteY98" fmla="*/ 131763 h 341313"/>
                <a:gd name="connsiteX99" fmla="*/ 112207 w 339726"/>
                <a:gd name="connsiteY99" fmla="*/ 138113 h 341313"/>
                <a:gd name="connsiteX100" fmla="*/ 131172 w 339726"/>
                <a:gd name="connsiteY100" fmla="*/ 151607 h 341313"/>
                <a:gd name="connsiteX101" fmla="*/ 145395 w 339726"/>
                <a:gd name="connsiteY101" fmla="*/ 167482 h 341313"/>
                <a:gd name="connsiteX102" fmla="*/ 157248 w 339726"/>
                <a:gd name="connsiteY102" fmla="*/ 183357 h 341313"/>
                <a:gd name="connsiteX103" fmla="*/ 166730 w 339726"/>
                <a:gd name="connsiteY103" fmla="*/ 200819 h 341313"/>
                <a:gd name="connsiteX104" fmla="*/ 172262 w 339726"/>
                <a:gd name="connsiteY104" fmla="*/ 214314 h 341313"/>
                <a:gd name="connsiteX105" fmla="*/ 176213 w 339726"/>
                <a:gd name="connsiteY105" fmla="*/ 225426 h 341313"/>
                <a:gd name="connsiteX106" fmla="*/ 166730 w 339726"/>
                <a:gd name="connsiteY106" fmla="*/ 221457 h 341313"/>
                <a:gd name="connsiteX107" fmla="*/ 152507 w 339726"/>
                <a:gd name="connsiteY107" fmla="*/ 215901 h 341313"/>
                <a:gd name="connsiteX108" fmla="*/ 144605 w 339726"/>
                <a:gd name="connsiteY108" fmla="*/ 213520 h 341313"/>
                <a:gd name="connsiteX109" fmla="*/ 135913 w 339726"/>
                <a:gd name="connsiteY109" fmla="*/ 209551 h 341313"/>
                <a:gd name="connsiteX110" fmla="*/ 120109 w 339726"/>
                <a:gd name="connsiteY110" fmla="*/ 202407 h 341313"/>
                <a:gd name="connsiteX111" fmla="*/ 116158 w 339726"/>
                <a:gd name="connsiteY111" fmla="*/ 200819 h 341313"/>
                <a:gd name="connsiteX112" fmla="*/ 110627 w 339726"/>
                <a:gd name="connsiteY112" fmla="*/ 198438 h 341313"/>
                <a:gd name="connsiteX113" fmla="*/ 102725 w 339726"/>
                <a:gd name="connsiteY113" fmla="*/ 196057 h 341313"/>
                <a:gd name="connsiteX114" fmla="*/ 96403 w 339726"/>
                <a:gd name="connsiteY114" fmla="*/ 192088 h 341313"/>
                <a:gd name="connsiteX115" fmla="*/ 88501 w 339726"/>
                <a:gd name="connsiteY115" fmla="*/ 187326 h 341313"/>
                <a:gd name="connsiteX116" fmla="*/ 80599 w 339726"/>
                <a:gd name="connsiteY116" fmla="*/ 183357 h 341313"/>
                <a:gd name="connsiteX117" fmla="*/ 73488 w 339726"/>
                <a:gd name="connsiteY117" fmla="*/ 180975 h 341313"/>
                <a:gd name="connsiteX118" fmla="*/ 67166 w 339726"/>
                <a:gd name="connsiteY118" fmla="*/ 177007 h 341313"/>
                <a:gd name="connsiteX119" fmla="*/ 60054 w 339726"/>
                <a:gd name="connsiteY119" fmla="*/ 174625 h 341313"/>
                <a:gd name="connsiteX120" fmla="*/ 54523 w 339726"/>
                <a:gd name="connsiteY120" fmla="*/ 170657 h 341313"/>
                <a:gd name="connsiteX121" fmla="*/ 49782 w 339726"/>
                <a:gd name="connsiteY121" fmla="*/ 167482 h 341313"/>
                <a:gd name="connsiteX122" fmla="*/ 45831 w 339726"/>
                <a:gd name="connsiteY122" fmla="*/ 165100 h 341313"/>
                <a:gd name="connsiteX123" fmla="*/ 41880 w 339726"/>
                <a:gd name="connsiteY123" fmla="*/ 163513 h 341313"/>
                <a:gd name="connsiteX124" fmla="*/ 45831 w 339726"/>
                <a:gd name="connsiteY124" fmla="*/ 165894 h 341313"/>
                <a:gd name="connsiteX125" fmla="*/ 49782 w 339726"/>
                <a:gd name="connsiteY125" fmla="*/ 169069 h 341313"/>
                <a:gd name="connsiteX126" fmla="*/ 53733 w 339726"/>
                <a:gd name="connsiteY126" fmla="*/ 173038 h 341313"/>
                <a:gd name="connsiteX127" fmla="*/ 60054 w 339726"/>
                <a:gd name="connsiteY127" fmla="*/ 175419 h 341313"/>
                <a:gd name="connsiteX128" fmla="*/ 65586 w 339726"/>
                <a:gd name="connsiteY128" fmla="*/ 179388 h 341313"/>
                <a:gd name="connsiteX129" fmla="*/ 71907 w 339726"/>
                <a:gd name="connsiteY129" fmla="*/ 183357 h 341313"/>
                <a:gd name="connsiteX130" fmla="*/ 79019 w 339726"/>
                <a:gd name="connsiteY130" fmla="*/ 187326 h 341313"/>
                <a:gd name="connsiteX131" fmla="*/ 85341 w 339726"/>
                <a:gd name="connsiteY131" fmla="*/ 192088 h 341313"/>
                <a:gd name="connsiteX132" fmla="*/ 93243 w 339726"/>
                <a:gd name="connsiteY132" fmla="*/ 196057 h 341313"/>
                <a:gd name="connsiteX133" fmla="*/ 100354 w 339726"/>
                <a:gd name="connsiteY133" fmla="*/ 200819 h 341313"/>
                <a:gd name="connsiteX134" fmla="*/ 108256 w 339726"/>
                <a:gd name="connsiteY134" fmla="*/ 204788 h 341313"/>
                <a:gd name="connsiteX135" fmla="*/ 112207 w 339726"/>
                <a:gd name="connsiteY135" fmla="*/ 206376 h 341313"/>
                <a:gd name="connsiteX136" fmla="*/ 116158 w 339726"/>
                <a:gd name="connsiteY136" fmla="*/ 209551 h 341313"/>
                <a:gd name="connsiteX137" fmla="*/ 131962 w 339726"/>
                <a:gd name="connsiteY137" fmla="*/ 217489 h 341313"/>
                <a:gd name="connsiteX138" fmla="*/ 140654 w 339726"/>
                <a:gd name="connsiteY138" fmla="*/ 221457 h 341313"/>
                <a:gd name="connsiteX139" fmla="*/ 148556 w 339726"/>
                <a:gd name="connsiteY139" fmla="*/ 225426 h 341313"/>
                <a:gd name="connsiteX140" fmla="*/ 162779 w 339726"/>
                <a:gd name="connsiteY140" fmla="*/ 231776 h 341313"/>
                <a:gd name="connsiteX141" fmla="*/ 165940 w 339726"/>
                <a:gd name="connsiteY141" fmla="*/ 233364 h 341313"/>
                <a:gd name="connsiteX142" fmla="*/ 150927 w 339726"/>
                <a:gd name="connsiteY142" fmla="*/ 237332 h 341313"/>
                <a:gd name="connsiteX143" fmla="*/ 131962 w 339726"/>
                <a:gd name="connsiteY143" fmla="*/ 239714 h 341313"/>
                <a:gd name="connsiteX144" fmla="*/ 110627 w 339726"/>
                <a:gd name="connsiteY144" fmla="*/ 241301 h 341313"/>
                <a:gd name="connsiteX145" fmla="*/ 88501 w 339726"/>
                <a:gd name="connsiteY145" fmla="*/ 238920 h 341313"/>
                <a:gd name="connsiteX146" fmla="*/ 65586 w 339726"/>
                <a:gd name="connsiteY146" fmla="*/ 230982 h 341313"/>
                <a:gd name="connsiteX147" fmla="*/ 46621 w 339726"/>
                <a:gd name="connsiteY147" fmla="*/ 217489 h 341313"/>
                <a:gd name="connsiteX148" fmla="*/ 32398 w 339726"/>
                <a:gd name="connsiteY148" fmla="*/ 200819 h 341313"/>
                <a:gd name="connsiteX149" fmla="*/ 20545 w 339726"/>
                <a:gd name="connsiteY149" fmla="*/ 184944 h 341313"/>
                <a:gd name="connsiteX150" fmla="*/ 11062 w 339726"/>
                <a:gd name="connsiteY150" fmla="*/ 167482 h 341313"/>
                <a:gd name="connsiteX151" fmla="*/ 5531 w 339726"/>
                <a:gd name="connsiteY151" fmla="*/ 153988 h 341313"/>
                <a:gd name="connsiteX152" fmla="*/ 1580 w 339726"/>
                <a:gd name="connsiteY152" fmla="*/ 143669 h 341313"/>
                <a:gd name="connsiteX153" fmla="*/ 0 w 339726"/>
                <a:gd name="connsiteY153" fmla="*/ 139700 h 341313"/>
                <a:gd name="connsiteX154" fmla="*/ 3161 w 339726"/>
                <a:gd name="connsiteY154" fmla="*/ 139700 h 341313"/>
                <a:gd name="connsiteX155" fmla="*/ 11062 w 339726"/>
                <a:gd name="connsiteY155" fmla="*/ 136525 h 341313"/>
                <a:gd name="connsiteX156" fmla="*/ 22915 w 339726"/>
                <a:gd name="connsiteY156" fmla="*/ 132557 h 341313"/>
                <a:gd name="connsiteX157" fmla="*/ 37139 w 339726"/>
                <a:gd name="connsiteY157" fmla="*/ 130175 h 341313"/>
                <a:gd name="connsiteX158" fmla="*/ 191688 w 339726"/>
                <a:gd name="connsiteY158" fmla="*/ 0 h 341313"/>
                <a:gd name="connsiteX159" fmla="*/ 194052 w 339726"/>
                <a:gd name="connsiteY159" fmla="*/ 2381 h 341313"/>
                <a:gd name="connsiteX160" fmla="*/ 200357 w 339726"/>
                <a:gd name="connsiteY160" fmla="*/ 7937 h 341313"/>
                <a:gd name="connsiteX161" fmla="*/ 209025 w 339726"/>
                <a:gd name="connsiteY161" fmla="*/ 19050 h 341313"/>
                <a:gd name="connsiteX162" fmla="*/ 219270 w 339726"/>
                <a:gd name="connsiteY162" fmla="*/ 30956 h 341313"/>
                <a:gd name="connsiteX163" fmla="*/ 228726 w 339726"/>
                <a:gd name="connsiteY163" fmla="*/ 46831 h 341313"/>
                <a:gd name="connsiteX164" fmla="*/ 238183 w 339726"/>
                <a:gd name="connsiteY164" fmla="*/ 64294 h 341313"/>
                <a:gd name="connsiteX165" fmla="*/ 243699 w 339726"/>
                <a:gd name="connsiteY165" fmla="*/ 84137 h 341313"/>
                <a:gd name="connsiteX166" fmla="*/ 246063 w 339726"/>
                <a:gd name="connsiteY166" fmla="*/ 105569 h 341313"/>
                <a:gd name="connsiteX167" fmla="*/ 243699 w 339726"/>
                <a:gd name="connsiteY167" fmla="*/ 130175 h 341313"/>
                <a:gd name="connsiteX168" fmla="*/ 235031 w 339726"/>
                <a:gd name="connsiteY168" fmla="*/ 153194 h 341313"/>
                <a:gd name="connsiteX169" fmla="*/ 224786 w 339726"/>
                <a:gd name="connsiteY169" fmla="*/ 171450 h 341313"/>
                <a:gd name="connsiteX170" fmla="*/ 212965 w 339726"/>
                <a:gd name="connsiteY170" fmla="*/ 188912 h 341313"/>
                <a:gd name="connsiteX171" fmla="*/ 203509 w 339726"/>
                <a:gd name="connsiteY171" fmla="*/ 200819 h 341313"/>
                <a:gd name="connsiteX172" fmla="*/ 195628 w 339726"/>
                <a:gd name="connsiteY172" fmla="*/ 209550 h 341313"/>
                <a:gd name="connsiteX173" fmla="*/ 194052 w 339726"/>
                <a:gd name="connsiteY173" fmla="*/ 198437 h 341313"/>
                <a:gd name="connsiteX174" fmla="*/ 191688 w 339726"/>
                <a:gd name="connsiteY174" fmla="*/ 182562 h 341313"/>
                <a:gd name="connsiteX175" fmla="*/ 191688 w 339726"/>
                <a:gd name="connsiteY175" fmla="*/ 173037 h 341313"/>
                <a:gd name="connsiteX176" fmla="*/ 190112 w 339726"/>
                <a:gd name="connsiteY176" fmla="*/ 163512 h 341313"/>
                <a:gd name="connsiteX177" fmla="*/ 188536 w 339726"/>
                <a:gd name="connsiteY177" fmla="*/ 144462 h 341313"/>
                <a:gd name="connsiteX178" fmla="*/ 188536 w 339726"/>
                <a:gd name="connsiteY178" fmla="*/ 139700 h 341313"/>
                <a:gd name="connsiteX179" fmla="*/ 188536 w 339726"/>
                <a:gd name="connsiteY179" fmla="*/ 135731 h 341313"/>
                <a:gd name="connsiteX180" fmla="*/ 188536 w 339726"/>
                <a:gd name="connsiteY180" fmla="*/ 124619 h 341313"/>
                <a:gd name="connsiteX181" fmla="*/ 188536 w 339726"/>
                <a:gd name="connsiteY181" fmla="*/ 116681 h 341313"/>
                <a:gd name="connsiteX182" fmla="*/ 187748 w 339726"/>
                <a:gd name="connsiteY182" fmla="*/ 107156 h 341313"/>
                <a:gd name="connsiteX183" fmla="*/ 187748 w 339726"/>
                <a:gd name="connsiteY183" fmla="*/ 97631 h 341313"/>
                <a:gd name="connsiteX184" fmla="*/ 187748 w 339726"/>
                <a:gd name="connsiteY184" fmla="*/ 89694 h 341313"/>
                <a:gd name="connsiteX185" fmla="*/ 188536 w 339726"/>
                <a:gd name="connsiteY185" fmla="*/ 81756 h 341313"/>
                <a:gd name="connsiteX186" fmla="*/ 188536 w 339726"/>
                <a:gd name="connsiteY186" fmla="*/ 73819 h 341313"/>
                <a:gd name="connsiteX187" fmla="*/ 188536 w 339726"/>
                <a:gd name="connsiteY187" fmla="*/ 66675 h 341313"/>
                <a:gd name="connsiteX188" fmla="*/ 188536 w 339726"/>
                <a:gd name="connsiteY188" fmla="*/ 60325 h 341313"/>
                <a:gd name="connsiteX189" fmla="*/ 188536 w 339726"/>
                <a:gd name="connsiteY189" fmla="*/ 54769 h 341313"/>
                <a:gd name="connsiteX190" fmla="*/ 188536 w 339726"/>
                <a:gd name="connsiteY190" fmla="*/ 50800 h 341313"/>
                <a:gd name="connsiteX191" fmla="*/ 190112 w 339726"/>
                <a:gd name="connsiteY191" fmla="*/ 45244 h 341313"/>
                <a:gd name="connsiteX192" fmla="*/ 190112 w 339726"/>
                <a:gd name="connsiteY192" fmla="*/ 42862 h 341313"/>
                <a:gd name="connsiteX193" fmla="*/ 188536 w 339726"/>
                <a:gd name="connsiteY193" fmla="*/ 45244 h 341313"/>
                <a:gd name="connsiteX194" fmla="*/ 188536 w 339726"/>
                <a:gd name="connsiteY194" fmla="*/ 50800 h 341313"/>
                <a:gd name="connsiteX195" fmla="*/ 187748 w 339726"/>
                <a:gd name="connsiteY195" fmla="*/ 54769 h 341313"/>
                <a:gd name="connsiteX196" fmla="*/ 187748 w 339726"/>
                <a:gd name="connsiteY196" fmla="*/ 60325 h 341313"/>
                <a:gd name="connsiteX197" fmla="*/ 186172 w 339726"/>
                <a:gd name="connsiteY197" fmla="*/ 66675 h 341313"/>
                <a:gd name="connsiteX198" fmla="*/ 186172 w 339726"/>
                <a:gd name="connsiteY198" fmla="*/ 73819 h 341313"/>
                <a:gd name="connsiteX199" fmla="*/ 184596 w 339726"/>
                <a:gd name="connsiteY199" fmla="*/ 81756 h 341313"/>
                <a:gd name="connsiteX200" fmla="*/ 184596 w 339726"/>
                <a:gd name="connsiteY200" fmla="*/ 89694 h 341313"/>
                <a:gd name="connsiteX201" fmla="*/ 183808 w 339726"/>
                <a:gd name="connsiteY201" fmla="*/ 97631 h 341313"/>
                <a:gd name="connsiteX202" fmla="*/ 183808 w 339726"/>
                <a:gd name="connsiteY202" fmla="*/ 107156 h 341313"/>
                <a:gd name="connsiteX203" fmla="*/ 183808 w 339726"/>
                <a:gd name="connsiteY203" fmla="*/ 115094 h 341313"/>
                <a:gd name="connsiteX204" fmla="*/ 182232 w 339726"/>
                <a:gd name="connsiteY204" fmla="*/ 124619 h 341313"/>
                <a:gd name="connsiteX205" fmla="*/ 182232 w 339726"/>
                <a:gd name="connsiteY205" fmla="*/ 135731 h 341313"/>
                <a:gd name="connsiteX206" fmla="*/ 182232 w 339726"/>
                <a:gd name="connsiteY206" fmla="*/ 139700 h 341313"/>
                <a:gd name="connsiteX207" fmla="*/ 182232 w 339726"/>
                <a:gd name="connsiteY207" fmla="*/ 144462 h 341313"/>
                <a:gd name="connsiteX208" fmla="*/ 182232 w 339726"/>
                <a:gd name="connsiteY208" fmla="*/ 163512 h 341313"/>
                <a:gd name="connsiteX209" fmla="*/ 182232 w 339726"/>
                <a:gd name="connsiteY209" fmla="*/ 173037 h 341313"/>
                <a:gd name="connsiteX210" fmla="*/ 182232 w 339726"/>
                <a:gd name="connsiteY210" fmla="*/ 182562 h 341313"/>
                <a:gd name="connsiteX211" fmla="*/ 182232 w 339726"/>
                <a:gd name="connsiteY211" fmla="*/ 192087 h 341313"/>
                <a:gd name="connsiteX212" fmla="*/ 182232 w 339726"/>
                <a:gd name="connsiteY212" fmla="*/ 200025 h 341313"/>
                <a:gd name="connsiteX213" fmla="*/ 182232 w 339726"/>
                <a:gd name="connsiteY213" fmla="*/ 202406 h 341313"/>
                <a:gd name="connsiteX214" fmla="*/ 171199 w 339726"/>
                <a:gd name="connsiteY214" fmla="*/ 190500 h 341313"/>
                <a:gd name="connsiteX215" fmla="*/ 159378 w 339726"/>
                <a:gd name="connsiteY215" fmla="*/ 174625 h 341313"/>
                <a:gd name="connsiteX216" fmla="*/ 149133 w 339726"/>
                <a:gd name="connsiteY216" fmla="*/ 153987 h 341313"/>
                <a:gd name="connsiteX217" fmla="*/ 141253 w 339726"/>
                <a:gd name="connsiteY217" fmla="*/ 131762 h 341313"/>
                <a:gd name="connsiteX218" fmla="*/ 136525 w 339726"/>
                <a:gd name="connsiteY218" fmla="*/ 105569 h 341313"/>
                <a:gd name="connsiteX219" fmla="*/ 139677 w 339726"/>
                <a:gd name="connsiteY219" fmla="*/ 84137 h 341313"/>
                <a:gd name="connsiteX220" fmla="*/ 145981 w 339726"/>
                <a:gd name="connsiteY220" fmla="*/ 64294 h 341313"/>
                <a:gd name="connsiteX221" fmla="*/ 153862 w 339726"/>
                <a:gd name="connsiteY221" fmla="*/ 46831 h 341313"/>
                <a:gd name="connsiteX222" fmla="*/ 164894 w 339726"/>
                <a:gd name="connsiteY222" fmla="*/ 30956 h 341313"/>
                <a:gd name="connsiteX223" fmla="*/ 174351 w 339726"/>
                <a:gd name="connsiteY223" fmla="*/ 19050 h 341313"/>
                <a:gd name="connsiteX224" fmla="*/ 183808 w 339726"/>
                <a:gd name="connsiteY224" fmla="*/ 7937 h 341313"/>
                <a:gd name="connsiteX225" fmla="*/ 188536 w 339726"/>
                <a:gd name="connsiteY225" fmla="*/ 2381 h 341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Lst>
              <a:rect l="l" t="t" r="r" b="b"/>
              <a:pathLst>
                <a:path w="339726" h="341313">
                  <a:moveTo>
                    <a:pt x="185739" y="211138"/>
                  </a:moveTo>
                  <a:lnTo>
                    <a:pt x="189707" y="211138"/>
                  </a:lnTo>
                  <a:lnTo>
                    <a:pt x="189707" y="212707"/>
                  </a:lnTo>
                  <a:lnTo>
                    <a:pt x="189707" y="215059"/>
                  </a:lnTo>
                  <a:lnTo>
                    <a:pt x="189707" y="218980"/>
                  </a:lnTo>
                  <a:lnTo>
                    <a:pt x="191295" y="226038"/>
                  </a:lnTo>
                  <a:lnTo>
                    <a:pt x="191295" y="232311"/>
                  </a:lnTo>
                  <a:lnTo>
                    <a:pt x="191295" y="241722"/>
                  </a:lnTo>
                  <a:lnTo>
                    <a:pt x="192089" y="251132"/>
                  </a:lnTo>
                  <a:lnTo>
                    <a:pt x="192089" y="261326"/>
                  </a:lnTo>
                  <a:lnTo>
                    <a:pt x="192089" y="273873"/>
                  </a:lnTo>
                  <a:lnTo>
                    <a:pt x="193676" y="285636"/>
                  </a:lnTo>
                  <a:lnTo>
                    <a:pt x="193676" y="291909"/>
                  </a:lnTo>
                  <a:lnTo>
                    <a:pt x="193676" y="298967"/>
                  </a:lnTo>
                  <a:lnTo>
                    <a:pt x="193676" y="313083"/>
                  </a:lnTo>
                  <a:lnTo>
                    <a:pt x="192089" y="327982"/>
                  </a:lnTo>
                  <a:lnTo>
                    <a:pt x="192089" y="341313"/>
                  </a:lnTo>
                  <a:lnTo>
                    <a:pt x="169863" y="341313"/>
                  </a:lnTo>
                  <a:lnTo>
                    <a:pt x="169863" y="339745"/>
                  </a:lnTo>
                  <a:lnTo>
                    <a:pt x="172245" y="324845"/>
                  </a:lnTo>
                  <a:lnTo>
                    <a:pt x="174626" y="312298"/>
                  </a:lnTo>
                  <a:lnTo>
                    <a:pt x="176213" y="297399"/>
                  </a:lnTo>
                  <a:lnTo>
                    <a:pt x="178595" y="285636"/>
                  </a:lnTo>
                  <a:lnTo>
                    <a:pt x="180182" y="272305"/>
                  </a:lnTo>
                  <a:lnTo>
                    <a:pt x="181770" y="261326"/>
                  </a:lnTo>
                  <a:lnTo>
                    <a:pt x="183357" y="251132"/>
                  </a:lnTo>
                  <a:lnTo>
                    <a:pt x="183357" y="240153"/>
                  </a:lnTo>
                  <a:lnTo>
                    <a:pt x="184151" y="232311"/>
                  </a:lnTo>
                  <a:lnTo>
                    <a:pt x="184151" y="226038"/>
                  </a:lnTo>
                  <a:lnTo>
                    <a:pt x="185739" y="218980"/>
                  </a:lnTo>
                  <a:lnTo>
                    <a:pt x="185739" y="215059"/>
                  </a:lnTo>
                  <a:lnTo>
                    <a:pt x="185739" y="212707"/>
                  </a:lnTo>
                  <a:close/>
                  <a:moveTo>
                    <a:pt x="298218" y="173038"/>
                  </a:moveTo>
                  <a:lnTo>
                    <a:pt x="314183" y="173038"/>
                  </a:lnTo>
                  <a:lnTo>
                    <a:pt x="327753" y="174614"/>
                  </a:lnTo>
                  <a:lnTo>
                    <a:pt x="337332" y="175402"/>
                  </a:lnTo>
                  <a:lnTo>
                    <a:pt x="339726" y="175402"/>
                  </a:lnTo>
                  <a:lnTo>
                    <a:pt x="339726" y="179341"/>
                  </a:lnTo>
                  <a:lnTo>
                    <a:pt x="338130" y="188797"/>
                  </a:lnTo>
                  <a:lnTo>
                    <a:pt x="334139" y="200616"/>
                  </a:lnTo>
                  <a:lnTo>
                    <a:pt x="329349" y="217164"/>
                  </a:lnTo>
                  <a:lnTo>
                    <a:pt x="320569" y="234499"/>
                  </a:lnTo>
                  <a:lnTo>
                    <a:pt x="310191" y="250258"/>
                  </a:lnTo>
                  <a:lnTo>
                    <a:pt x="294227" y="263653"/>
                  </a:lnTo>
                  <a:lnTo>
                    <a:pt x="272674" y="273897"/>
                  </a:lnTo>
                  <a:lnTo>
                    <a:pt x="249525" y="279412"/>
                  </a:lnTo>
                  <a:lnTo>
                    <a:pt x="229570" y="280988"/>
                  </a:lnTo>
                  <a:lnTo>
                    <a:pt x="212008" y="279412"/>
                  </a:lnTo>
                  <a:lnTo>
                    <a:pt x="199236" y="277048"/>
                  </a:lnTo>
                  <a:lnTo>
                    <a:pt x="206421" y="271533"/>
                  </a:lnTo>
                  <a:lnTo>
                    <a:pt x="216798" y="262077"/>
                  </a:lnTo>
                  <a:lnTo>
                    <a:pt x="222385" y="256562"/>
                  </a:lnTo>
                  <a:lnTo>
                    <a:pt x="227973" y="252622"/>
                  </a:lnTo>
                  <a:lnTo>
                    <a:pt x="241543" y="242378"/>
                  </a:lnTo>
                  <a:lnTo>
                    <a:pt x="243938" y="240802"/>
                  </a:lnTo>
                  <a:lnTo>
                    <a:pt x="247131" y="238439"/>
                  </a:lnTo>
                  <a:lnTo>
                    <a:pt x="253517" y="232923"/>
                  </a:lnTo>
                  <a:lnTo>
                    <a:pt x="259903" y="228983"/>
                  </a:lnTo>
                  <a:lnTo>
                    <a:pt x="265490" y="223467"/>
                  </a:lnTo>
                  <a:lnTo>
                    <a:pt x="272674" y="219528"/>
                  </a:lnTo>
                  <a:lnTo>
                    <a:pt x="277464" y="215588"/>
                  </a:lnTo>
                  <a:lnTo>
                    <a:pt x="288639" y="209284"/>
                  </a:lnTo>
                  <a:lnTo>
                    <a:pt x="292630" y="206132"/>
                  </a:lnTo>
                  <a:lnTo>
                    <a:pt x="298218" y="202192"/>
                  </a:lnTo>
                  <a:lnTo>
                    <a:pt x="300613" y="200616"/>
                  </a:lnTo>
                  <a:lnTo>
                    <a:pt x="304604" y="198252"/>
                  </a:lnTo>
                  <a:lnTo>
                    <a:pt x="307797" y="196676"/>
                  </a:lnTo>
                  <a:lnTo>
                    <a:pt x="310191" y="195888"/>
                  </a:lnTo>
                  <a:lnTo>
                    <a:pt x="311788" y="194313"/>
                  </a:lnTo>
                  <a:lnTo>
                    <a:pt x="310191" y="194313"/>
                  </a:lnTo>
                  <a:lnTo>
                    <a:pt x="307797" y="195888"/>
                  </a:lnTo>
                  <a:lnTo>
                    <a:pt x="304604" y="198252"/>
                  </a:lnTo>
                  <a:lnTo>
                    <a:pt x="300613" y="199828"/>
                  </a:lnTo>
                  <a:lnTo>
                    <a:pt x="296621" y="202192"/>
                  </a:lnTo>
                  <a:lnTo>
                    <a:pt x="292630" y="204556"/>
                  </a:lnTo>
                  <a:lnTo>
                    <a:pt x="287043" y="207708"/>
                  </a:lnTo>
                  <a:lnTo>
                    <a:pt x="276666" y="213224"/>
                  </a:lnTo>
                  <a:lnTo>
                    <a:pt x="269481" y="217164"/>
                  </a:lnTo>
                  <a:lnTo>
                    <a:pt x="264692" y="221104"/>
                  </a:lnTo>
                  <a:lnTo>
                    <a:pt x="257508" y="225043"/>
                  </a:lnTo>
                  <a:lnTo>
                    <a:pt x="251122" y="228983"/>
                  </a:lnTo>
                  <a:lnTo>
                    <a:pt x="243938" y="232923"/>
                  </a:lnTo>
                  <a:lnTo>
                    <a:pt x="239947" y="235287"/>
                  </a:lnTo>
                  <a:lnTo>
                    <a:pt x="237552" y="238439"/>
                  </a:lnTo>
                  <a:lnTo>
                    <a:pt x="223982" y="246318"/>
                  </a:lnTo>
                  <a:lnTo>
                    <a:pt x="216798" y="251834"/>
                  </a:lnTo>
                  <a:lnTo>
                    <a:pt x="212008" y="255774"/>
                  </a:lnTo>
                  <a:lnTo>
                    <a:pt x="199236" y="264441"/>
                  </a:lnTo>
                  <a:lnTo>
                    <a:pt x="198438" y="266017"/>
                  </a:lnTo>
                  <a:lnTo>
                    <a:pt x="200833" y="252622"/>
                  </a:lnTo>
                  <a:lnTo>
                    <a:pt x="206421" y="236863"/>
                  </a:lnTo>
                  <a:lnTo>
                    <a:pt x="214403" y="219528"/>
                  </a:lnTo>
                  <a:lnTo>
                    <a:pt x="226377" y="203768"/>
                  </a:lnTo>
                  <a:lnTo>
                    <a:pt x="241543" y="188797"/>
                  </a:lnTo>
                  <a:lnTo>
                    <a:pt x="259903" y="179341"/>
                  </a:lnTo>
                  <a:lnTo>
                    <a:pt x="279060" y="174614"/>
                  </a:lnTo>
                  <a:close/>
                  <a:moveTo>
                    <a:pt x="54523" y="128588"/>
                  </a:moveTo>
                  <a:lnTo>
                    <a:pt x="73488" y="128588"/>
                  </a:lnTo>
                  <a:lnTo>
                    <a:pt x="93243" y="131763"/>
                  </a:lnTo>
                  <a:lnTo>
                    <a:pt x="112207" y="138113"/>
                  </a:lnTo>
                  <a:lnTo>
                    <a:pt x="131172" y="151607"/>
                  </a:lnTo>
                  <a:lnTo>
                    <a:pt x="145395" y="167482"/>
                  </a:lnTo>
                  <a:lnTo>
                    <a:pt x="157248" y="183357"/>
                  </a:lnTo>
                  <a:lnTo>
                    <a:pt x="166730" y="200819"/>
                  </a:lnTo>
                  <a:lnTo>
                    <a:pt x="172262" y="214314"/>
                  </a:lnTo>
                  <a:lnTo>
                    <a:pt x="176213" y="225426"/>
                  </a:lnTo>
                  <a:lnTo>
                    <a:pt x="166730" y="221457"/>
                  </a:lnTo>
                  <a:lnTo>
                    <a:pt x="152507" y="215901"/>
                  </a:lnTo>
                  <a:lnTo>
                    <a:pt x="144605" y="213520"/>
                  </a:lnTo>
                  <a:lnTo>
                    <a:pt x="135913" y="209551"/>
                  </a:lnTo>
                  <a:lnTo>
                    <a:pt x="120109" y="202407"/>
                  </a:lnTo>
                  <a:lnTo>
                    <a:pt x="116158" y="200819"/>
                  </a:lnTo>
                  <a:lnTo>
                    <a:pt x="110627" y="198438"/>
                  </a:lnTo>
                  <a:lnTo>
                    <a:pt x="102725" y="196057"/>
                  </a:lnTo>
                  <a:lnTo>
                    <a:pt x="96403" y="192088"/>
                  </a:lnTo>
                  <a:lnTo>
                    <a:pt x="88501" y="187326"/>
                  </a:lnTo>
                  <a:lnTo>
                    <a:pt x="80599" y="183357"/>
                  </a:lnTo>
                  <a:lnTo>
                    <a:pt x="73488" y="180975"/>
                  </a:lnTo>
                  <a:lnTo>
                    <a:pt x="67166" y="177007"/>
                  </a:lnTo>
                  <a:lnTo>
                    <a:pt x="60054" y="174625"/>
                  </a:lnTo>
                  <a:lnTo>
                    <a:pt x="54523" y="170657"/>
                  </a:lnTo>
                  <a:lnTo>
                    <a:pt x="49782" y="167482"/>
                  </a:lnTo>
                  <a:lnTo>
                    <a:pt x="45831" y="165100"/>
                  </a:lnTo>
                  <a:lnTo>
                    <a:pt x="41880" y="163513"/>
                  </a:lnTo>
                  <a:lnTo>
                    <a:pt x="45831" y="165894"/>
                  </a:lnTo>
                  <a:lnTo>
                    <a:pt x="49782" y="169069"/>
                  </a:lnTo>
                  <a:lnTo>
                    <a:pt x="53733" y="173038"/>
                  </a:lnTo>
                  <a:lnTo>
                    <a:pt x="60054" y="175419"/>
                  </a:lnTo>
                  <a:lnTo>
                    <a:pt x="65586" y="179388"/>
                  </a:lnTo>
                  <a:lnTo>
                    <a:pt x="71907" y="183357"/>
                  </a:lnTo>
                  <a:lnTo>
                    <a:pt x="79019" y="187326"/>
                  </a:lnTo>
                  <a:lnTo>
                    <a:pt x="85341" y="192088"/>
                  </a:lnTo>
                  <a:lnTo>
                    <a:pt x="93243" y="196057"/>
                  </a:lnTo>
                  <a:lnTo>
                    <a:pt x="100354" y="200819"/>
                  </a:lnTo>
                  <a:lnTo>
                    <a:pt x="108256" y="204788"/>
                  </a:lnTo>
                  <a:lnTo>
                    <a:pt x="112207" y="206376"/>
                  </a:lnTo>
                  <a:lnTo>
                    <a:pt x="116158" y="209551"/>
                  </a:lnTo>
                  <a:lnTo>
                    <a:pt x="131962" y="217489"/>
                  </a:lnTo>
                  <a:lnTo>
                    <a:pt x="140654" y="221457"/>
                  </a:lnTo>
                  <a:lnTo>
                    <a:pt x="148556" y="225426"/>
                  </a:lnTo>
                  <a:lnTo>
                    <a:pt x="162779" y="231776"/>
                  </a:lnTo>
                  <a:lnTo>
                    <a:pt x="165940" y="233364"/>
                  </a:lnTo>
                  <a:lnTo>
                    <a:pt x="150927" y="237332"/>
                  </a:lnTo>
                  <a:lnTo>
                    <a:pt x="131962" y="239714"/>
                  </a:lnTo>
                  <a:lnTo>
                    <a:pt x="110627" y="241301"/>
                  </a:lnTo>
                  <a:lnTo>
                    <a:pt x="88501" y="238920"/>
                  </a:lnTo>
                  <a:lnTo>
                    <a:pt x="65586" y="230982"/>
                  </a:lnTo>
                  <a:lnTo>
                    <a:pt x="46621" y="217489"/>
                  </a:lnTo>
                  <a:lnTo>
                    <a:pt x="32398" y="200819"/>
                  </a:lnTo>
                  <a:lnTo>
                    <a:pt x="20545" y="184944"/>
                  </a:lnTo>
                  <a:lnTo>
                    <a:pt x="11062" y="167482"/>
                  </a:lnTo>
                  <a:lnTo>
                    <a:pt x="5531" y="153988"/>
                  </a:lnTo>
                  <a:lnTo>
                    <a:pt x="1580" y="143669"/>
                  </a:lnTo>
                  <a:lnTo>
                    <a:pt x="0" y="139700"/>
                  </a:lnTo>
                  <a:lnTo>
                    <a:pt x="3161" y="139700"/>
                  </a:lnTo>
                  <a:lnTo>
                    <a:pt x="11062" y="136525"/>
                  </a:lnTo>
                  <a:lnTo>
                    <a:pt x="22915" y="132557"/>
                  </a:lnTo>
                  <a:lnTo>
                    <a:pt x="37139" y="130175"/>
                  </a:lnTo>
                  <a:close/>
                  <a:moveTo>
                    <a:pt x="191688" y="0"/>
                  </a:moveTo>
                  <a:lnTo>
                    <a:pt x="194052" y="2381"/>
                  </a:lnTo>
                  <a:lnTo>
                    <a:pt x="200357" y="7937"/>
                  </a:lnTo>
                  <a:lnTo>
                    <a:pt x="209025" y="19050"/>
                  </a:lnTo>
                  <a:lnTo>
                    <a:pt x="219270" y="30956"/>
                  </a:lnTo>
                  <a:lnTo>
                    <a:pt x="228726" y="46831"/>
                  </a:lnTo>
                  <a:lnTo>
                    <a:pt x="238183" y="64294"/>
                  </a:lnTo>
                  <a:lnTo>
                    <a:pt x="243699" y="84137"/>
                  </a:lnTo>
                  <a:lnTo>
                    <a:pt x="246063" y="105569"/>
                  </a:lnTo>
                  <a:lnTo>
                    <a:pt x="243699" y="130175"/>
                  </a:lnTo>
                  <a:lnTo>
                    <a:pt x="235031" y="153194"/>
                  </a:lnTo>
                  <a:lnTo>
                    <a:pt x="224786" y="171450"/>
                  </a:lnTo>
                  <a:lnTo>
                    <a:pt x="212965" y="188912"/>
                  </a:lnTo>
                  <a:lnTo>
                    <a:pt x="203509" y="200819"/>
                  </a:lnTo>
                  <a:lnTo>
                    <a:pt x="195628" y="209550"/>
                  </a:lnTo>
                  <a:lnTo>
                    <a:pt x="194052" y="198437"/>
                  </a:lnTo>
                  <a:lnTo>
                    <a:pt x="191688" y="182562"/>
                  </a:lnTo>
                  <a:lnTo>
                    <a:pt x="191688" y="173037"/>
                  </a:lnTo>
                  <a:lnTo>
                    <a:pt x="190112" y="163512"/>
                  </a:lnTo>
                  <a:lnTo>
                    <a:pt x="188536" y="144462"/>
                  </a:lnTo>
                  <a:lnTo>
                    <a:pt x="188536" y="139700"/>
                  </a:lnTo>
                  <a:lnTo>
                    <a:pt x="188536" y="135731"/>
                  </a:lnTo>
                  <a:lnTo>
                    <a:pt x="188536" y="124619"/>
                  </a:lnTo>
                  <a:lnTo>
                    <a:pt x="188536" y="116681"/>
                  </a:lnTo>
                  <a:lnTo>
                    <a:pt x="187748" y="107156"/>
                  </a:lnTo>
                  <a:lnTo>
                    <a:pt x="187748" y="97631"/>
                  </a:lnTo>
                  <a:lnTo>
                    <a:pt x="187748" y="89694"/>
                  </a:lnTo>
                  <a:lnTo>
                    <a:pt x="188536" y="81756"/>
                  </a:lnTo>
                  <a:lnTo>
                    <a:pt x="188536" y="73819"/>
                  </a:lnTo>
                  <a:lnTo>
                    <a:pt x="188536" y="66675"/>
                  </a:lnTo>
                  <a:lnTo>
                    <a:pt x="188536" y="60325"/>
                  </a:lnTo>
                  <a:lnTo>
                    <a:pt x="188536" y="54769"/>
                  </a:lnTo>
                  <a:lnTo>
                    <a:pt x="188536" y="50800"/>
                  </a:lnTo>
                  <a:lnTo>
                    <a:pt x="190112" y="45244"/>
                  </a:lnTo>
                  <a:lnTo>
                    <a:pt x="190112" y="42862"/>
                  </a:lnTo>
                  <a:lnTo>
                    <a:pt x="188536" y="45244"/>
                  </a:lnTo>
                  <a:lnTo>
                    <a:pt x="188536" y="50800"/>
                  </a:lnTo>
                  <a:lnTo>
                    <a:pt x="187748" y="54769"/>
                  </a:lnTo>
                  <a:lnTo>
                    <a:pt x="187748" y="60325"/>
                  </a:lnTo>
                  <a:lnTo>
                    <a:pt x="186172" y="66675"/>
                  </a:lnTo>
                  <a:lnTo>
                    <a:pt x="186172" y="73819"/>
                  </a:lnTo>
                  <a:lnTo>
                    <a:pt x="184596" y="81756"/>
                  </a:lnTo>
                  <a:lnTo>
                    <a:pt x="184596" y="89694"/>
                  </a:lnTo>
                  <a:lnTo>
                    <a:pt x="183808" y="97631"/>
                  </a:lnTo>
                  <a:lnTo>
                    <a:pt x="183808" y="107156"/>
                  </a:lnTo>
                  <a:lnTo>
                    <a:pt x="183808" y="115094"/>
                  </a:lnTo>
                  <a:lnTo>
                    <a:pt x="182232" y="124619"/>
                  </a:lnTo>
                  <a:lnTo>
                    <a:pt x="182232" y="135731"/>
                  </a:lnTo>
                  <a:lnTo>
                    <a:pt x="182232" y="139700"/>
                  </a:lnTo>
                  <a:lnTo>
                    <a:pt x="182232" y="144462"/>
                  </a:lnTo>
                  <a:lnTo>
                    <a:pt x="182232" y="163512"/>
                  </a:lnTo>
                  <a:lnTo>
                    <a:pt x="182232" y="173037"/>
                  </a:lnTo>
                  <a:lnTo>
                    <a:pt x="182232" y="182562"/>
                  </a:lnTo>
                  <a:lnTo>
                    <a:pt x="182232" y="192087"/>
                  </a:lnTo>
                  <a:lnTo>
                    <a:pt x="182232" y="200025"/>
                  </a:lnTo>
                  <a:lnTo>
                    <a:pt x="182232" y="202406"/>
                  </a:lnTo>
                  <a:lnTo>
                    <a:pt x="171199" y="190500"/>
                  </a:lnTo>
                  <a:lnTo>
                    <a:pt x="159378" y="174625"/>
                  </a:lnTo>
                  <a:lnTo>
                    <a:pt x="149133" y="153987"/>
                  </a:lnTo>
                  <a:lnTo>
                    <a:pt x="141253" y="131762"/>
                  </a:lnTo>
                  <a:lnTo>
                    <a:pt x="136525" y="105569"/>
                  </a:lnTo>
                  <a:lnTo>
                    <a:pt x="139677" y="84137"/>
                  </a:lnTo>
                  <a:lnTo>
                    <a:pt x="145981" y="64294"/>
                  </a:lnTo>
                  <a:lnTo>
                    <a:pt x="153862" y="46831"/>
                  </a:lnTo>
                  <a:lnTo>
                    <a:pt x="164894" y="30956"/>
                  </a:lnTo>
                  <a:lnTo>
                    <a:pt x="174351" y="19050"/>
                  </a:lnTo>
                  <a:lnTo>
                    <a:pt x="183808" y="7937"/>
                  </a:lnTo>
                  <a:lnTo>
                    <a:pt x="188536" y="2381"/>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zh-CN" altLang="en-US">
                <a:cs typeface="+mn-ea"/>
                <a:sym typeface="+mn-lt"/>
              </a:endParaRPr>
            </a:p>
          </p:txBody>
        </p:sp>
        <p:sp>
          <p:nvSpPr>
            <p:cNvPr id="15" name="任意多边形 2432">
              <a:extLst>
                <a:ext uri="{FF2B5EF4-FFF2-40B4-BE49-F238E27FC236}">
                  <a16:creationId xmlns="" xmlns:a16="http://schemas.microsoft.com/office/drawing/2014/main" id="{D2741BE4-EED5-4393-BE94-9C9736AB4148}"/>
                </a:ext>
              </a:extLst>
            </p:cNvPr>
            <p:cNvSpPr>
              <a:spLocks/>
            </p:cNvSpPr>
            <p:nvPr/>
          </p:nvSpPr>
          <p:spPr bwMode="auto">
            <a:xfrm>
              <a:off x="7632701" y="2874963"/>
              <a:ext cx="366713" cy="301625"/>
            </a:xfrm>
            <a:custGeom>
              <a:avLst/>
              <a:gdLst>
                <a:gd name="connsiteX0" fmla="*/ 79375 w 366713"/>
                <a:gd name="connsiteY0" fmla="*/ 201612 h 301625"/>
                <a:gd name="connsiteX1" fmla="*/ 79375 w 366713"/>
                <a:gd name="connsiteY1" fmla="*/ 301625 h 301625"/>
                <a:gd name="connsiteX2" fmla="*/ 14287 w 366713"/>
                <a:gd name="connsiteY2" fmla="*/ 301625 h 301625"/>
                <a:gd name="connsiteX3" fmla="*/ 14287 w 366713"/>
                <a:gd name="connsiteY3" fmla="*/ 250418 h 301625"/>
                <a:gd name="connsiteX4" fmla="*/ 131743 w 366713"/>
                <a:gd name="connsiteY4" fmla="*/ 163512 h 301625"/>
                <a:gd name="connsiteX5" fmla="*/ 161925 w 366713"/>
                <a:gd name="connsiteY5" fmla="*/ 182562 h 301625"/>
                <a:gd name="connsiteX6" fmla="*/ 161925 w 366713"/>
                <a:gd name="connsiteY6" fmla="*/ 301625 h 301625"/>
                <a:gd name="connsiteX7" fmla="*/ 100012 w 366713"/>
                <a:gd name="connsiteY7" fmla="*/ 301625 h 301625"/>
                <a:gd name="connsiteX8" fmla="*/ 100012 w 366713"/>
                <a:gd name="connsiteY8" fmla="*/ 187325 h 301625"/>
                <a:gd name="connsiteX9" fmla="*/ 246062 w 366713"/>
                <a:gd name="connsiteY9" fmla="*/ 139700 h 301625"/>
                <a:gd name="connsiteX10" fmla="*/ 246062 w 366713"/>
                <a:gd name="connsiteY10" fmla="*/ 301625 h 301625"/>
                <a:gd name="connsiteX11" fmla="*/ 182562 w 366713"/>
                <a:gd name="connsiteY11" fmla="*/ 301625 h 301625"/>
                <a:gd name="connsiteX12" fmla="*/ 182562 w 366713"/>
                <a:gd name="connsiteY12" fmla="*/ 192346 h 301625"/>
                <a:gd name="connsiteX13" fmla="*/ 184130 w 366713"/>
                <a:gd name="connsiteY13" fmla="*/ 193941 h 301625"/>
                <a:gd name="connsiteX14" fmla="*/ 330200 w 366713"/>
                <a:gd name="connsiteY14" fmla="*/ 69850 h 301625"/>
                <a:gd name="connsiteX15" fmla="*/ 330200 w 366713"/>
                <a:gd name="connsiteY15" fmla="*/ 301625 h 301625"/>
                <a:gd name="connsiteX16" fmla="*/ 265112 w 366713"/>
                <a:gd name="connsiteY16" fmla="*/ 301625 h 301625"/>
                <a:gd name="connsiteX17" fmla="*/ 265112 w 366713"/>
                <a:gd name="connsiteY17" fmla="*/ 124011 h 301625"/>
                <a:gd name="connsiteX18" fmla="*/ 279211 w 366713"/>
                <a:gd name="connsiteY18" fmla="*/ 0 h 301625"/>
                <a:gd name="connsiteX19" fmla="*/ 366713 w 366713"/>
                <a:gd name="connsiteY19" fmla="*/ 3996 h 301625"/>
                <a:gd name="connsiteX20" fmla="*/ 356372 w 366713"/>
                <a:gd name="connsiteY20" fmla="*/ 90312 h 301625"/>
                <a:gd name="connsiteX21" fmla="*/ 333303 w 366713"/>
                <a:gd name="connsiteY21" fmla="*/ 88714 h 301625"/>
                <a:gd name="connsiteX22" fmla="*/ 338872 w 366713"/>
                <a:gd name="connsiteY22" fmla="*/ 43158 h 301625"/>
                <a:gd name="connsiteX23" fmla="*/ 184550 w 366713"/>
                <a:gd name="connsiteY23" fmla="*/ 174231 h 301625"/>
                <a:gd name="connsiteX24" fmla="*/ 132049 w 366713"/>
                <a:gd name="connsiteY24" fmla="*/ 143860 h 301625"/>
                <a:gd name="connsiteX25" fmla="*/ 15114 w 366713"/>
                <a:gd name="connsiteY25" fmla="*/ 231775 h 301625"/>
                <a:gd name="connsiteX26" fmla="*/ 0 w 366713"/>
                <a:gd name="connsiteY26" fmla="*/ 213393 h 301625"/>
                <a:gd name="connsiteX27" fmla="*/ 130458 w 366713"/>
                <a:gd name="connsiteY27" fmla="*/ 114289 h 301625"/>
                <a:gd name="connsiteX28" fmla="*/ 181368 w 366713"/>
                <a:gd name="connsiteY28" fmla="*/ 143860 h 301625"/>
                <a:gd name="connsiteX29" fmla="*/ 322167 w 366713"/>
                <a:gd name="connsiteY29" fmla="*/ 25575 h 301625"/>
                <a:gd name="connsiteX30" fmla="*/ 278416 w 366713"/>
                <a:gd name="connsiteY30" fmla="*/ 22378 h 301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66713" h="301625">
                  <a:moveTo>
                    <a:pt x="79375" y="201612"/>
                  </a:moveTo>
                  <a:lnTo>
                    <a:pt x="79375" y="301625"/>
                  </a:lnTo>
                  <a:lnTo>
                    <a:pt x="14287" y="301625"/>
                  </a:lnTo>
                  <a:lnTo>
                    <a:pt x="14287" y="250418"/>
                  </a:lnTo>
                  <a:close/>
                  <a:moveTo>
                    <a:pt x="131743" y="163512"/>
                  </a:moveTo>
                  <a:lnTo>
                    <a:pt x="161925" y="182562"/>
                  </a:lnTo>
                  <a:lnTo>
                    <a:pt x="161925" y="301625"/>
                  </a:lnTo>
                  <a:lnTo>
                    <a:pt x="100012" y="301625"/>
                  </a:lnTo>
                  <a:lnTo>
                    <a:pt x="100012" y="187325"/>
                  </a:lnTo>
                  <a:close/>
                  <a:moveTo>
                    <a:pt x="246062" y="139700"/>
                  </a:moveTo>
                  <a:lnTo>
                    <a:pt x="246062" y="301625"/>
                  </a:lnTo>
                  <a:lnTo>
                    <a:pt x="182562" y="301625"/>
                  </a:lnTo>
                  <a:lnTo>
                    <a:pt x="182562" y="192346"/>
                  </a:lnTo>
                  <a:lnTo>
                    <a:pt x="184130" y="193941"/>
                  </a:lnTo>
                  <a:close/>
                  <a:moveTo>
                    <a:pt x="330200" y="69850"/>
                  </a:moveTo>
                  <a:lnTo>
                    <a:pt x="330200" y="301625"/>
                  </a:lnTo>
                  <a:lnTo>
                    <a:pt x="265112" y="301625"/>
                  </a:lnTo>
                  <a:lnTo>
                    <a:pt x="265112" y="124011"/>
                  </a:lnTo>
                  <a:close/>
                  <a:moveTo>
                    <a:pt x="279211" y="0"/>
                  </a:moveTo>
                  <a:lnTo>
                    <a:pt x="366713" y="3996"/>
                  </a:lnTo>
                  <a:lnTo>
                    <a:pt x="356372" y="90312"/>
                  </a:lnTo>
                  <a:lnTo>
                    <a:pt x="333303" y="88714"/>
                  </a:lnTo>
                  <a:lnTo>
                    <a:pt x="338872" y="43158"/>
                  </a:lnTo>
                  <a:lnTo>
                    <a:pt x="184550" y="174231"/>
                  </a:lnTo>
                  <a:lnTo>
                    <a:pt x="132049" y="143860"/>
                  </a:lnTo>
                  <a:lnTo>
                    <a:pt x="15114" y="231775"/>
                  </a:lnTo>
                  <a:lnTo>
                    <a:pt x="0" y="213393"/>
                  </a:lnTo>
                  <a:lnTo>
                    <a:pt x="130458" y="114289"/>
                  </a:lnTo>
                  <a:lnTo>
                    <a:pt x="181368" y="143860"/>
                  </a:lnTo>
                  <a:lnTo>
                    <a:pt x="322167" y="25575"/>
                  </a:lnTo>
                  <a:lnTo>
                    <a:pt x="278416" y="22378"/>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zh-CN" altLang="en-US">
                <a:cs typeface="+mn-ea"/>
                <a:sym typeface="+mn-lt"/>
              </a:endParaRPr>
            </a:p>
          </p:txBody>
        </p:sp>
      </p:grpSp>
      <p:sp>
        <p:nvSpPr>
          <p:cNvPr id="16" name="文本框 15">
            <a:extLst>
              <a:ext uri="{FF2B5EF4-FFF2-40B4-BE49-F238E27FC236}">
                <a16:creationId xmlns="" xmlns:a16="http://schemas.microsoft.com/office/drawing/2014/main" id="{ACFC51E6-E735-4670-AB0D-51D6740CE775}"/>
              </a:ext>
            </a:extLst>
          </p:cNvPr>
          <p:cNvSpPr txBox="1"/>
          <p:nvPr/>
        </p:nvSpPr>
        <p:spPr>
          <a:xfrm>
            <a:off x="769721" y="1825639"/>
            <a:ext cx="697627" cy="646331"/>
          </a:xfrm>
          <a:prstGeom prst="rect">
            <a:avLst/>
          </a:prstGeom>
          <a:noFill/>
        </p:spPr>
        <p:txBody>
          <a:bodyPr wrap="none" rtlCol="0">
            <a:spAutoFit/>
          </a:bodyPr>
          <a:lstStyle/>
          <a:p>
            <a:r>
              <a:rPr lang="en-US" altLang="zh-CN" sz="3600" b="1" dirty="0">
                <a:solidFill>
                  <a:srgbClr val="FF99CC"/>
                </a:solidFill>
                <a:cs typeface="+mn-ea"/>
                <a:sym typeface="+mn-lt"/>
              </a:rPr>
              <a:t>01</a:t>
            </a:r>
            <a:endParaRPr lang="zh-CN" altLang="en-US" sz="3600" b="1" dirty="0">
              <a:solidFill>
                <a:srgbClr val="FF99CC"/>
              </a:solidFill>
              <a:cs typeface="+mn-ea"/>
              <a:sym typeface="+mn-lt"/>
            </a:endParaRPr>
          </a:p>
        </p:txBody>
      </p:sp>
      <p:sp>
        <p:nvSpPr>
          <p:cNvPr id="17" name="文本框 16">
            <a:extLst>
              <a:ext uri="{FF2B5EF4-FFF2-40B4-BE49-F238E27FC236}">
                <a16:creationId xmlns="" xmlns:a16="http://schemas.microsoft.com/office/drawing/2014/main" id="{08A9BA5B-20D5-418E-ABA9-954CD77941D5}"/>
              </a:ext>
            </a:extLst>
          </p:cNvPr>
          <p:cNvSpPr txBox="1"/>
          <p:nvPr/>
        </p:nvSpPr>
        <p:spPr>
          <a:xfrm>
            <a:off x="1496200" y="1934935"/>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18" name="文本框 17">
            <a:extLst>
              <a:ext uri="{FF2B5EF4-FFF2-40B4-BE49-F238E27FC236}">
                <a16:creationId xmlns="" xmlns:a16="http://schemas.microsoft.com/office/drawing/2014/main" id="{BEA82125-06AF-43E4-895D-5B706016DC8D}"/>
              </a:ext>
            </a:extLst>
          </p:cNvPr>
          <p:cNvSpPr txBox="1"/>
          <p:nvPr/>
        </p:nvSpPr>
        <p:spPr>
          <a:xfrm>
            <a:off x="769721" y="2352495"/>
            <a:ext cx="3007295" cy="954107"/>
          </a:xfrm>
          <a:prstGeom prst="rect">
            <a:avLst/>
          </a:prstGeom>
          <a:noFill/>
        </p:spPr>
        <p:txBody>
          <a:bodyPr wrap="square" rtlCol="0">
            <a:spAutoFit/>
          </a:bodyPr>
          <a:lstStyle/>
          <a:p>
            <a:pPr>
              <a:lnSpc>
                <a:spcPct val="200000"/>
              </a:lnSpc>
              <a:buClr>
                <a:srgbClr val="00B050"/>
              </a:buClr>
            </a:pPr>
            <a:r>
              <a:rPr lang="zh-CN" altLang="en-US" sz="1400" b="1" dirty="0">
                <a:solidFill>
                  <a:srgbClr val="FF99CC"/>
                </a:solidFill>
                <a:cs typeface="+mn-ea"/>
                <a:sym typeface="+mn-lt"/>
              </a:rPr>
              <a:t>添加文本添加文本添加文本添加文本添加文本添加文本</a:t>
            </a:r>
          </a:p>
        </p:txBody>
      </p:sp>
      <p:sp>
        <p:nvSpPr>
          <p:cNvPr id="19" name="文本框 18">
            <a:extLst>
              <a:ext uri="{FF2B5EF4-FFF2-40B4-BE49-F238E27FC236}">
                <a16:creationId xmlns="" xmlns:a16="http://schemas.microsoft.com/office/drawing/2014/main" id="{973E95C1-EF76-4933-92CC-F5D5E50B20F3}"/>
              </a:ext>
            </a:extLst>
          </p:cNvPr>
          <p:cNvSpPr txBox="1"/>
          <p:nvPr/>
        </p:nvSpPr>
        <p:spPr>
          <a:xfrm>
            <a:off x="763753" y="3965621"/>
            <a:ext cx="697627" cy="646331"/>
          </a:xfrm>
          <a:prstGeom prst="rect">
            <a:avLst/>
          </a:prstGeom>
          <a:noFill/>
        </p:spPr>
        <p:txBody>
          <a:bodyPr wrap="none" rtlCol="0">
            <a:spAutoFit/>
          </a:bodyPr>
          <a:lstStyle/>
          <a:p>
            <a:r>
              <a:rPr lang="en-US" altLang="zh-CN" sz="3600" dirty="0">
                <a:solidFill>
                  <a:schemeClr val="tx1">
                    <a:lumMod val="50000"/>
                    <a:lumOff val="50000"/>
                  </a:schemeClr>
                </a:solidFill>
                <a:cs typeface="+mn-ea"/>
                <a:sym typeface="+mn-lt"/>
              </a:rPr>
              <a:t>02</a:t>
            </a:r>
            <a:endParaRPr lang="zh-CN" altLang="en-US" sz="3600" dirty="0">
              <a:solidFill>
                <a:schemeClr val="tx1">
                  <a:lumMod val="50000"/>
                  <a:lumOff val="50000"/>
                </a:schemeClr>
              </a:solidFill>
              <a:cs typeface="+mn-ea"/>
              <a:sym typeface="+mn-lt"/>
            </a:endParaRPr>
          </a:p>
        </p:txBody>
      </p:sp>
      <p:sp>
        <p:nvSpPr>
          <p:cNvPr id="20" name="文本框 19">
            <a:extLst>
              <a:ext uri="{FF2B5EF4-FFF2-40B4-BE49-F238E27FC236}">
                <a16:creationId xmlns="" xmlns:a16="http://schemas.microsoft.com/office/drawing/2014/main" id="{09EEFCF5-1C43-48FF-B526-326B9AF29639}"/>
              </a:ext>
            </a:extLst>
          </p:cNvPr>
          <p:cNvSpPr txBox="1"/>
          <p:nvPr/>
        </p:nvSpPr>
        <p:spPr>
          <a:xfrm>
            <a:off x="1490232" y="4074917"/>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21" name="文本框 20">
            <a:extLst>
              <a:ext uri="{FF2B5EF4-FFF2-40B4-BE49-F238E27FC236}">
                <a16:creationId xmlns="" xmlns:a16="http://schemas.microsoft.com/office/drawing/2014/main" id="{1DA219BE-B2AB-46DF-9C3F-7817E075017E}"/>
              </a:ext>
            </a:extLst>
          </p:cNvPr>
          <p:cNvSpPr txBox="1"/>
          <p:nvPr/>
        </p:nvSpPr>
        <p:spPr>
          <a:xfrm>
            <a:off x="763753" y="4492477"/>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tx1">
                    <a:lumMod val="50000"/>
                    <a:lumOff val="50000"/>
                  </a:schemeClr>
                </a:solidFill>
                <a:cs typeface="+mn-ea"/>
                <a:sym typeface="+mn-lt"/>
              </a:rPr>
              <a:t>添加文本添加文本添加文本添加文本添加文本添加文本</a:t>
            </a:r>
          </a:p>
        </p:txBody>
      </p:sp>
      <p:sp>
        <p:nvSpPr>
          <p:cNvPr id="22" name="文本框 21">
            <a:extLst>
              <a:ext uri="{FF2B5EF4-FFF2-40B4-BE49-F238E27FC236}">
                <a16:creationId xmlns="" xmlns:a16="http://schemas.microsoft.com/office/drawing/2014/main" id="{4250E1B1-DF49-4141-8BC5-52170D75F67A}"/>
              </a:ext>
            </a:extLst>
          </p:cNvPr>
          <p:cNvSpPr txBox="1"/>
          <p:nvPr/>
        </p:nvSpPr>
        <p:spPr>
          <a:xfrm>
            <a:off x="8584542" y="1858148"/>
            <a:ext cx="697627" cy="646331"/>
          </a:xfrm>
          <a:prstGeom prst="rect">
            <a:avLst/>
          </a:prstGeom>
          <a:noFill/>
        </p:spPr>
        <p:txBody>
          <a:bodyPr wrap="none" rtlCol="0">
            <a:spAutoFit/>
          </a:bodyPr>
          <a:lstStyle/>
          <a:p>
            <a:r>
              <a:rPr lang="en-US" altLang="zh-CN" sz="3600" b="1" dirty="0">
                <a:solidFill>
                  <a:schemeClr val="bg1">
                    <a:lumMod val="65000"/>
                  </a:schemeClr>
                </a:solidFill>
                <a:cs typeface="+mn-ea"/>
                <a:sym typeface="+mn-lt"/>
              </a:rPr>
              <a:t>03</a:t>
            </a:r>
            <a:endParaRPr lang="zh-CN" altLang="en-US" sz="3600" b="1" dirty="0">
              <a:solidFill>
                <a:schemeClr val="bg1">
                  <a:lumMod val="65000"/>
                </a:schemeClr>
              </a:solidFill>
              <a:cs typeface="+mn-ea"/>
              <a:sym typeface="+mn-lt"/>
            </a:endParaRPr>
          </a:p>
        </p:txBody>
      </p:sp>
      <p:sp>
        <p:nvSpPr>
          <p:cNvPr id="23" name="文本框 22">
            <a:extLst>
              <a:ext uri="{FF2B5EF4-FFF2-40B4-BE49-F238E27FC236}">
                <a16:creationId xmlns="" xmlns:a16="http://schemas.microsoft.com/office/drawing/2014/main" id="{57C4758E-7D82-4715-999A-684344730275}"/>
              </a:ext>
            </a:extLst>
          </p:cNvPr>
          <p:cNvSpPr txBox="1"/>
          <p:nvPr/>
        </p:nvSpPr>
        <p:spPr>
          <a:xfrm>
            <a:off x="9311023" y="1967444"/>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24" name="文本框 23">
            <a:extLst>
              <a:ext uri="{FF2B5EF4-FFF2-40B4-BE49-F238E27FC236}">
                <a16:creationId xmlns="" xmlns:a16="http://schemas.microsoft.com/office/drawing/2014/main" id="{E9C81F7C-B144-4B1F-943F-28DB8A077529}"/>
              </a:ext>
            </a:extLst>
          </p:cNvPr>
          <p:cNvSpPr txBox="1"/>
          <p:nvPr/>
        </p:nvSpPr>
        <p:spPr>
          <a:xfrm>
            <a:off x="8584542" y="2385004"/>
            <a:ext cx="3007295" cy="954107"/>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添加文本添加文本添加文本添加文本添加文本添加文本</a:t>
            </a:r>
          </a:p>
        </p:txBody>
      </p:sp>
      <p:sp>
        <p:nvSpPr>
          <p:cNvPr id="25" name="文本框 24">
            <a:extLst>
              <a:ext uri="{FF2B5EF4-FFF2-40B4-BE49-F238E27FC236}">
                <a16:creationId xmlns="" xmlns:a16="http://schemas.microsoft.com/office/drawing/2014/main" id="{382BA5CA-97FA-48FE-9939-F2396F0EEC4C}"/>
              </a:ext>
            </a:extLst>
          </p:cNvPr>
          <p:cNvSpPr txBox="1"/>
          <p:nvPr/>
        </p:nvSpPr>
        <p:spPr>
          <a:xfrm>
            <a:off x="8578574" y="3998130"/>
            <a:ext cx="697627" cy="646331"/>
          </a:xfrm>
          <a:prstGeom prst="rect">
            <a:avLst/>
          </a:prstGeom>
          <a:noFill/>
        </p:spPr>
        <p:txBody>
          <a:bodyPr wrap="none" rtlCol="0">
            <a:spAutoFit/>
          </a:bodyPr>
          <a:lstStyle/>
          <a:p>
            <a:r>
              <a:rPr lang="en-US" altLang="zh-CN" sz="3600" dirty="0">
                <a:solidFill>
                  <a:srgbClr val="FF99CC"/>
                </a:solidFill>
                <a:cs typeface="+mn-ea"/>
                <a:sym typeface="+mn-lt"/>
              </a:rPr>
              <a:t>04</a:t>
            </a:r>
            <a:endParaRPr lang="zh-CN" altLang="en-US" sz="3600" dirty="0">
              <a:solidFill>
                <a:srgbClr val="FF99CC"/>
              </a:solidFill>
              <a:cs typeface="+mn-ea"/>
              <a:sym typeface="+mn-lt"/>
            </a:endParaRPr>
          </a:p>
        </p:txBody>
      </p:sp>
      <p:sp>
        <p:nvSpPr>
          <p:cNvPr id="26" name="文本框 25">
            <a:extLst>
              <a:ext uri="{FF2B5EF4-FFF2-40B4-BE49-F238E27FC236}">
                <a16:creationId xmlns="" xmlns:a16="http://schemas.microsoft.com/office/drawing/2014/main" id="{44DC88A7-6A15-48CA-8D14-8A1B1CD35F62}"/>
              </a:ext>
            </a:extLst>
          </p:cNvPr>
          <p:cNvSpPr txBox="1"/>
          <p:nvPr/>
        </p:nvSpPr>
        <p:spPr>
          <a:xfrm>
            <a:off x="9305055" y="4107426"/>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27" name="文本框 26">
            <a:extLst>
              <a:ext uri="{FF2B5EF4-FFF2-40B4-BE49-F238E27FC236}">
                <a16:creationId xmlns="" xmlns:a16="http://schemas.microsoft.com/office/drawing/2014/main" id="{1FC3A148-72EA-4025-BD90-4A9FB28D32A9}"/>
              </a:ext>
            </a:extLst>
          </p:cNvPr>
          <p:cNvSpPr txBox="1"/>
          <p:nvPr/>
        </p:nvSpPr>
        <p:spPr>
          <a:xfrm>
            <a:off x="8578574" y="4524986"/>
            <a:ext cx="3007295" cy="954107"/>
          </a:xfrm>
          <a:prstGeom prst="rect">
            <a:avLst/>
          </a:prstGeom>
          <a:noFill/>
        </p:spPr>
        <p:txBody>
          <a:bodyPr wrap="square" rtlCol="0">
            <a:spAutoFit/>
          </a:bodyPr>
          <a:lstStyle/>
          <a:p>
            <a:pPr>
              <a:lnSpc>
                <a:spcPct val="200000"/>
              </a:lnSpc>
              <a:buClr>
                <a:srgbClr val="00B050"/>
              </a:buClr>
            </a:pPr>
            <a:r>
              <a:rPr lang="zh-CN" altLang="en-US" sz="1400" dirty="0">
                <a:solidFill>
                  <a:srgbClr val="FF99CC"/>
                </a:solidFill>
                <a:cs typeface="+mn-ea"/>
                <a:sym typeface="+mn-lt"/>
              </a:rPr>
              <a:t>添加文本添加文本添加文本添加文本添加文本添加文本</a:t>
            </a:r>
          </a:p>
        </p:txBody>
      </p:sp>
    </p:spTree>
    <p:extLst>
      <p:ext uri="{BB962C8B-B14F-4D97-AF65-F5344CB8AC3E}">
        <p14:creationId xmlns:p14="http://schemas.microsoft.com/office/powerpoint/2010/main" val="3821287310"/>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right)">
                                      <p:cBhvr>
                                        <p:cTn id="15" dur="250"/>
                                        <p:tgtEl>
                                          <p:spTgt spid="8"/>
                                        </p:tgtEl>
                                      </p:cBhvr>
                                    </p:animEffect>
                                  </p:childTnLst>
                                </p:cTn>
                              </p:par>
                            </p:childTnLst>
                          </p:cTn>
                        </p:par>
                        <p:par>
                          <p:cTn id="16" fill="hold">
                            <p:stCondLst>
                              <p:cond delay="1250"/>
                            </p:stCondLst>
                            <p:childTnLst>
                              <p:par>
                                <p:cTn id="17" presetID="2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250"/>
                                        <p:tgtEl>
                                          <p:spTgt spid="10"/>
                                        </p:tgtEl>
                                      </p:cBhvr>
                                    </p:animEffect>
                                  </p:childTnLst>
                                </p:cTn>
                              </p:par>
                            </p:childTnLst>
                          </p:cTn>
                        </p:par>
                        <p:par>
                          <p:cTn id="20" fill="hold">
                            <p:stCondLst>
                              <p:cond delay="1500"/>
                            </p:stCondLst>
                            <p:childTnLst>
                              <p:par>
                                <p:cTn id="21" presetID="22" presetClass="entr" presetSubtype="2"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right)">
                                      <p:cBhvr>
                                        <p:cTn id="23" dur="250"/>
                                        <p:tgtEl>
                                          <p:spTgt spid="7"/>
                                        </p:tgtEl>
                                      </p:cBhvr>
                                    </p:animEffect>
                                  </p:childTnLst>
                                </p:cTn>
                              </p:par>
                            </p:childTnLst>
                          </p:cTn>
                        </p:par>
                        <p:par>
                          <p:cTn id="24" fill="hold">
                            <p:stCondLst>
                              <p:cond delay="1750"/>
                            </p:stCondLst>
                            <p:childTnLst>
                              <p:par>
                                <p:cTn id="25" presetID="22" presetClass="entr" presetSubtype="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250"/>
                                        <p:tgtEl>
                                          <p:spTgt spid="11"/>
                                        </p:tgtEl>
                                      </p:cBhvr>
                                    </p:animEffect>
                                  </p:childTnLst>
                                </p:cTn>
                              </p:par>
                            </p:childTnLst>
                          </p:cTn>
                        </p:par>
                        <p:par>
                          <p:cTn id="28" fill="hold">
                            <p:stCondLst>
                              <p:cond delay="2000"/>
                            </p:stCondLst>
                            <p:childTnLst>
                              <p:par>
                                <p:cTn id="29" presetID="22" presetClass="entr" presetSubtype="2"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right)">
                                      <p:cBhvr>
                                        <p:cTn id="31" dur="250"/>
                                        <p:tgtEl>
                                          <p:spTgt spid="6"/>
                                        </p:tgtEl>
                                      </p:cBhvr>
                                    </p:animEffect>
                                  </p:childTnLst>
                                </p:cTn>
                              </p:par>
                            </p:childTnLst>
                          </p:cTn>
                        </p:par>
                        <p:par>
                          <p:cTn id="32" fill="hold">
                            <p:stCondLst>
                              <p:cond delay="2250"/>
                            </p:stCondLst>
                            <p:childTnLst>
                              <p:par>
                                <p:cTn id="33" presetID="53" presetClass="entr" presetSubtype="16"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500" fill="hold"/>
                                        <p:tgtEl>
                                          <p:spTgt spid="16"/>
                                        </p:tgtEl>
                                        <p:attrNameLst>
                                          <p:attrName>ppt_x</p:attrName>
                                        </p:attrNameLst>
                                      </p:cBhvr>
                                      <p:tavLst>
                                        <p:tav tm="0">
                                          <p:val>
                                            <p:strVal val="#ppt_x"/>
                                          </p:val>
                                        </p:tav>
                                        <p:tav tm="100000">
                                          <p:val>
                                            <p:strVal val="#ppt_x"/>
                                          </p:val>
                                        </p:tav>
                                      </p:tavLst>
                                    </p:anim>
                                    <p:anim calcmode="lin" valueType="num">
                                      <p:cBhvr additive="base">
                                        <p:cTn id="43" dur="500" fill="hold"/>
                                        <p:tgtEl>
                                          <p:spTgt spid="16"/>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500" fill="hold"/>
                                        <p:tgtEl>
                                          <p:spTgt spid="17"/>
                                        </p:tgtEl>
                                        <p:attrNameLst>
                                          <p:attrName>ppt_x</p:attrName>
                                        </p:attrNameLst>
                                      </p:cBhvr>
                                      <p:tavLst>
                                        <p:tav tm="0">
                                          <p:val>
                                            <p:strVal val="#ppt_x"/>
                                          </p:val>
                                        </p:tav>
                                        <p:tav tm="100000">
                                          <p:val>
                                            <p:strVal val="#ppt_x"/>
                                          </p:val>
                                        </p:tav>
                                      </p:tavLst>
                                    </p:anim>
                                    <p:anim calcmode="lin" valueType="num">
                                      <p:cBhvr additive="base">
                                        <p:cTn id="47" dur="500" fill="hold"/>
                                        <p:tgtEl>
                                          <p:spTgt spid="17"/>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500" fill="hold"/>
                                        <p:tgtEl>
                                          <p:spTgt spid="18"/>
                                        </p:tgtEl>
                                        <p:attrNameLst>
                                          <p:attrName>ppt_x</p:attrName>
                                        </p:attrNameLst>
                                      </p:cBhvr>
                                      <p:tavLst>
                                        <p:tav tm="0">
                                          <p:val>
                                            <p:strVal val="#ppt_x"/>
                                          </p:val>
                                        </p:tav>
                                        <p:tav tm="100000">
                                          <p:val>
                                            <p:strVal val="#ppt_x"/>
                                          </p:val>
                                        </p:tav>
                                      </p:tavLst>
                                    </p:anim>
                                    <p:anim calcmode="lin" valueType="num">
                                      <p:cBhvr additive="base">
                                        <p:cTn id="51"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additive="base">
                                        <p:cTn id="56" dur="500" fill="hold"/>
                                        <p:tgtEl>
                                          <p:spTgt spid="19"/>
                                        </p:tgtEl>
                                        <p:attrNameLst>
                                          <p:attrName>ppt_x</p:attrName>
                                        </p:attrNameLst>
                                      </p:cBhvr>
                                      <p:tavLst>
                                        <p:tav tm="0">
                                          <p:val>
                                            <p:strVal val="#ppt_x"/>
                                          </p:val>
                                        </p:tav>
                                        <p:tav tm="100000">
                                          <p:val>
                                            <p:strVal val="#ppt_x"/>
                                          </p:val>
                                        </p:tav>
                                      </p:tavLst>
                                    </p:anim>
                                    <p:anim calcmode="lin" valueType="num">
                                      <p:cBhvr additive="base">
                                        <p:cTn id="57" dur="500" fill="hold"/>
                                        <p:tgtEl>
                                          <p:spTgt spid="19"/>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ppt_x"/>
                                          </p:val>
                                        </p:tav>
                                        <p:tav tm="100000">
                                          <p:val>
                                            <p:strVal val="#ppt_x"/>
                                          </p:val>
                                        </p:tav>
                                      </p:tavLst>
                                    </p:anim>
                                    <p:anim calcmode="lin" valueType="num">
                                      <p:cBhvr additive="base">
                                        <p:cTn id="61" dur="500" fill="hold"/>
                                        <p:tgtEl>
                                          <p:spTgt spid="20"/>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1"/>
                                        </p:tgtEl>
                                        <p:attrNameLst>
                                          <p:attrName>style.visibility</p:attrName>
                                        </p:attrNameLst>
                                      </p:cBhvr>
                                      <p:to>
                                        <p:strVal val="visible"/>
                                      </p:to>
                                    </p:set>
                                    <p:anim calcmode="lin" valueType="num">
                                      <p:cBhvr additive="base">
                                        <p:cTn id="64" dur="500" fill="hold"/>
                                        <p:tgtEl>
                                          <p:spTgt spid="21"/>
                                        </p:tgtEl>
                                        <p:attrNameLst>
                                          <p:attrName>ppt_x</p:attrName>
                                        </p:attrNameLst>
                                      </p:cBhvr>
                                      <p:tavLst>
                                        <p:tav tm="0">
                                          <p:val>
                                            <p:strVal val="#ppt_x"/>
                                          </p:val>
                                        </p:tav>
                                        <p:tav tm="100000">
                                          <p:val>
                                            <p:strVal val="#ppt_x"/>
                                          </p:val>
                                        </p:tav>
                                      </p:tavLst>
                                    </p:anim>
                                    <p:anim calcmode="lin" valueType="num">
                                      <p:cBhvr additive="base">
                                        <p:cTn id="65"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4" fill="hold" grpId="0" nodeType="clickEffect">
                                  <p:stCondLst>
                                    <p:cond delay="0"/>
                                  </p:stCondLst>
                                  <p:childTnLst>
                                    <p:set>
                                      <p:cBhvr>
                                        <p:cTn id="69" dur="1" fill="hold">
                                          <p:stCondLst>
                                            <p:cond delay="0"/>
                                          </p:stCondLst>
                                        </p:cTn>
                                        <p:tgtEl>
                                          <p:spTgt spid="22"/>
                                        </p:tgtEl>
                                        <p:attrNameLst>
                                          <p:attrName>style.visibility</p:attrName>
                                        </p:attrNameLst>
                                      </p:cBhvr>
                                      <p:to>
                                        <p:strVal val="visible"/>
                                      </p:to>
                                    </p:set>
                                    <p:anim calcmode="lin" valueType="num">
                                      <p:cBhvr additive="base">
                                        <p:cTn id="70" dur="500" fill="hold"/>
                                        <p:tgtEl>
                                          <p:spTgt spid="22"/>
                                        </p:tgtEl>
                                        <p:attrNameLst>
                                          <p:attrName>ppt_x</p:attrName>
                                        </p:attrNameLst>
                                      </p:cBhvr>
                                      <p:tavLst>
                                        <p:tav tm="0">
                                          <p:val>
                                            <p:strVal val="#ppt_x"/>
                                          </p:val>
                                        </p:tav>
                                        <p:tav tm="100000">
                                          <p:val>
                                            <p:strVal val="#ppt_x"/>
                                          </p:val>
                                        </p:tav>
                                      </p:tavLst>
                                    </p:anim>
                                    <p:anim calcmode="lin" valueType="num">
                                      <p:cBhvr additive="base">
                                        <p:cTn id="71" dur="500" fill="hold"/>
                                        <p:tgtEl>
                                          <p:spTgt spid="22"/>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500" fill="hold"/>
                                        <p:tgtEl>
                                          <p:spTgt spid="23"/>
                                        </p:tgtEl>
                                        <p:attrNameLst>
                                          <p:attrName>ppt_x</p:attrName>
                                        </p:attrNameLst>
                                      </p:cBhvr>
                                      <p:tavLst>
                                        <p:tav tm="0">
                                          <p:val>
                                            <p:strVal val="#ppt_x"/>
                                          </p:val>
                                        </p:tav>
                                        <p:tav tm="100000">
                                          <p:val>
                                            <p:strVal val="#ppt_x"/>
                                          </p:val>
                                        </p:tav>
                                      </p:tavLst>
                                    </p:anim>
                                    <p:anim calcmode="lin" valueType="num">
                                      <p:cBhvr additive="base">
                                        <p:cTn id="75" dur="500" fill="hold"/>
                                        <p:tgtEl>
                                          <p:spTgt spid="23"/>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500" fill="hold"/>
                                        <p:tgtEl>
                                          <p:spTgt spid="24"/>
                                        </p:tgtEl>
                                        <p:attrNameLst>
                                          <p:attrName>ppt_x</p:attrName>
                                        </p:attrNameLst>
                                      </p:cBhvr>
                                      <p:tavLst>
                                        <p:tav tm="0">
                                          <p:val>
                                            <p:strVal val="#ppt_x"/>
                                          </p:val>
                                        </p:tav>
                                        <p:tav tm="100000">
                                          <p:val>
                                            <p:strVal val="#ppt_x"/>
                                          </p:val>
                                        </p:tav>
                                      </p:tavLst>
                                    </p:anim>
                                    <p:anim calcmode="lin" valueType="num">
                                      <p:cBhvr additive="base">
                                        <p:cTn id="79"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 presetClass="entr" presetSubtype="4" fill="hold" grpId="0" nodeType="clickEffect">
                                  <p:stCondLst>
                                    <p:cond delay="0"/>
                                  </p:stCondLst>
                                  <p:childTnLst>
                                    <p:set>
                                      <p:cBhvr>
                                        <p:cTn id="83" dur="1" fill="hold">
                                          <p:stCondLst>
                                            <p:cond delay="0"/>
                                          </p:stCondLst>
                                        </p:cTn>
                                        <p:tgtEl>
                                          <p:spTgt spid="25"/>
                                        </p:tgtEl>
                                        <p:attrNameLst>
                                          <p:attrName>style.visibility</p:attrName>
                                        </p:attrNameLst>
                                      </p:cBhvr>
                                      <p:to>
                                        <p:strVal val="visible"/>
                                      </p:to>
                                    </p:set>
                                    <p:anim calcmode="lin" valueType="num">
                                      <p:cBhvr additive="base">
                                        <p:cTn id="84" dur="500" fill="hold"/>
                                        <p:tgtEl>
                                          <p:spTgt spid="25"/>
                                        </p:tgtEl>
                                        <p:attrNameLst>
                                          <p:attrName>ppt_x</p:attrName>
                                        </p:attrNameLst>
                                      </p:cBhvr>
                                      <p:tavLst>
                                        <p:tav tm="0">
                                          <p:val>
                                            <p:strVal val="#ppt_x"/>
                                          </p:val>
                                        </p:tav>
                                        <p:tav tm="100000">
                                          <p:val>
                                            <p:strVal val="#ppt_x"/>
                                          </p:val>
                                        </p:tav>
                                      </p:tavLst>
                                    </p:anim>
                                    <p:anim calcmode="lin" valueType="num">
                                      <p:cBhvr additive="base">
                                        <p:cTn id="85" dur="500" fill="hold"/>
                                        <p:tgtEl>
                                          <p:spTgt spid="25"/>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0"/>
                                  </p:stCondLst>
                                  <p:childTnLst>
                                    <p:set>
                                      <p:cBhvr>
                                        <p:cTn id="87" dur="1" fill="hold">
                                          <p:stCondLst>
                                            <p:cond delay="0"/>
                                          </p:stCondLst>
                                        </p:cTn>
                                        <p:tgtEl>
                                          <p:spTgt spid="26"/>
                                        </p:tgtEl>
                                        <p:attrNameLst>
                                          <p:attrName>style.visibility</p:attrName>
                                        </p:attrNameLst>
                                      </p:cBhvr>
                                      <p:to>
                                        <p:strVal val="visible"/>
                                      </p:to>
                                    </p:set>
                                    <p:anim calcmode="lin" valueType="num">
                                      <p:cBhvr additive="base">
                                        <p:cTn id="88" dur="500" fill="hold"/>
                                        <p:tgtEl>
                                          <p:spTgt spid="26"/>
                                        </p:tgtEl>
                                        <p:attrNameLst>
                                          <p:attrName>ppt_x</p:attrName>
                                        </p:attrNameLst>
                                      </p:cBhvr>
                                      <p:tavLst>
                                        <p:tav tm="0">
                                          <p:val>
                                            <p:strVal val="#ppt_x"/>
                                          </p:val>
                                        </p:tav>
                                        <p:tav tm="100000">
                                          <p:val>
                                            <p:strVal val="#ppt_x"/>
                                          </p:val>
                                        </p:tav>
                                      </p:tavLst>
                                    </p:anim>
                                    <p:anim calcmode="lin" valueType="num">
                                      <p:cBhvr additive="base">
                                        <p:cTn id="89" dur="500" fill="hold"/>
                                        <p:tgtEl>
                                          <p:spTgt spid="26"/>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0"/>
                                  </p:stCondLst>
                                  <p:childTnLst>
                                    <p:set>
                                      <p:cBhvr>
                                        <p:cTn id="91" dur="1" fill="hold">
                                          <p:stCondLst>
                                            <p:cond delay="0"/>
                                          </p:stCondLst>
                                        </p:cTn>
                                        <p:tgtEl>
                                          <p:spTgt spid="27"/>
                                        </p:tgtEl>
                                        <p:attrNameLst>
                                          <p:attrName>style.visibility</p:attrName>
                                        </p:attrNameLst>
                                      </p:cBhvr>
                                      <p:to>
                                        <p:strVal val="visible"/>
                                      </p:to>
                                    </p:set>
                                    <p:anim calcmode="lin" valueType="num">
                                      <p:cBhvr additive="base">
                                        <p:cTn id="92" dur="500" fill="hold"/>
                                        <p:tgtEl>
                                          <p:spTgt spid="27"/>
                                        </p:tgtEl>
                                        <p:attrNameLst>
                                          <p:attrName>ppt_x</p:attrName>
                                        </p:attrNameLst>
                                      </p:cBhvr>
                                      <p:tavLst>
                                        <p:tav tm="0">
                                          <p:val>
                                            <p:strVal val="#ppt_x"/>
                                          </p:val>
                                        </p:tav>
                                        <p:tav tm="100000">
                                          <p:val>
                                            <p:strVal val="#ppt_x"/>
                                          </p:val>
                                        </p:tav>
                                      </p:tavLst>
                                    </p:anim>
                                    <p:anim calcmode="lin" valueType="num">
                                      <p:cBhvr additive="base">
                                        <p:cTn id="93"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8" grpId="0" animBg="1"/>
      <p:bldP spid="9" grpId="0" animBg="1"/>
      <p:bldP spid="10" grpId="0" animBg="1"/>
      <p:bldP spid="11" grpId="0" animBg="1"/>
      <p:bldP spid="16" grpId="0"/>
      <p:bldP spid="17" grpId="0"/>
      <p:bldP spid="18" grpId="0"/>
      <p:bldP spid="19" grpId="0"/>
      <p:bldP spid="20" grpId="0"/>
      <p:bldP spid="21" grpId="0"/>
      <p:bldP spid="22" grpId="0"/>
      <p:bldP spid="23" grpId="0"/>
      <p:bldP spid="24" grpId="0"/>
      <p:bldP spid="25" grpId="0"/>
      <p:bldP spid="26" grpId="0"/>
      <p:bldP spid="2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3">
            <a:extLst>
              <a:ext uri="{FF2B5EF4-FFF2-40B4-BE49-F238E27FC236}">
                <a16:creationId xmlns="" xmlns:a16="http://schemas.microsoft.com/office/drawing/2014/main" id="{7E7FCC78-BEB9-43CD-A22F-3EF3F4D7251D}"/>
              </a:ext>
            </a:extLst>
          </p:cNvPr>
          <p:cNvSpPr/>
          <p:nvPr/>
        </p:nvSpPr>
        <p:spPr>
          <a:xfrm rot="20052101">
            <a:off x="3424231" y="1164632"/>
            <a:ext cx="4744279" cy="3366052"/>
          </a:xfrm>
          <a:prstGeom prst="triangl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43909E20-E871-425A-8401-AEB06EA178D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97251" y="1062012"/>
            <a:ext cx="4598239" cy="4733979"/>
          </a:xfrm>
          <a:prstGeom prst="rect">
            <a:avLst/>
          </a:prstGeom>
        </p:spPr>
      </p:pic>
      <p:sp>
        <p:nvSpPr>
          <p:cNvPr id="5" name="文本框 4">
            <a:extLst>
              <a:ext uri="{FF2B5EF4-FFF2-40B4-BE49-F238E27FC236}">
                <a16:creationId xmlns="" xmlns:a16="http://schemas.microsoft.com/office/drawing/2014/main" id="{D08B298A-7987-4E00-A631-511AE1397432}"/>
              </a:ext>
            </a:extLst>
          </p:cNvPr>
          <p:cNvSpPr txBox="1"/>
          <p:nvPr/>
        </p:nvSpPr>
        <p:spPr>
          <a:xfrm>
            <a:off x="5413117" y="2663689"/>
            <a:ext cx="1318987" cy="1323439"/>
          </a:xfrm>
          <a:prstGeom prst="rect">
            <a:avLst/>
          </a:prstGeom>
          <a:noFill/>
        </p:spPr>
        <p:txBody>
          <a:bodyPr wrap="square" rtlCol="0">
            <a:spAutoFit/>
          </a:bodyPr>
          <a:lstStyle/>
          <a:p>
            <a:pPr algn="dist"/>
            <a:r>
              <a:rPr lang="en-US" altLang="zh-CN" sz="8000" b="1" dirty="0">
                <a:cs typeface="+mn-ea"/>
                <a:sym typeface="+mn-lt"/>
              </a:rPr>
              <a:t>03</a:t>
            </a:r>
            <a:endParaRPr lang="zh-CN" altLang="en-US" sz="8000" b="1" dirty="0">
              <a:cs typeface="+mn-ea"/>
              <a:sym typeface="+mn-lt"/>
            </a:endParaRPr>
          </a:p>
        </p:txBody>
      </p:sp>
      <p:sp>
        <p:nvSpPr>
          <p:cNvPr id="6" name="文本框 5">
            <a:extLst>
              <a:ext uri="{FF2B5EF4-FFF2-40B4-BE49-F238E27FC236}">
                <a16:creationId xmlns="" xmlns:a16="http://schemas.microsoft.com/office/drawing/2014/main" id="{A090ADE4-7437-45F2-8A95-20263BA5C35D}"/>
              </a:ext>
            </a:extLst>
          </p:cNvPr>
          <p:cNvSpPr txBox="1"/>
          <p:nvPr/>
        </p:nvSpPr>
        <p:spPr>
          <a:xfrm>
            <a:off x="4733149" y="5406900"/>
            <a:ext cx="2678923" cy="461665"/>
          </a:xfrm>
          <a:prstGeom prst="rect">
            <a:avLst/>
          </a:prstGeom>
          <a:noFill/>
        </p:spPr>
        <p:txBody>
          <a:bodyPr wrap="square" rtlCol="0">
            <a:spAutoFit/>
          </a:bodyPr>
          <a:lstStyle/>
          <a:p>
            <a:r>
              <a:rPr lang="zh-CN" altLang="en-US" sz="2400" dirty="0">
                <a:cs typeface="+mn-ea"/>
                <a:sym typeface="+mn-lt"/>
              </a:rPr>
              <a:t>单击此处添加标题</a:t>
            </a:r>
          </a:p>
        </p:txBody>
      </p:sp>
    </p:spTree>
    <p:extLst>
      <p:ext uri="{BB962C8B-B14F-4D97-AF65-F5344CB8AC3E}">
        <p14:creationId xmlns:p14="http://schemas.microsoft.com/office/powerpoint/2010/main" val="3880108997"/>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gtEl>
                                        <p:attrNameLst>
                                          <p:attrName>r</p:attrName>
                                        </p:attrNameLst>
                                      </p:cBhvr>
                                    </p:animRot>
                                  </p:childTnLst>
                                </p:cTn>
                              </p:par>
                              <p:par>
                                <p:cTn id="7" presetID="8" presetClass="emph" presetSubtype="0" fill="hold" grpId="0" nodeType="withEffect">
                                  <p:stCondLst>
                                    <p:cond delay="0"/>
                                  </p:stCondLst>
                                  <p:childTnLst>
                                    <p:animRot by="21600000">
                                      <p:cBhvr>
                                        <p:cTn id="8" dur="2000" fill="hold"/>
                                        <p:tgtEl>
                                          <p:spTgt spid="4"/>
                                        </p:tgtEl>
                                        <p:attrNameLst>
                                          <p:attrName>r</p:attrName>
                                        </p:attrNameLst>
                                      </p:cBhvr>
                                    </p:animRot>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pic>
        <p:nvPicPr>
          <p:cNvPr id="6" name="图片 5">
            <a:extLst>
              <a:ext uri="{FF2B5EF4-FFF2-40B4-BE49-F238E27FC236}">
                <a16:creationId xmlns="" xmlns:a16="http://schemas.microsoft.com/office/drawing/2014/main" id="{C33B726E-C8C4-4E53-96F6-D83F8EBCE752}"/>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21258" y="3175646"/>
            <a:ext cx="6608412" cy="3205776"/>
          </a:xfrm>
          <a:prstGeom prst="rect">
            <a:avLst/>
          </a:prstGeom>
        </p:spPr>
      </p:pic>
      <p:sp>
        <p:nvSpPr>
          <p:cNvPr id="7" name="文本框 6">
            <a:extLst>
              <a:ext uri="{FF2B5EF4-FFF2-40B4-BE49-F238E27FC236}">
                <a16:creationId xmlns="" xmlns:a16="http://schemas.microsoft.com/office/drawing/2014/main" id="{3021A429-8B12-4D05-92D8-EC9050D60701}"/>
              </a:ext>
            </a:extLst>
          </p:cNvPr>
          <p:cNvSpPr txBox="1"/>
          <p:nvPr/>
        </p:nvSpPr>
        <p:spPr>
          <a:xfrm>
            <a:off x="7675313" y="1613127"/>
            <a:ext cx="2699641" cy="523220"/>
          </a:xfrm>
          <a:prstGeom prst="rect">
            <a:avLst/>
          </a:prstGeom>
          <a:noFill/>
        </p:spPr>
        <p:txBody>
          <a:bodyPr wrap="square" rtlCol="0">
            <a:spAutoFit/>
          </a:bodyPr>
          <a:lstStyle/>
          <a:p>
            <a:r>
              <a:rPr lang="zh-CN" altLang="en-US" sz="2800" b="1" dirty="0">
                <a:solidFill>
                  <a:schemeClr val="bg1">
                    <a:lumMod val="75000"/>
                  </a:schemeClr>
                </a:solidFill>
                <a:cs typeface="+mn-ea"/>
                <a:sym typeface="+mn-lt"/>
              </a:rPr>
              <a:t>添加标题</a:t>
            </a:r>
          </a:p>
        </p:txBody>
      </p:sp>
      <p:sp>
        <p:nvSpPr>
          <p:cNvPr id="8" name="文本框 7">
            <a:extLst>
              <a:ext uri="{FF2B5EF4-FFF2-40B4-BE49-F238E27FC236}">
                <a16:creationId xmlns="" xmlns:a16="http://schemas.microsoft.com/office/drawing/2014/main" id="{654CAED2-2DFC-48F4-9F8C-B71542EB8E31}"/>
              </a:ext>
            </a:extLst>
          </p:cNvPr>
          <p:cNvSpPr txBox="1"/>
          <p:nvPr/>
        </p:nvSpPr>
        <p:spPr>
          <a:xfrm>
            <a:off x="8309865" y="2335644"/>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9" name="椭圆 8">
            <a:extLst>
              <a:ext uri="{FF2B5EF4-FFF2-40B4-BE49-F238E27FC236}">
                <a16:creationId xmlns="" xmlns:a16="http://schemas.microsoft.com/office/drawing/2014/main" id="{98B470EA-BCF9-430E-B659-D3376845454F}"/>
              </a:ext>
            </a:extLst>
          </p:cNvPr>
          <p:cNvSpPr/>
          <p:nvPr/>
        </p:nvSpPr>
        <p:spPr>
          <a:xfrm>
            <a:off x="7714315" y="2335645"/>
            <a:ext cx="400111" cy="4001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a:extLst>
              <a:ext uri="{FF2B5EF4-FFF2-40B4-BE49-F238E27FC236}">
                <a16:creationId xmlns="" xmlns:a16="http://schemas.microsoft.com/office/drawing/2014/main" id="{E52C275A-5290-4E9A-A246-A113DD3B50B6}"/>
              </a:ext>
            </a:extLst>
          </p:cNvPr>
          <p:cNvSpPr txBox="1"/>
          <p:nvPr/>
        </p:nvSpPr>
        <p:spPr>
          <a:xfrm>
            <a:off x="8309865" y="3151910"/>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1" name="椭圆 10">
            <a:extLst>
              <a:ext uri="{FF2B5EF4-FFF2-40B4-BE49-F238E27FC236}">
                <a16:creationId xmlns="" xmlns:a16="http://schemas.microsoft.com/office/drawing/2014/main" id="{A1663AC1-8ED8-4955-A507-71D7BBC0BC02}"/>
              </a:ext>
            </a:extLst>
          </p:cNvPr>
          <p:cNvSpPr/>
          <p:nvPr/>
        </p:nvSpPr>
        <p:spPr>
          <a:xfrm>
            <a:off x="7714315" y="3151911"/>
            <a:ext cx="400111" cy="400111"/>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 xmlns:a16="http://schemas.microsoft.com/office/drawing/2014/main" id="{02C8E207-02E1-4B84-B745-60AECE7BFB24}"/>
              </a:ext>
            </a:extLst>
          </p:cNvPr>
          <p:cNvSpPr txBox="1"/>
          <p:nvPr/>
        </p:nvSpPr>
        <p:spPr>
          <a:xfrm>
            <a:off x="8309865" y="3968176"/>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3" name="椭圆 12">
            <a:extLst>
              <a:ext uri="{FF2B5EF4-FFF2-40B4-BE49-F238E27FC236}">
                <a16:creationId xmlns="" xmlns:a16="http://schemas.microsoft.com/office/drawing/2014/main" id="{F4501A71-D0C9-4296-BB6C-ECADCC68C03F}"/>
              </a:ext>
            </a:extLst>
          </p:cNvPr>
          <p:cNvSpPr/>
          <p:nvPr/>
        </p:nvSpPr>
        <p:spPr>
          <a:xfrm>
            <a:off x="7714315" y="3968175"/>
            <a:ext cx="400111" cy="4001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文本框 13">
            <a:extLst>
              <a:ext uri="{FF2B5EF4-FFF2-40B4-BE49-F238E27FC236}">
                <a16:creationId xmlns="" xmlns:a16="http://schemas.microsoft.com/office/drawing/2014/main" id="{A831BBDB-140B-4607-BE4B-D4D62113DDF7}"/>
              </a:ext>
            </a:extLst>
          </p:cNvPr>
          <p:cNvSpPr txBox="1"/>
          <p:nvPr/>
        </p:nvSpPr>
        <p:spPr>
          <a:xfrm>
            <a:off x="8218163" y="4810912"/>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5" name="椭圆 14">
            <a:extLst>
              <a:ext uri="{FF2B5EF4-FFF2-40B4-BE49-F238E27FC236}">
                <a16:creationId xmlns="" xmlns:a16="http://schemas.microsoft.com/office/drawing/2014/main" id="{A1C267F4-0BA5-4696-AD95-3ACE163FE3EB}"/>
              </a:ext>
            </a:extLst>
          </p:cNvPr>
          <p:cNvSpPr/>
          <p:nvPr/>
        </p:nvSpPr>
        <p:spPr>
          <a:xfrm>
            <a:off x="7714315" y="4810913"/>
            <a:ext cx="400111" cy="400111"/>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1543778189"/>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animBg="1"/>
      <p:bldP spid="10" grpId="0"/>
      <p:bldP spid="11" grpId="0" animBg="1"/>
      <p:bldP spid="12" grpId="0"/>
      <p:bldP spid="13" grpId="0" animBg="1"/>
      <p:bldP spid="14" grpId="0"/>
      <p:bldP spid="1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sp>
        <p:nvSpPr>
          <p:cNvPr id="6" name="Up Arrow 64">
            <a:extLst>
              <a:ext uri="{FF2B5EF4-FFF2-40B4-BE49-F238E27FC236}">
                <a16:creationId xmlns="" xmlns:a16="http://schemas.microsoft.com/office/drawing/2014/main" id="{A1A91C9F-B1CC-466A-8736-49A21A478DE9}"/>
              </a:ext>
            </a:extLst>
          </p:cNvPr>
          <p:cNvSpPr/>
          <p:nvPr/>
        </p:nvSpPr>
        <p:spPr>
          <a:xfrm>
            <a:off x="5582877" y="778296"/>
            <a:ext cx="520995" cy="5803495"/>
          </a:xfrm>
          <a:prstGeom prst="upArrow">
            <a:avLst>
              <a:gd name="adj1" fmla="val 50000"/>
              <a:gd name="adj2" fmla="val 67147"/>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n-ea"/>
              <a:sym typeface="+mn-lt"/>
            </a:endParaRPr>
          </a:p>
        </p:txBody>
      </p:sp>
      <p:sp>
        <p:nvSpPr>
          <p:cNvPr id="7" name="Bent Arrow 65">
            <a:extLst>
              <a:ext uri="{FF2B5EF4-FFF2-40B4-BE49-F238E27FC236}">
                <a16:creationId xmlns="" xmlns:a16="http://schemas.microsoft.com/office/drawing/2014/main" id="{C57AF3D8-2FC6-429B-9712-1A5DD5968540}"/>
              </a:ext>
            </a:extLst>
          </p:cNvPr>
          <p:cNvSpPr/>
          <p:nvPr/>
        </p:nvSpPr>
        <p:spPr>
          <a:xfrm>
            <a:off x="5711618" y="1786789"/>
            <a:ext cx="3286684" cy="4795003"/>
          </a:xfrm>
          <a:prstGeom prst="bentArrow">
            <a:avLst>
              <a:gd name="adj1" fmla="val 8879"/>
              <a:gd name="adj2" fmla="val 9038"/>
              <a:gd name="adj3" fmla="val 15734"/>
              <a:gd name="adj4" fmla="val 19454"/>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cs typeface="+mn-ea"/>
              <a:sym typeface="+mn-lt"/>
            </a:endParaRPr>
          </a:p>
        </p:txBody>
      </p:sp>
      <p:sp>
        <p:nvSpPr>
          <p:cNvPr id="8" name="Bent Arrow 53">
            <a:extLst>
              <a:ext uri="{FF2B5EF4-FFF2-40B4-BE49-F238E27FC236}">
                <a16:creationId xmlns="" xmlns:a16="http://schemas.microsoft.com/office/drawing/2014/main" id="{D13C7E30-46C9-4F64-8258-BEB830534D8D}"/>
              </a:ext>
            </a:extLst>
          </p:cNvPr>
          <p:cNvSpPr/>
          <p:nvPr/>
        </p:nvSpPr>
        <p:spPr>
          <a:xfrm flipH="1">
            <a:off x="2718953" y="2751140"/>
            <a:ext cx="3286684" cy="3830650"/>
          </a:xfrm>
          <a:prstGeom prst="bentArrow">
            <a:avLst>
              <a:gd name="adj1" fmla="val 8879"/>
              <a:gd name="adj2" fmla="val 9038"/>
              <a:gd name="adj3" fmla="val 15734"/>
              <a:gd name="adj4" fmla="val 19454"/>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cs typeface="+mn-ea"/>
              <a:sym typeface="+mn-lt"/>
            </a:endParaRPr>
          </a:p>
        </p:txBody>
      </p:sp>
      <p:sp>
        <p:nvSpPr>
          <p:cNvPr id="9" name="Bent Arrow 50">
            <a:extLst>
              <a:ext uri="{FF2B5EF4-FFF2-40B4-BE49-F238E27FC236}">
                <a16:creationId xmlns="" xmlns:a16="http://schemas.microsoft.com/office/drawing/2014/main" id="{485680F5-B14F-49FB-AF9A-9FAF7D50604A}"/>
              </a:ext>
            </a:extLst>
          </p:cNvPr>
          <p:cNvSpPr/>
          <p:nvPr/>
        </p:nvSpPr>
        <p:spPr>
          <a:xfrm>
            <a:off x="5713193" y="3286892"/>
            <a:ext cx="2916195" cy="3294898"/>
          </a:xfrm>
          <a:prstGeom prst="bentArrow">
            <a:avLst>
              <a:gd name="adj1" fmla="val 10194"/>
              <a:gd name="adj2" fmla="val 9038"/>
              <a:gd name="adj3" fmla="val 14263"/>
              <a:gd name="adj4" fmla="val 24932"/>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cs typeface="+mn-ea"/>
              <a:sym typeface="+mn-lt"/>
            </a:endParaRPr>
          </a:p>
        </p:txBody>
      </p:sp>
      <p:sp>
        <p:nvSpPr>
          <p:cNvPr id="10" name="Bent Arrow 56">
            <a:extLst>
              <a:ext uri="{FF2B5EF4-FFF2-40B4-BE49-F238E27FC236}">
                <a16:creationId xmlns="" xmlns:a16="http://schemas.microsoft.com/office/drawing/2014/main" id="{C21BF954-829F-455A-89DD-8D86CF1DE555}"/>
              </a:ext>
            </a:extLst>
          </p:cNvPr>
          <p:cNvSpPr/>
          <p:nvPr/>
        </p:nvSpPr>
        <p:spPr>
          <a:xfrm flipH="1">
            <a:off x="3500146" y="4124130"/>
            <a:ext cx="2505492" cy="2457660"/>
          </a:xfrm>
          <a:prstGeom prst="bentArrow">
            <a:avLst>
              <a:gd name="adj1" fmla="val 13458"/>
              <a:gd name="adj2" fmla="val 12349"/>
              <a:gd name="adj3" fmla="val 17061"/>
              <a:gd name="adj4" fmla="val 30061"/>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cs typeface="+mn-ea"/>
              <a:sym typeface="+mn-lt"/>
            </a:endParaRPr>
          </a:p>
        </p:txBody>
      </p:sp>
      <p:sp>
        <p:nvSpPr>
          <p:cNvPr id="11" name="Freeform 245">
            <a:extLst>
              <a:ext uri="{FF2B5EF4-FFF2-40B4-BE49-F238E27FC236}">
                <a16:creationId xmlns="" xmlns:a16="http://schemas.microsoft.com/office/drawing/2014/main" id="{6A577C00-5D2E-48F5-ADA0-732181AC6DA6}"/>
              </a:ext>
            </a:extLst>
          </p:cNvPr>
          <p:cNvSpPr>
            <a:spLocks/>
          </p:cNvSpPr>
          <p:nvPr/>
        </p:nvSpPr>
        <p:spPr bwMode="auto">
          <a:xfrm>
            <a:off x="4891073" y="4765215"/>
            <a:ext cx="466304" cy="466304"/>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rgbClr val="FF99CC"/>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cs typeface="+mn-ea"/>
              <a:sym typeface="+mn-lt"/>
            </a:endParaRPr>
          </a:p>
        </p:txBody>
      </p:sp>
      <p:sp>
        <p:nvSpPr>
          <p:cNvPr id="12" name="Freeform 5">
            <a:extLst>
              <a:ext uri="{FF2B5EF4-FFF2-40B4-BE49-F238E27FC236}">
                <a16:creationId xmlns="" xmlns:a16="http://schemas.microsoft.com/office/drawing/2014/main" id="{9ADFA54F-590D-497C-8F71-BCC09EAB5E91}"/>
              </a:ext>
            </a:extLst>
          </p:cNvPr>
          <p:cNvSpPr>
            <a:spLocks noEditPoints="1"/>
          </p:cNvSpPr>
          <p:nvPr/>
        </p:nvSpPr>
        <p:spPr bwMode="auto">
          <a:xfrm>
            <a:off x="6212275" y="1102317"/>
            <a:ext cx="520804" cy="520804"/>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rgbClr val="FF99CC"/>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cs typeface="+mn-ea"/>
              <a:sym typeface="+mn-lt"/>
            </a:endParaRPr>
          </a:p>
        </p:txBody>
      </p:sp>
      <p:sp>
        <p:nvSpPr>
          <p:cNvPr id="13" name="Freeform 217">
            <a:extLst>
              <a:ext uri="{FF2B5EF4-FFF2-40B4-BE49-F238E27FC236}">
                <a16:creationId xmlns="" xmlns:a16="http://schemas.microsoft.com/office/drawing/2014/main" id="{1696B0B2-BE0A-4B16-B258-7DBF4194C066}"/>
              </a:ext>
            </a:extLst>
          </p:cNvPr>
          <p:cNvSpPr>
            <a:spLocks noEditPoints="1"/>
          </p:cNvSpPr>
          <p:nvPr/>
        </p:nvSpPr>
        <p:spPr bwMode="auto">
          <a:xfrm>
            <a:off x="4963500" y="3423066"/>
            <a:ext cx="532771" cy="399579"/>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rgbClr val="FF99CC"/>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cs typeface="+mn-ea"/>
              <a:sym typeface="+mn-lt"/>
            </a:endParaRPr>
          </a:p>
        </p:txBody>
      </p:sp>
      <p:sp>
        <p:nvSpPr>
          <p:cNvPr id="14" name="Freeform 216">
            <a:extLst>
              <a:ext uri="{FF2B5EF4-FFF2-40B4-BE49-F238E27FC236}">
                <a16:creationId xmlns="" xmlns:a16="http://schemas.microsoft.com/office/drawing/2014/main" id="{E00D0074-65CE-40AF-B858-6B86B1D06A2A}"/>
              </a:ext>
            </a:extLst>
          </p:cNvPr>
          <p:cNvSpPr>
            <a:spLocks noEditPoints="1"/>
          </p:cNvSpPr>
          <p:nvPr/>
        </p:nvSpPr>
        <p:spPr bwMode="auto">
          <a:xfrm>
            <a:off x="6229744" y="3925986"/>
            <a:ext cx="476825" cy="480067"/>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bg1">
              <a:lumMod val="50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cs typeface="+mn-ea"/>
              <a:sym typeface="+mn-lt"/>
            </a:endParaRPr>
          </a:p>
        </p:txBody>
      </p:sp>
      <p:sp>
        <p:nvSpPr>
          <p:cNvPr id="15" name="Freeform 135">
            <a:extLst>
              <a:ext uri="{FF2B5EF4-FFF2-40B4-BE49-F238E27FC236}">
                <a16:creationId xmlns="" xmlns:a16="http://schemas.microsoft.com/office/drawing/2014/main" id="{46F3C6A3-40C5-4E78-A959-56D7A75E6401}"/>
              </a:ext>
            </a:extLst>
          </p:cNvPr>
          <p:cNvSpPr>
            <a:spLocks noEditPoints="1"/>
          </p:cNvSpPr>
          <p:nvPr/>
        </p:nvSpPr>
        <p:spPr bwMode="auto">
          <a:xfrm>
            <a:off x="6180929" y="2458713"/>
            <a:ext cx="426579" cy="399579"/>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lumMod val="50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cs typeface="+mn-ea"/>
              <a:sym typeface="+mn-lt"/>
            </a:endParaRPr>
          </a:p>
        </p:txBody>
      </p:sp>
      <p:sp>
        <p:nvSpPr>
          <p:cNvPr id="16" name="文本框 15">
            <a:extLst>
              <a:ext uri="{FF2B5EF4-FFF2-40B4-BE49-F238E27FC236}">
                <a16:creationId xmlns="" xmlns:a16="http://schemas.microsoft.com/office/drawing/2014/main" id="{47041B85-8ED6-409B-BA81-173402D0BC52}"/>
              </a:ext>
            </a:extLst>
          </p:cNvPr>
          <p:cNvSpPr txBox="1"/>
          <p:nvPr/>
        </p:nvSpPr>
        <p:spPr>
          <a:xfrm>
            <a:off x="527228" y="1623123"/>
            <a:ext cx="697627" cy="646331"/>
          </a:xfrm>
          <a:prstGeom prst="rect">
            <a:avLst/>
          </a:prstGeom>
          <a:noFill/>
        </p:spPr>
        <p:txBody>
          <a:bodyPr wrap="none" rtlCol="0">
            <a:spAutoFit/>
          </a:bodyPr>
          <a:lstStyle/>
          <a:p>
            <a:r>
              <a:rPr lang="en-US" altLang="zh-CN" sz="3600" b="1" dirty="0">
                <a:solidFill>
                  <a:srgbClr val="FF99CC"/>
                </a:solidFill>
                <a:cs typeface="+mn-ea"/>
                <a:sym typeface="+mn-lt"/>
              </a:rPr>
              <a:t>01</a:t>
            </a:r>
            <a:endParaRPr lang="zh-CN" altLang="en-US" sz="3600" b="1" dirty="0">
              <a:solidFill>
                <a:srgbClr val="FF99CC"/>
              </a:solidFill>
              <a:cs typeface="+mn-ea"/>
              <a:sym typeface="+mn-lt"/>
            </a:endParaRPr>
          </a:p>
        </p:txBody>
      </p:sp>
      <p:sp>
        <p:nvSpPr>
          <p:cNvPr id="17" name="文本框 16">
            <a:extLst>
              <a:ext uri="{FF2B5EF4-FFF2-40B4-BE49-F238E27FC236}">
                <a16:creationId xmlns="" xmlns:a16="http://schemas.microsoft.com/office/drawing/2014/main" id="{AFF29309-38EE-480C-BCDD-BF26DBE5497B}"/>
              </a:ext>
            </a:extLst>
          </p:cNvPr>
          <p:cNvSpPr txBox="1"/>
          <p:nvPr/>
        </p:nvSpPr>
        <p:spPr>
          <a:xfrm>
            <a:off x="1253707" y="1732419"/>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18" name="文本框 17">
            <a:extLst>
              <a:ext uri="{FF2B5EF4-FFF2-40B4-BE49-F238E27FC236}">
                <a16:creationId xmlns="" xmlns:a16="http://schemas.microsoft.com/office/drawing/2014/main" id="{DE3CA900-E1EF-4F16-B51D-67A22694DAFF}"/>
              </a:ext>
            </a:extLst>
          </p:cNvPr>
          <p:cNvSpPr txBox="1"/>
          <p:nvPr/>
        </p:nvSpPr>
        <p:spPr>
          <a:xfrm>
            <a:off x="527227" y="2149979"/>
            <a:ext cx="3007295" cy="954107"/>
          </a:xfrm>
          <a:prstGeom prst="rect">
            <a:avLst/>
          </a:prstGeom>
          <a:noFill/>
        </p:spPr>
        <p:txBody>
          <a:bodyPr wrap="square" rtlCol="0">
            <a:spAutoFit/>
          </a:bodyPr>
          <a:lstStyle/>
          <a:p>
            <a:pPr>
              <a:lnSpc>
                <a:spcPct val="200000"/>
              </a:lnSpc>
              <a:buClr>
                <a:srgbClr val="00B050"/>
              </a:buClr>
            </a:pPr>
            <a:r>
              <a:rPr lang="zh-CN" altLang="en-US" sz="1400" b="1" dirty="0">
                <a:solidFill>
                  <a:srgbClr val="FF99CC"/>
                </a:solidFill>
                <a:cs typeface="+mn-ea"/>
                <a:sym typeface="+mn-lt"/>
              </a:rPr>
              <a:t>添加文本添加文本添加文本添加文本添加文本添加文本</a:t>
            </a:r>
          </a:p>
        </p:txBody>
      </p:sp>
      <p:sp>
        <p:nvSpPr>
          <p:cNvPr id="19" name="文本框 18">
            <a:extLst>
              <a:ext uri="{FF2B5EF4-FFF2-40B4-BE49-F238E27FC236}">
                <a16:creationId xmlns="" xmlns:a16="http://schemas.microsoft.com/office/drawing/2014/main" id="{F69C2A9E-7314-4369-9DCF-9FEEC03241B4}"/>
              </a:ext>
            </a:extLst>
          </p:cNvPr>
          <p:cNvSpPr txBox="1"/>
          <p:nvPr/>
        </p:nvSpPr>
        <p:spPr>
          <a:xfrm>
            <a:off x="521259" y="3763105"/>
            <a:ext cx="697627" cy="646331"/>
          </a:xfrm>
          <a:prstGeom prst="rect">
            <a:avLst/>
          </a:prstGeom>
          <a:noFill/>
        </p:spPr>
        <p:txBody>
          <a:bodyPr wrap="none" rtlCol="0">
            <a:spAutoFit/>
          </a:bodyPr>
          <a:lstStyle/>
          <a:p>
            <a:r>
              <a:rPr lang="en-US" altLang="zh-CN" sz="3600" dirty="0">
                <a:solidFill>
                  <a:schemeClr val="tx1">
                    <a:lumMod val="50000"/>
                    <a:lumOff val="50000"/>
                  </a:schemeClr>
                </a:solidFill>
                <a:cs typeface="+mn-ea"/>
                <a:sym typeface="+mn-lt"/>
              </a:rPr>
              <a:t>02</a:t>
            </a:r>
            <a:endParaRPr lang="zh-CN" altLang="en-US" sz="3600" dirty="0">
              <a:solidFill>
                <a:schemeClr val="tx1">
                  <a:lumMod val="50000"/>
                  <a:lumOff val="50000"/>
                </a:schemeClr>
              </a:solidFill>
              <a:cs typeface="+mn-ea"/>
              <a:sym typeface="+mn-lt"/>
            </a:endParaRPr>
          </a:p>
        </p:txBody>
      </p:sp>
      <p:sp>
        <p:nvSpPr>
          <p:cNvPr id="20" name="文本框 19">
            <a:extLst>
              <a:ext uri="{FF2B5EF4-FFF2-40B4-BE49-F238E27FC236}">
                <a16:creationId xmlns="" xmlns:a16="http://schemas.microsoft.com/office/drawing/2014/main" id="{74845594-D113-4FB7-A4AA-4AC16BEA53DC}"/>
              </a:ext>
            </a:extLst>
          </p:cNvPr>
          <p:cNvSpPr txBox="1"/>
          <p:nvPr/>
        </p:nvSpPr>
        <p:spPr>
          <a:xfrm>
            <a:off x="1247739" y="3872401"/>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21" name="文本框 20">
            <a:extLst>
              <a:ext uri="{FF2B5EF4-FFF2-40B4-BE49-F238E27FC236}">
                <a16:creationId xmlns="" xmlns:a16="http://schemas.microsoft.com/office/drawing/2014/main" id="{30B4BA1F-961A-48BA-A5DB-4EF255FD11B9}"/>
              </a:ext>
            </a:extLst>
          </p:cNvPr>
          <p:cNvSpPr txBox="1"/>
          <p:nvPr/>
        </p:nvSpPr>
        <p:spPr>
          <a:xfrm>
            <a:off x="521259" y="4289961"/>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tx1">
                    <a:lumMod val="50000"/>
                    <a:lumOff val="50000"/>
                  </a:schemeClr>
                </a:solidFill>
                <a:cs typeface="+mn-ea"/>
                <a:sym typeface="+mn-lt"/>
              </a:rPr>
              <a:t>添加文本添加文本添加文本添加文本添加文本添加文本</a:t>
            </a:r>
          </a:p>
        </p:txBody>
      </p:sp>
      <p:sp>
        <p:nvSpPr>
          <p:cNvPr id="22" name="文本框 21">
            <a:extLst>
              <a:ext uri="{FF2B5EF4-FFF2-40B4-BE49-F238E27FC236}">
                <a16:creationId xmlns="" xmlns:a16="http://schemas.microsoft.com/office/drawing/2014/main" id="{72730069-7002-4023-9163-C91D8160BCAB}"/>
              </a:ext>
            </a:extLst>
          </p:cNvPr>
          <p:cNvSpPr txBox="1"/>
          <p:nvPr/>
        </p:nvSpPr>
        <p:spPr>
          <a:xfrm>
            <a:off x="8973765" y="1128572"/>
            <a:ext cx="697627" cy="646331"/>
          </a:xfrm>
          <a:prstGeom prst="rect">
            <a:avLst/>
          </a:prstGeom>
          <a:noFill/>
        </p:spPr>
        <p:txBody>
          <a:bodyPr wrap="none" rtlCol="0">
            <a:spAutoFit/>
          </a:bodyPr>
          <a:lstStyle/>
          <a:p>
            <a:r>
              <a:rPr lang="en-US" altLang="zh-CN" sz="3600" b="1" dirty="0">
                <a:solidFill>
                  <a:schemeClr val="bg1">
                    <a:lumMod val="65000"/>
                  </a:schemeClr>
                </a:solidFill>
                <a:cs typeface="+mn-ea"/>
                <a:sym typeface="+mn-lt"/>
              </a:rPr>
              <a:t>03</a:t>
            </a:r>
            <a:endParaRPr lang="zh-CN" altLang="en-US" sz="3600" b="1" dirty="0">
              <a:solidFill>
                <a:schemeClr val="bg1">
                  <a:lumMod val="65000"/>
                </a:schemeClr>
              </a:solidFill>
              <a:cs typeface="+mn-ea"/>
              <a:sym typeface="+mn-lt"/>
            </a:endParaRPr>
          </a:p>
        </p:txBody>
      </p:sp>
      <p:sp>
        <p:nvSpPr>
          <p:cNvPr id="23" name="文本框 22">
            <a:extLst>
              <a:ext uri="{FF2B5EF4-FFF2-40B4-BE49-F238E27FC236}">
                <a16:creationId xmlns="" xmlns:a16="http://schemas.microsoft.com/office/drawing/2014/main" id="{9C925B70-F85B-4EB3-B72F-16651CEEE0BC}"/>
              </a:ext>
            </a:extLst>
          </p:cNvPr>
          <p:cNvSpPr txBox="1"/>
          <p:nvPr/>
        </p:nvSpPr>
        <p:spPr>
          <a:xfrm>
            <a:off x="9700244" y="1237868"/>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24" name="文本框 23">
            <a:extLst>
              <a:ext uri="{FF2B5EF4-FFF2-40B4-BE49-F238E27FC236}">
                <a16:creationId xmlns="" xmlns:a16="http://schemas.microsoft.com/office/drawing/2014/main" id="{8BB8FD18-9FA7-44DC-AFB9-B0D4F0FDB447}"/>
              </a:ext>
            </a:extLst>
          </p:cNvPr>
          <p:cNvSpPr txBox="1"/>
          <p:nvPr/>
        </p:nvSpPr>
        <p:spPr>
          <a:xfrm>
            <a:off x="8973765" y="1655428"/>
            <a:ext cx="3007295" cy="954107"/>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添加文本添加文本添加文本添加文本添加文本添加文本</a:t>
            </a:r>
          </a:p>
        </p:txBody>
      </p:sp>
      <p:sp>
        <p:nvSpPr>
          <p:cNvPr id="25" name="文本框 24">
            <a:extLst>
              <a:ext uri="{FF2B5EF4-FFF2-40B4-BE49-F238E27FC236}">
                <a16:creationId xmlns="" xmlns:a16="http://schemas.microsoft.com/office/drawing/2014/main" id="{7334B2CB-397D-4E84-A11A-7967026FF9FF}"/>
              </a:ext>
            </a:extLst>
          </p:cNvPr>
          <p:cNvSpPr txBox="1"/>
          <p:nvPr/>
        </p:nvSpPr>
        <p:spPr>
          <a:xfrm>
            <a:off x="8967797" y="3268552"/>
            <a:ext cx="697627" cy="646331"/>
          </a:xfrm>
          <a:prstGeom prst="rect">
            <a:avLst/>
          </a:prstGeom>
          <a:noFill/>
        </p:spPr>
        <p:txBody>
          <a:bodyPr wrap="none" rtlCol="0">
            <a:spAutoFit/>
          </a:bodyPr>
          <a:lstStyle/>
          <a:p>
            <a:r>
              <a:rPr lang="en-US" altLang="zh-CN" sz="3600" dirty="0">
                <a:solidFill>
                  <a:srgbClr val="FF99CC"/>
                </a:solidFill>
                <a:cs typeface="+mn-ea"/>
                <a:sym typeface="+mn-lt"/>
              </a:rPr>
              <a:t>04</a:t>
            </a:r>
            <a:endParaRPr lang="zh-CN" altLang="en-US" sz="3600" dirty="0">
              <a:solidFill>
                <a:srgbClr val="FF99CC"/>
              </a:solidFill>
              <a:cs typeface="+mn-ea"/>
              <a:sym typeface="+mn-lt"/>
            </a:endParaRPr>
          </a:p>
        </p:txBody>
      </p:sp>
      <p:sp>
        <p:nvSpPr>
          <p:cNvPr id="26" name="文本框 25">
            <a:extLst>
              <a:ext uri="{FF2B5EF4-FFF2-40B4-BE49-F238E27FC236}">
                <a16:creationId xmlns="" xmlns:a16="http://schemas.microsoft.com/office/drawing/2014/main" id="{28B1A2D4-6257-4893-8995-EE244B25FF7A}"/>
              </a:ext>
            </a:extLst>
          </p:cNvPr>
          <p:cNvSpPr txBox="1"/>
          <p:nvPr/>
        </p:nvSpPr>
        <p:spPr>
          <a:xfrm>
            <a:off x="9694276" y="3377850"/>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27" name="文本框 26">
            <a:extLst>
              <a:ext uri="{FF2B5EF4-FFF2-40B4-BE49-F238E27FC236}">
                <a16:creationId xmlns="" xmlns:a16="http://schemas.microsoft.com/office/drawing/2014/main" id="{A97496D5-2DCD-4DA9-8213-D3CBC1E8592B}"/>
              </a:ext>
            </a:extLst>
          </p:cNvPr>
          <p:cNvSpPr txBox="1"/>
          <p:nvPr/>
        </p:nvSpPr>
        <p:spPr>
          <a:xfrm>
            <a:off x="8967797" y="3795410"/>
            <a:ext cx="3007295" cy="954107"/>
          </a:xfrm>
          <a:prstGeom prst="rect">
            <a:avLst/>
          </a:prstGeom>
          <a:noFill/>
        </p:spPr>
        <p:txBody>
          <a:bodyPr wrap="square" rtlCol="0">
            <a:spAutoFit/>
          </a:bodyPr>
          <a:lstStyle/>
          <a:p>
            <a:pPr>
              <a:lnSpc>
                <a:spcPct val="200000"/>
              </a:lnSpc>
              <a:buClr>
                <a:srgbClr val="00B050"/>
              </a:buClr>
            </a:pPr>
            <a:r>
              <a:rPr lang="zh-CN" altLang="en-US" sz="1400" dirty="0">
                <a:solidFill>
                  <a:srgbClr val="FF99CC"/>
                </a:solidFill>
                <a:cs typeface="+mn-ea"/>
                <a:sym typeface="+mn-lt"/>
              </a:rPr>
              <a:t>添加文本添加文本添加文本添加文本添加文本添加文本</a:t>
            </a:r>
          </a:p>
        </p:txBody>
      </p:sp>
    </p:spTree>
    <p:extLst>
      <p:ext uri="{BB962C8B-B14F-4D97-AF65-F5344CB8AC3E}">
        <p14:creationId xmlns:p14="http://schemas.microsoft.com/office/powerpoint/2010/main" val="1718068306"/>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8" presetClass="entr" presetSubtype="9"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strips(upLeft)">
                                      <p:cBhvr>
                                        <p:cTn id="11" dur="1000"/>
                                        <p:tgtEl>
                                          <p:spTgt spid="10"/>
                                        </p:tgtEl>
                                      </p:cBhvr>
                                    </p:animEffect>
                                  </p:childTnLst>
                                </p:cTn>
                              </p:par>
                            </p:childTnLst>
                          </p:cTn>
                        </p:par>
                        <p:par>
                          <p:cTn id="12" fill="hold">
                            <p:stCondLst>
                              <p:cond delay="1500"/>
                            </p:stCondLst>
                            <p:childTnLst>
                              <p:par>
                                <p:cTn id="13" presetID="53"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childTnLst>
                          </p:cTn>
                        </p:par>
                        <p:par>
                          <p:cTn id="18" fill="hold">
                            <p:stCondLst>
                              <p:cond delay="2000"/>
                            </p:stCondLst>
                            <p:childTnLst>
                              <p:par>
                                <p:cTn id="19" presetID="18" presetClass="entr" presetSubtype="3"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strips(upRight)">
                                      <p:cBhvr>
                                        <p:cTn id="21" dur="1000"/>
                                        <p:tgtEl>
                                          <p:spTgt spid="9"/>
                                        </p:tgtEl>
                                      </p:cBhvr>
                                    </p:animEffect>
                                  </p:childTnLst>
                                </p:cTn>
                              </p:par>
                            </p:childTnLst>
                          </p:cTn>
                        </p:par>
                        <p:par>
                          <p:cTn id="22" fill="hold">
                            <p:stCondLst>
                              <p:cond delay="3000"/>
                            </p:stCondLst>
                            <p:childTnLst>
                              <p:par>
                                <p:cTn id="23" presetID="53" presetClass="entr" presetSubtype="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Effect transition="in" filter="fade">
                                      <p:cBhvr>
                                        <p:cTn id="27" dur="500"/>
                                        <p:tgtEl>
                                          <p:spTgt spid="14"/>
                                        </p:tgtEl>
                                      </p:cBhvr>
                                    </p:animEffect>
                                  </p:childTnLst>
                                </p:cTn>
                              </p:par>
                            </p:childTnLst>
                          </p:cTn>
                        </p:par>
                        <p:par>
                          <p:cTn id="28" fill="hold">
                            <p:stCondLst>
                              <p:cond delay="3500"/>
                            </p:stCondLst>
                            <p:childTnLst>
                              <p:par>
                                <p:cTn id="29" presetID="18" presetClass="entr" presetSubtype="9"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strips(upLeft)">
                                      <p:cBhvr>
                                        <p:cTn id="31" dur="1000"/>
                                        <p:tgtEl>
                                          <p:spTgt spid="8"/>
                                        </p:tgtEl>
                                      </p:cBhvr>
                                    </p:animEffect>
                                  </p:childTnLst>
                                </p:cTn>
                              </p:par>
                            </p:childTnLst>
                          </p:cTn>
                        </p:par>
                        <p:par>
                          <p:cTn id="32" fill="hold">
                            <p:stCondLst>
                              <p:cond delay="4500"/>
                            </p:stCondLst>
                            <p:childTnLst>
                              <p:par>
                                <p:cTn id="33" presetID="53"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fill="hold"/>
                                        <p:tgtEl>
                                          <p:spTgt spid="13"/>
                                        </p:tgtEl>
                                        <p:attrNameLst>
                                          <p:attrName>ppt_w</p:attrName>
                                        </p:attrNameLst>
                                      </p:cBhvr>
                                      <p:tavLst>
                                        <p:tav tm="0">
                                          <p:val>
                                            <p:fltVal val="0"/>
                                          </p:val>
                                        </p:tav>
                                        <p:tav tm="100000">
                                          <p:val>
                                            <p:strVal val="#ppt_w"/>
                                          </p:val>
                                        </p:tav>
                                      </p:tavLst>
                                    </p:anim>
                                    <p:anim calcmode="lin" valueType="num">
                                      <p:cBhvr>
                                        <p:cTn id="36" dur="500" fill="hold"/>
                                        <p:tgtEl>
                                          <p:spTgt spid="13"/>
                                        </p:tgtEl>
                                        <p:attrNameLst>
                                          <p:attrName>ppt_h</p:attrName>
                                        </p:attrNameLst>
                                      </p:cBhvr>
                                      <p:tavLst>
                                        <p:tav tm="0">
                                          <p:val>
                                            <p:fltVal val="0"/>
                                          </p:val>
                                        </p:tav>
                                        <p:tav tm="100000">
                                          <p:val>
                                            <p:strVal val="#ppt_h"/>
                                          </p:val>
                                        </p:tav>
                                      </p:tavLst>
                                    </p:anim>
                                    <p:animEffect transition="in" filter="fade">
                                      <p:cBhvr>
                                        <p:cTn id="37" dur="500"/>
                                        <p:tgtEl>
                                          <p:spTgt spid="13"/>
                                        </p:tgtEl>
                                      </p:cBhvr>
                                    </p:animEffect>
                                  </p:childTnLst>
                                </p:cTn>
                              </p:par>
                            </p:childTnLst>
                          </p:cTn>
                        </p:par>
                        <p:par>
                          <p:cTn id="38" fill="hold">
                            <p:stCondLst>
                              <p:cond delay="5000"/>
                            </p:stCondLst>
                            <p:childTnLst>
                              <p:par>
                                <p:cTn id="39" presetID="18" presetClass="entr" presetSubtype="3"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strips(upRight)">
                                      <p:cBhvr>
                                        <p:cTn id="41" dur="1000"/>
                                        <p:tgtEl>
                                          <p:spTgt spid="7"/>
                                        </p:tgtEl>
                                      </p:cBhvr>
                                    </p:animEffect>
                                  </p:childTnLst>
                                </p:cTn>
                              </p:par>
                            </p:childTnLst>
                          </p:cTn>
                        </p:par>
                        <p:par>
                          <p:cTn id="42" fill="hold">
                            <p:stCondLst>
                              <p:cond delay="6000"/>
                            </p:stCondLst>
                            <p:childTnLst>
                              <p:par>
                                <p:cTn id="43" presetID="53" presetClass="entr" presetSubtype="0"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childTnLst>
                                </p:cTn>
                              </p:par>
                            </p:childTnLst>
                          </p:cTn>
                        </p:par>
                        <p:par>
                          <p:cTn id="48" fill="hold">
                            <p:stCondLst>
                              <p:cond delay="6500"/>
                            </p:stCondLst>
                            <p:childTnLst>
                              <p:par>
                                <p:cTn id="49" presetID="18" presetClass="entr" presetSubtype="9" fill="hold" grpId="0"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strips(upLeft)">
                                      <p:cBhvr>
                                        <p:cTn id="51" dur="1000"/>
                                        <p:tgtEl>
                                          <p:spTgt spid="6"/>
                                        </p:tgtEl>
                                      </p:cBhvr>
                                    </p:animEffect>
                                  </p:childTnLst>
                                </p:cTn>
                              </p:par>
                            </p:childTnLst>
                          </p:cTn>
                        </p:par>
                        <p:par>
                          <p:cTn id="52" fill="hold">
                            <p:stCondLst>
                              <p:cond delay="7500"/>
                            </p:stCondLst>
                            <p:childTnLst>
                              <p:par>
                                <p:cTn id="53" presetID="53" presetClass="entr" presetSubtype="0"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500" fill="hold"/>
                                        <p:tgtEl>
                                          <p:spTgt spid="12"/>
                                        </p:tgtEl>
                                        <p:attrNameLst>
                                          <p:attrName>ppt_w</p:attrName>
                                        </p:attrNameLst>
                                      </p:cBhvr>
                                      <p:tavLst>
                                        <p:tav tm="0">
                                          <p:val>
                                            <p:fltVal val="0"/>
                                          </p:val>
                                        </p:tav>
                                        <p:tav tm="100000">
                                          <p:val>
                                            <p:strVal val="#ppt_w"/>
                                          </p:val>
                                        </p:tav>
                                      </p:tavLst>
                                    </p:anim>
                                    <p:anim calcmode="lin" valueType="num">
                                      <p:cBhvr>
                                        <p:cTn id="56" dur="500" fill="hold"/>
                                        <p:tgtEl>
                                          <p:spTgt spid="12"/>
                                        </p:tgtEl>
                                        <p:attrNameLst>
                                          <p:attrName>ppt_h</p:attrName>
                                        </p:attrNameLst>
                                      </p:cBhvr>
                                      <p:tavLst>
                                        <p:tav tm="0">
                                          <p:val>
                                            <p:fltVal val="0"/>
                                          </p:val>
                                        </p:tav>
                                        <p:tav tm="100000">
                                          <p:val>
                                            <p:strVal val="#ppt_h"/>
                                          </p:val>
                                        </p:tav>
                                      </p:tavLst>
                                    </p:anim>
                                    <p:animEffect transition="in" filter="fade">
                                      <p:cBhvr>
                                        <p:cTn id="57" dur="500"/>
                                        <p:tgtEl>
                                          <p:spTgt spid="12"/>
                                        </p:tgtEl>
                                      </p:cBhvr>
                                    </p:animEffect>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500" fill="hold"/>
                                        <p:tgtEl>
                                          <p:spTgt spid="16"/>
                                        </p:tgtEl>
                                        <p:attrNameLst>
                                          <p:attrName>ppt_x</p:attrName>
                                        </p:attrNameLst>
                                      </p:cBhvr>
                                      <p:tavLst>
                                        <p:tav tm="0">
                                          <p:val>
                                            <p:strVal val="#ppt_x"/>
                                          </p:val>
                                        </p:tav>
                                        <p:tav tm="100000">
                                          <p:val>
                                            <p:strVal val="#ppt_x"/>
                                          </p:val>
                                        </p:tav>
                                      </p:tavLst>
                                    </p:anim>
                                    <p:anim calcmode="lin" valueType="num">
                                      <p:cBhvr additive="base">
                                        <p:cTn id="63" dur="5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500" fill="hold"/>
                                        <p:tgtEl>
                                          <p:spTgt spid="17"/>
                                        </p:tgtEl>
                                        <p:attrNameLst>
                                          <p:attrName>ppt_x</p:attrName>
                                        </p:attrNameLst>
                                      </p:cBhvr>
                                      <p:tavLst>
                                        <p:tav tm="0">
                                          <p:val>
                                            <p:strVal val="#ppt_x"/>
                                          </p:val>
                                        </p:tav>
                                        <p:tav tm="100000">
                                          <p:val>
                                            <p:strVal val="#ppt_x"/>
                                          </p:val>
                                        </p:tav>
                                      </p:tavLst>
                                    </p:anim>
                                    <p:anim calcmode="lin" valueType="num">
                                      <p:cBhvr additive="base">
                                        <p:cTn id="67" dur="5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500" fill="hold"/>
                                        <p:tgtEl>
                                          <p:spTgt spid="18"/>
                                        </p:tgtEl>
                                        <p:attrNameLst>
                                          <p:attrName>ppt_x</p:attrName>
                                        </p:attrNameLst>
                                      </p:cBhvr>
                                      <p:tavLst>
                                        <p:tav tm="0">
                                          <p:val>
                                            <p:strVal val="#ppt_x"/>
                                          </p:val>
                                        </p:tav>
                                        <p:tav tm="100000">
                                          <p:val>
                                            <p:strVal val="#ppt_x"/>
                                          </p:val>
                                        </p:tav>
                                      </p:tavLst>
                                    </p:anim>
                                    <p:anim calcmode="lin" valueType="num">
                                      <p:cBhvr additive="base">
                                        <p:cTn id="71"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4" fill="hold" grpId="0" nodeType="click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additive="base">
                                        <p:cTn id="76" dur="500" fill="hold"/>
                                        <p:tgtEl>
                                          <p:spTgt spid="19"/>
                                        </p:tgtEl>
                                        <p:attrNameLst>
                                          <p:attrName>ppt_x</p:attrName>
                                        </p:attrNameLst>
                                      </p:cBhvr>
                                      <p:tavLst>
                                        <p:tav tm="0">
                                          <p:val>
                                            <p:strVal val="#ppt_x"/>
                                          </p:val>
                                        </p:tav>
                                        <p:tav tm="100000">
                                          <p:val>
                                            <p:strVal val="#ppt_x"/>
                                          </p:val>
                                        </p:tav>
                                      </p:tavLst>
                                    </p:anim>
                                    <p:anim calcmode="lin" valueType="num">
                                      <p:cBhvr additive="base">
                                        <p:cTn id="77" dur="500" fill="hold"/>
                                        <p:tgtEl>
                                          <p:spTgt spid="19"/>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20"/>
                                        </p:tgtEl>
                                        <p:attrNameLst>
                                          <p:attrName>style.visibility</p:attrName>
                                        </p:attrNameLst>
                                      </p:cBhvr>
                                      <p:to>
                                        <p:strVal val="visible"/>
                                      </p:to>
                                    </p:set>
                                    <p:anim calcmode="lin" valueType="num">
                                      <p:cBhvr additive="base">
                                        <p:cTn id="80" dur="500" fill="hold"/>
                                        <p:tgtEl>
                                          <p:spTgt spid="20"/>
                                        </p:tgtEl>
                                        <p:attrNameLst>
                                          <p:attrName>ppt_x</p:attrName>
                                        </p:attrNameLst>
                                      </p:cBhvr>
                                      <p:tavLst>
                                        <p:tav tm="0">
                                          <p:val>
                                            <p:strVal val="#ppt_x"/>
                                          </p:val>
                                        </p:tav>
                                        <p:tav tm="100000">
                                          <p:val>
                                            <p:strVal val="#ppt_x"/>
                                          </p:val>
                                        </p:tav>
                                      </p:tavLst>
                                    </p:anim>
                                    <p:anim calcmode="lin" valueType="num">
                                      <p:cBhvr additive="base">
                                        <p:cTn id="81" dur="500" fill="hold"/>
                                        <p:tgtEl>
                                          <p:spTgt spid="20"/>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21"/>
                                        </p:tgtEl>
                                        <p:attrNameLst>
                                          <p:attrName>style.visibility</p:attrName>
                                        </p:attrNameLst>
                                      </p:cBhvr>
                                      <p:to>
                                        <p:strVal val="visible"/>
                                      </p:to>
                                    </p:set>
                                    <p:anim calcmode="lin" valueType="num">
                                      <p:cBhvr additive="base">
                                        <p:cTn id="84" dur="500" fill="hold"/>
                                        <p:tgtEl>
                                          <p:spTgt spid="21"/>
                                        </p:tgtEl>
                                        <p:attrNameLst>
                                          <p:attrName>ppt_x</p:attrName>
                                        </p:attrNameLst>
                                      </p:cBhvr>
                                      <p:tavLst>
                                        <p:tav tm="0">
                                          <p:val>
                                            <p:strVal val="#ppt_x"/>
                                          </p:val>
                                        </p:tav>
                                        <p:tav tm="100000">
                                          <p:val>
                                            <p:strVal val="#ppt_x"/>
                                          </p:val>
                                        </p:tav>
                                      </p:tavLst>
                                    </p:anim>
                                    <p:anim calcmode="lin" valueType="num">
                                      <p:cBhvr additive="base">
                                        <p:cTn id="85"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grpId="0" nodeType="click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500" fill="hold"/>
                                        <p:tgtEl>
                                          <p:spTgt spid="22"/>
                                        </p:tgtEl>
                                        <p:attrNameLst>
                                          <p:attrName>ppt_x</p:attrName>
                                        </p:attrNameLst>
                                      </p:cBhvr>
                                      <p:tavLst>
                                        <p:tav tm="0">
                                          <p:val>
                                            <p:strVal val="#ppt_x"/>
                                          </p:val>
                                        </p:tav>
                                        <p:tav tm="100000">
                                          <p:val>
                                            <p:strVal val="#ppt_x"/>
                                          </p:val>
                                        </p:tav>
                                      </p:tavLst>
                                    </p:anim>
                                    <p:anim calcmode="lin" valueType="num">
                                      <p:cBhvr additive="base">
                                        <p:cTn id="91" dur="500" fill="hold"/>
                                        <p:tgtEl>
                                          <p:spTgt spid="22"/>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3"/>
                                        </p:tgtEl>
                                        <p:attrNameLst>
                                          <p:attrName>style.visibility</p:attrName>
                                        </p:attrNameLst>
                                      </p:cBhvr>
                                      <p:to>
                                        <p:strVal val="visible"/>
                                      </p:to>
                                    </p:set>
                                    <p:anim calcmode="lin" valueType="num">
                                      <p:cBhvr additive="base">
                                        <p:cTn id="94" dur="500" fill="hold"/>
                                        <p:tgtEl>
                                          <p:spTgt spid="23"/>
                                        </p:tgtEl>
                                        <p:attrNameLst>
                                          <p:attrName>ppt_x</p:attrName>
                                        </p:attrNameLst>
                                      </p:cBhvr>
                                      <p:tavLst>
                                        <p:tav tm="0">
                                          <p:val>
                                            <p:strVal val="#ppt_x"/>
                                          </p:val>
                                        </p:tav>
                                        <p:tav tm="100000">
                                          <p:val>
                                            <p:strVal val="#ppt_x"/>
                                          </p:val>
                                        </p:tav>
                                      </p:tavLst>
                                    </p:anim>
                                    <p:anim calcmode="lin" valueType="num">
                                      <p:cBhvr additive="base">
                                        <p:cTn id="95" dur="500" fill="hold"/>
                                        <p:tgtEl>
                                          <p:spTgt spid="23"/>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500" fill="hold"/>
                                        <p:tgtEl>
                                          <p:spTgt spid="24"/>
                                        </p:tgtEl>
                                        <p:attrNameLst>
                                          <p:attrName>ppt_x</p:attrName>
                                        </p:attrNameLst>
                                      </p:cBhvr>
                                      <p:tavLst>
                                        <p:tav tm="0">
                                          <p:val>
                                            <p:strVal val="#ppt_x"/>
                                          </p:val>
                                        </p:tav>
                                        <p:tav tm="100000">
                                          <p:val>
                                            <p:strVal val="#ppt_x"/>
                                          </p:val>
                                        </p:tav>
                                      </p:tavLst>
                                    </p:anim>
                                    <p:anim calcmode="lin" valueType="num">
                                      <p:cBhvr additive="base">
                                        <p:cTn id="99"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2" presetClass="entr" presetSubtype="4" fill="hold" grpId="0" nodeType="clickEffect">
                                  <p:stCondLst>
                                    <p:cond delay="0"/>
                                  </p:stCondLst>
                                  <p:childTnLst>
                                    <p:set>
                                      <p:cBhvr>
                                        <p:cTn id="103" dur="1" fill="hold">
                                          <p:stCondLst>
                                            <p:cond delay="0"/>
                                          </p:stCondLst>
                                        </p:cTn>
                                        <p:tgtEl>
                                          <p:spTgt spid="25"/>
                                        </p:tgtEl>
                                        <p:attrNameLst>
                                          <p:attrName>style.visibility</p:attrName>
                                        </p:attrNameLst>
                                      </p:cBhvr>
                                      <p:to>
                                        <p:strVal val="visible"/>
                                      </p:to>
                                    </p:set>
                                    <p:anim calcmode="lin" valueType="num">
                                      <p:cBhvr additive="base">
                                        <p:cTn id="104" dur="500" fill="hold"/>
                                        <p:tgtEl>
                                          <p:spTgt spid="25"/>
                                        </p:tgtEl>
                                        <p:attrNameLst>
                                          <p:attrName>ppt_x</p:attrName>
                                        </p:attrNameLst>
                                      </p:cBhvr>
                                      <p:tavLst>
                                        <p:tav tm="0">
                                          <p:val>
                                            <p:strVal val="#ppt_x"/>
                                          </p:val>
                                        </p:tav>
                                        <p:tav tm="100000">
                                          <p:val>
                                            <p:strVal val="#ppt_x"/>
                                          </p:val>
                                        </p:tav>
                                      </p:tavLst>
                                    </p:anim>
                                    <p:anim calcmode="lin" valueType="num">
                                      <p:cBhvr additive="base">
                                        <p:cTn id="105" dur="500" fill="hold"/>
                                        <p:tgtEl>
                                          <p:spTgt spid="25"/>
                                        </p:tgtEl>
                                        <p:attrNameLst>
                                          <p:attrName>ppt_y</p:attrName>
                                        </p:attrNameLst>
                                      </p:cBhvr>
                                      <p:tavLst>
                                        <p:tav tm="0">
                                          <p:val>
                                            <p:strVal val="1+#ppt_h/2"/>
                                          </p:val>
                                        </p:tav>
                                        <p:tav tm="100000">
                                          <p:val>
                                            <p:strVal val="#ppt_y"/>
                                          </p:val>
                                        </p:tav>
                                      </p:tavLst>
                                    </p:anim>
                                  </p:childTnLst>
                                </p:cTn>
                              </p:par>
                              <p:par>
                                <p:cTn id="106" presetID="2" presetClass="entr" presetSubtype="4" fill="hold" grpId="0" nodeType="withEffect">
                                  <p:stCondLst>
                                    <p:cond delay="0"/>
                                  </p:stCondLst>
                                  <p:childTnLst>
                                    <p:set>
                                      <p:cBhvr>
                                        <p:cTn id="107" dur="1" fill="hold">
                                          <p:stCondLst>
                                            <p:cond delay="0"/>
                                          </p:stCondLst>
                                        </p:cTn>
                                        <p:tgtEl>
                                          <p:spTgt spid="26"/>
                                        </p:tgtEl>
                                        <p:attrNameLst>
                                          <p:attrName>style.visibility</p:attrName>
                                        </p:attrNameLst>
                                      </p:cBhvr>
                                      <p:to>
                                        <p:strVal val="visible"/>
                                      </p:to>
                                    </p:set>
                                    <p:anim calcmode="lin" valueType="num">
                                      <p:cBhvr additive="base">
                                        <p:cTn id="108" dur="500" fill="hold"/>
                                        <p:tgtEl>
                                          <p:spTgt spid="26"/>
                                        </p:tgtEl>
                                        <p:attrNameLst>
                                          <p:attrName>ppt_x</p:attrName>
                                        </p:attrNameLst>
                                      </p:cBhvr>
                                      <p:tavLst>
                                        <p:tav tm="0">
                                          <p:val>
                                            <p:strVal val="#ppt_x"/>
                                          </p:val>
                                        </p:tav>
                                        <p:tav tm="100000">
                                          <p:val>
                                            <p:strVal val="#ppt_x"/>
                                          </p:val>
                                        </p:tav>
                                      </p:tavLst>
                                    </p:anim>
                                    <p:anim calcmode="lin" valueType="num">
                                      <p:cBhvr additive="base">
                                        <p:cTn id="109" dur="500" fill="hold"/>
                                        <p:tgtEl>
                                          <p:spTgt spid="26"/>
                                        </p:tgtEl>
                                        <p:attrNameLst>
                                          <p:attrName>ppt_y</p:attrName>
                                        </p:attrNameLst>
                                      </p:cBhvr>
                                      <p:tavLst>
                                        <p:tav tm="0">
                                          <p:val>
                                            <p:strVal val="1+#ppt_h/2"/>
                                          </p:val>
                                        </p:tav>
                                        <p:tav tm="100000">
                                          <p:val>
                                            <p:strVal val="#ppt_y"/>
                                          </p:val>
                                        </p:tav>
                                      </p:tavLst>
                                    </p:anim>
                                  </p:childTnLst>
                                </p:cTn>
                              </p:par>
                              <p:par>
                                <p:cTn id="110" presetID="2" presetClass="entr" presetSubtype="4" fill="hold" grpId="0" nodeType="withEffect">
                                  <p:stCondLst>
                                    <p:cond delay="0"/>
                                  </p:stCondLst>
                                  <p:childTnLst>
                                    <p:set>
                                      <p:cBhvr>
                                        <p:cTn id="111" dur="1" fill="hold">
                                          <p:stCondLst>
                                            <p:cond delay="0"/>
                                          </p:stCondLst>
                                        </p:cTn>
                                        <p:tgtEl>
                                          <p:spTgt spid="27"/>
                                        </p:tgtEl>
                                        <p:attrNameLst>
                                          <p:attrName>style.visibility</p:attrName>
                                        </p:attrNameLst>
                                      </p:cBhvr>
                                      <p:to>
                                        <p:strVal val="visible"/>
                                      </p:to>
                                    </p:set>
                                    <p:anim calcmode="lin" valueType="num">
                                      <p:cBhvr additive="base">
                                        <p:cTn id="112" dur="500" fill="hold"/>
                                        <p:tgtEl>
                                          <p:spTgt spid="27"/>
                                        </p:tgtEl>
                                        <p:attrNameLst>
                                          <p:attrName>ppt_x</p:attrName>
                                        </p:attrNameLst>
                                      </p:cBhvr>
                                      <p:tavLst>
                                        <p:tav tm="0">
                                          <p:val>
                                            <p:strVal val="#ppt_x"/>
                                          </p:val>
                                        </p:tav>
                                        <p:tav tm="100000">
                                          <p:val>
                                            <p:strVal val="#ppt_x"/>
                                          </p:val>
                                        </p:tav>
                                      </p:tavLst>
                                    </p:anim>
                                    <p:anim calcmode="lin" valueType="num">
                                      <p:cBhvr additive="base">
                                        <p:cTn id="113"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p:bldP spid="25" grpId="0"/>
      <p:bldP spid="26" grpId="0"/>
      <p:bldP spid="2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pic>
        <p:nvPicPr>
          <p:cNvPr id="6" name="图片 5">
            <a:extLst>
              <a:ext uri="{FF2B5EF4-FFF2-40B4-BE49-F238E27FC236}">
                <a16:creationId xmlns="" xmlns:a16="http://schemas.microsoft.com/office/drawing/2014/main" id="{9217C0A9-7D1C-4064-BE2A-E0D0CC18BD55}"/>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529978" y="3074430"/>
            <a:ext cx="3366052" cy="3532278"/>
          </a:xfrm>
          <a:prstGeom prst="rect">
            <a:avLst/>
          </a:prstGeom>
        </p:spPr>
      </p:pic>
      <p:pic>
        <p:nvPicPr>
          <p:cNvPr id="7" name="图片 6">
            <a:extLst>
              <a:ext uri="{FF2B5EF4-FFF2-40B4-BE49-F238E27FC236}">
                <a16:creationId xmlns="" xmlns:a16="http://schemas.microsoft.com/office/drawing/2014/main" id="{FDEEB9C7-1446-48BC-8F54-4888130EC2C6}"/>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006222" y="2221343"/>
            <a:ext cx="4398949" cy="3377635"/>
          </a:xfrm>
          <a:custGeom>
            <a:avLst/>
            <a:gdLst>
              <a:gd name="connsiteX0" fmla="*/ 3333734 w 3796894"/>
              <a:gd name="connsiteY0" fmla="*/ 158827 h 2914704"/>
              <a:gd name="connsiteX1" fmla="*/ 3333734 w 3796894"/>
              <a:gd name="connsiteY1" fmla="*/ 159782 h 2914704"/>
              <a:gd name="connsiteX2" fmla="*/ 154601 w 3796894"/>
              <a:gd name="connsiteY2" fmla="*/ 159782 h 2914704"/>
              <a:gd name="connsiteX3" fmla="*/ 154601 w 3796894"/>
              <a:gd name="connsiteY3" fmla="*/ 2128067 h 2914704"/>
              <a:gd name="connsiteX4" fmla="*/ 3626221 w 3796894"/>
              <a:gd name="connsiteY4" fmla="*/ 2128067 h 2914704"/>
              <a:gd name="connsiteX5" fmla="*/ 3626221 w 3796894"/>
              <a:gd name="connsiteY5" fmla="*/ 2118575 h 2914704"/>
              <a:gd name="connsiteX6" fmla="*/ 3640861 w 3796894"/>
              <a:gd name="connsiteY6" fmla="*/ 2118575 h 2914704"/>
              <a:gd name="connsiteX7" fmla="*/ 3640861 w 3796894"/>
              <a:gd name="connsiteY7" fmla="*/ 158827 h 2914704"/>
              <a:gd name="connsiteX8" fmla="*/ 0 w 3796894"/>
              <a:gd name="connsiteY8" fmla="*/ 0 h 2914704"/>
              <a:gd name="connsiteX9" fmla="*/ 3796894 w 3796894"/>
              <a:gd name="connsiteY9" fmla="*/ 0 h 2914704"/>
              <a:gd name="connsiteX10" fmla="*/ 3796894 w 3796894"/>
              <a:gd name="connsiteY10" fmla="*/ 2914704 h 2914704"/>
              <a:gd name="connsiteX11" fmla="*/ 0 w 3796894"/>
              <a:gd name="connsiteY11" fmla="*/ 2914704 h 291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796894" h="2914704">
                <a:moveTo>
                  <a:pt x="3333734" y="158827"/>
                </a:moveTo>
                <a:lnTo>
                  <a:pt x="3333734" y="159782"/>
                </a:lnTo>
                <a:lnTo>
                  <a:pt x="154601" y="159782"/>
                </a:lnTo>
                <a:lnTo>
                  <a:pt x="154601" y="2128067"/>
                </a:lnTo>
                <a:lnTo>
                  <a:pt x="3626221" y="2128067"/>
                </a:lnTo>
                <a:lnTo>
                  <a:pt x="3626221" y="2118575"/>
                </a:lnTo>
                <a:lnTo>
                  <a:pt x="3640861" y="2118575"/>
                </a:lnTo>
                <a:lnTo>
                  <a:pt x="3640861" y="158827"/>
                </a:lnTo>
                <a:close/>
                <a:moveTo>
                  <a:pt x="0" y="0"/>
                </a:moveTo>
                <a:lnTo>
                  <a:pt x="3796894" y="0"/>
                </a:lnTo>
                <a:lnTo>
                  <a:pt x="3796894" y="2914704"/>
                </a:lnTo>
                <a:lnTo>
                  <a:pt x="0" y="2914704"/>
                </a:lnTo>
                <a:close/>
              </a:path>
            </a:pathLst>
          </a:custGeom>
        </p:spPr>
      </p:pic>
      <p:pic>
        <p:nvPicPr>
          <p:cNvPr id="8" name="图片 7">
            <a:extLst>
              <a:ext uri="{FF2B5EF4-FFF2-40B4-BE49-F238E27FC236}">
                <a16:creationId xmlns="" xmlns:a16="http://schemas.microsoft.com/office/drawing/2014/main" id="{D3EAEDEE-97AC-4F21-96B3-2DC0920A098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190953" y="2413640"/>
            <a:ext cx="4010223" cy="2268730"/>
          </a:xfrm>
          <a:prstGeom prst="rect">
            <a:avLst/>
          </a:prstGeom>
        </p:spPr>
      </p:pic>
      <p:sp>
        <p:nvSpPr>
          <p:cNvPr id="9" name="文本框 8">
            <a:extLst>
              <a:ext uri="{FF2B5EF4-FFF2-40B4-BE49-F238E27FC236}">
                <a16:creationId xmlns="" xmlns:a16="http://schemas.microsoft.com/office/drawing/2014/main" id="{97F97057-36AB-4BF1-9EE3-304DE8672042}"/>
              </a:ext>
            </a:extLst>
          </p:cNvPr>
          <p:cNvSpPr txBox="1"/>
          <p:nvPr/>
        </p:nvSpPr>
        <p:spPr>
          <a:xfrm>
            <a:off x="6304434" y="1860777"/>
            <a:ext cx="2699641" cy="523220"/>
          </a:xfrm>
          <a:prstGeom prst="rect">
            <a:avLst/>
          </a:prstGeom>
          <a:noFill/>
        </p:spPr>
        <p:txBody>
          <a:bodyPr wrap="square" rtlCol="0">
            <a:spAutoFit/>
          </a:bodyPr>
          <a:lstStyle/>
          <a:p>
            <a:r>
              <a:rPr lang="zh-CN" altLang="en-US" sz="2800" b="1" dirty="0">
                <a:solidFill>
                  <a:schemeClr val="bg1">
                    <a:lumMod val="75000"/>
                  </a:schemeClr>
                </a:solidFill>
                <a:cs typeface="+mn-ea"/>
                <a:sym typeface="+mn-lt"/>
              </a:rPr>
              <a:t>添加标题</a:t>
            </a:r>
          </a:p>
        </p:txBody>
      </p:sp>
      <p:sp>
        <p:nvSpPr>
          <p:cNvPr id="10" name="文本框 9">
            <a:extLst>
              <a:ext uri="{FF2B5EF4-FFF2-40B4-BE49-F238E27FC236}">
                <a16:creationId xmlns="" xmlns:a16="http://schemas.microsoft.com/office/drawing/2014/main" id="{56B8659C-2FA8-46BF-9D14-88C183DD1B6F}"/>
              </a:ext>
            </a:extLst>
          </p:cNvPr>
          <p:cNvSpPr txBox="1"/>
          <p:nvPr/>
        </p:nvSpPr>
        <p:spPr>
          <a:xfrm>
            <a:off x="6938987" y="2583294"/>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1" name="椭圆 10">
            <a:extLst>
              <a:ext uri="{FF2B5EF4-FFF2-40B4-BE49-F238E27FC236}">
                <a16:creationId xmlns="" xmlns:a16="http://schemas.microsoft.com/office/drawing/2014/main" id="{AD6C4012-BF00-4B7C-A0EA-E6A28F6923F9}"/>
              </a:ext>
            </a:extLst>
          </p:cNvPr>
          <p:cNvSpPr/>
          <p:nvPr/>
        </p:nvSpPr>
        <p:spPr>
          <a:xfrm>
            <a:off x="6343437" y="2583295"/>
            <a:ext cx="400111" cy="4001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 xmlns:a16="http://schemas.microsoft.com/office/drawing/2014/main" id="{01EC11CB-C599-4676-9A80-9140F0862DBE}"/>
              </a:ext>
            </a:extLst>
          </p:cNvPr>
          <p:cNvSpPr txBox="1"/>
          <p:nvPr/>
        </p:nvSpPr>
        <p:spPr>
          <a:xfrm>
            <a:off x="6938987" y="3399560"/>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3" name="椭圆 12">
            <a:extLst>
              <a:ext uri="{FF2B5EF4-FFF2-40B4-BE49-F238E27FC236}">
                <a16:creationId xmlns="" xmlns:a16="http://schemas.microsoft.com/office/drawing/2014/main" id="{477AEB13-7DA1-40D3-950B-DABC17991D1B}"/>
              </a:ext>
            </a:extLst>
          </p:cNvPr>
          <p:cNvSpPr/>
          <p:nvPr/>
        </p:nvSpPr>
        <p:spPr>
          <a:xfrm>
            <a:off x="6343437" y="3399561"/>
            <a:ext cx="400111" cy="400111"/>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文本框 13">
            <a:extLst>
              <a:ext uri="{FF2B5EF4-FFF2-40B4-BE49-F238E27FC236}">
                <a16:creationId xmlns="" xmlns:a16="http://schemas.microsoft.com/office/drawing/2014/main" id="{F8575DCB-704B-4217-AD1E-139AE3710560}"/>
              </a:ext>
            </a:extLst>
          </p:cNvPr>
          <p:cNvSpPr txBox="1"/>
          <p:nvPr/>
        </p:nvSpPr>
        <p:spPr>
          <a:xfrm>
            <a:off x="6938987" y="4215826"/>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5" name="椭圆 14">
            <a:extLst>
              <a:ext uri="{FF2B5EF4-FFF2-40B4-BE49-F238E27FC236}">
                <a16:creationId xmlns="" xmlns:a16="http://schemas.microsoft.com/office/drawing/2014/main" id="{CF862776-6B62-4A2C-88C6-464C115CFA41}"/>
              </a:ext>
            </a:extLst>
          </p:cNvPr>
          <p:cNvSpPr/>
          <p:nvPr/>
        </p:nvSpPr>
        <p:spPr>
          <a:xfrm>
            <a:off x="6343437" y="4215827"/>
            <a:ext cx="400111" cy="4001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文本框 15">
            <a:extLst>
              <a:ext uri="{FF2B5EF4-FFF2-40B4-BE49-F238E27FC236}">
                <a16:creationId xmlns="" xmlns:a16="http://schemas.microsoft.com/office/drawing/2014/main" id="{22FE1490-A88D-428D-AF10-CD32571620D2}"/>
              </a:ext>
            </a:extLst>
          </p:cNvPr>
          <p:cNvSpPr txBox="1"/>
          <p:nvPr/>
        </p:nvSpPr>
        <p:spPr>
          <a:xfrm>
            <a:off x="6847284" y="5058562"/>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7" name="椭圆 16">
            <a:extLst>
              <a:ext uri="{FF2B5EF4-FFF2-40B4-BE49-F238E27FC236}">
                <a16:creationId xmlns="" xmlns:a16="http://schemas.microsoft.com/office/drawing/2014/main" id="{6D54447E-D06D-46BA-A985-E79463D2876C}"/>
              </a:ext>
            </a:extLst>
          </p:cNvPr>
          <p:cNvSpPr/>
          <p:nvPr/>
        </p:nvSpPr>
        <p:spPr>
          <a:xfrm>
            <a:off x="6343437" y="5058563"/>
            <a:ext cx="400111" cy="400111"/>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232491666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0" grpId="0"/>
      <p:bldP spid="11" grpId="0" animBg="1"/>
      <p:bldP spid="12" grpId="0"/>
      <p:bldP spid="13" grpId="0" animBg="1"/>
      <p:bldP spid="14" grpId="0"/>
      <p:bldP spid="15" grpId="0" animBg="1"/>
      <p:bldP spid="16" grpId="0"/>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grpSp>
        <p:nvGrpSpPr>
          <p:cNvPr id="6" name="组合 5">
            <a:extLst>
              <a:ext uri="{FF2B5EF4-FFF2-40B4-BE49-F238E27FC236}">
                <a16:creationId xmlns="" xmlns:a16="http://schemas.microsoft.com/office/drawing/2014/main" id="{09C23A0A-D0DE-47C6-B45B-4574D46F7DC3}"/>
              </a:ext>
            </a:extLst>
          </p:cNvPr>
          <p:cNvGrpSpPr/>
          <p:nvPr/>
        </p:nvGrpSpPr>
        <p:grpSpPr>
          <a:xfrm>
            <a:off x="6054289" y="3549487"/>
            <a:ext cx="427771" cy="411380"/>
            <a:chOff x="5602055" y="3208869"/>
            <a:chExt cx="895089" cy="860794"/>
          </a:xfrm>
          <a:solidFill>
            <a:srgbClr val="FF99CC"/>
          </a:solidFill>
        </p:grpSpPr>
        <p:sp>
          <p:nvSpPr>
            <p:cNvPr id="7" name="Oval 131">
              <a:extLst>
                <a:ext uri="{FF2B5EF4-FFF2-40B4-BE49-F238E27FC236}">
                  <a16:creationId xmlns="" xmlns:a16="http://schemas.microsoft.com/office/drawing/2014/main" id="{F25AEB57-8598-4A21-8CFB-98B9E2D07874}"/>
                </a:ext>
              </a:extLst>
            </p:cNvPr>
            <p:cNvSpPr>
              <a:spLocks noChangeArrowheads="1"/>
            </p:cNvSpPr>
            <p:nvPr/>
          </p:nvSpPr>
          <p:spPr bwMode="auto">
            <a:xfrm>
              <a:off x="5848204" y="3208869"/>
              <a:ext cx="402790" cy="40794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8" name="Freeform 134">
              <a:extLst>
                <a:ext uri="{FF2B5EF4-FFF2-40B4-BE49-F238E27FC236}">
                  <a16:creationId xmlns="" xmlns:a16="http://schemas.microsoft.com/office/drawing/2014/main" id="{BAB342DF-78F8-4E23-9FD8-DDD5E15815E8}"/>
                </a:ext>
              </a:extLst>
            </p:cNvPr>
            <p:cNvSpPr>
              <a:spLocks/>
            </p:cNvSpPr>
            <p:nvPr/>
          </p:nvSpPr>
          <p:spPr bwMode="auto">
            <a:xfrm>
              <a:off x="5602055" y="3680434"/>
              <a:ext cx="895089" cy="389229"/>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9" name="组合 8">
            <a:extLst>
              <a:ext uri="{FF2B5EF4-FFF2-40B4-BE49-F238E27FC236}">
                <a16:creationId xmlns="" xmlns:a16="http://schemas.microsoft.com/office/drawing/2014/main" id="{CD9E43AC-EE36-44CC-AD05-EF0C054C85ED}"/>
              </a:ext>
            </a:extLst>
          </p:cNvPr>
          <p:cNvGrpSpPr/>
          <p:nvPr/>
        </p:nvGrpSpPr>
        <p:grpSpPr>
          <a:xfrm>
            <a:off x="4145189" y="2775968"/>
            <a:ext cx="1350471" cy="1916418"/>
            <a:chOff x="3977748" y="3018015"/>
            <a:chExt cx="1350471" cy="1916418"/>
          </a:xfrm>
          <a:solidFill>
            <a:schemeClr val="bg1">
              <a:lumMod val="75000"/>
            </a:schemeClr>
          </a:solidFill>
        </p:grpSpPr>
        <p:sp>
          <p:nvSpPr>
            <p:cNvPr id="10" name="Freeform 12">
              <a:extLst>
                <a:ext uri="{FF2B5EF4-FFF2-40B4-BE49-F238E27FC236}">
                  <a16:creationId xmlns="" xmlns:a16="http://schemas.microsoft.com/office/drawing/2014/main" id="{42C64286-8E66-4C8D-809C-CEBB107C02A2}"/>
                </a:ext>
              </a:extLst>
            </p:cNvPr>
            <p:cNvSpPr>
              <a:spLocks/>
            </p:cNvSpPr>
            <p:nvPr/>
          </p:nvSpPr>
          <p:spPr bwMode="auto">
            <a:xfrm>
              <a:off x="3977748" y="3018015"/>
              <a:ext cx="1350471" cy="1916418"/>
            </a:xfrm>
            <a:custGeom>
              <a:avLst/>
              <a:gdLst>
                <a:gd name="T0" fmla="*/ 187 w 629"/>
                <a:gd name="T1" fmla="*/ 77 h 893"/>
                <a:gd name="T2" fmla="*/ 207 w 629"/>
                <a:gd name="T3" fmla="*/ 143 h 893"/>
                <a:gd name="T4" fmla="*/ 174 w 629"/>
                <a:gd name="T5" fmla="*/ 192 h 893"/>
                <a:gd name="T6" fmla="*/ 0 w 629"/>
                <a:gd name="T7" fmla="*/ 192 h 893"/>
                <a:gd name="T8" fmla="*/ 0 w 629"/>
                <a:gd name="T9" fmla="*/ 892 h 893"/>
                <a:gd name="T10" fmla="*/ 174 w 629"/>
                <a:gd name="T11" fmla="*/ 892 h 893"/>
                <a:gd name="T12" fmla="*/ 207 w 629"/>
                <a:gd name="T13" fmla="*/ 844 h 893"/>
                <a:gd name="T14" fmla="*/ 187 w 629"/>
                <a:gd name="T15" fmla="*/ 778 h 893"/>
                <a:gd name="T16" fmla="*/ 266 w 629"/>
                <a:gd name="T17" fmla="*/ 701 h 893"/>
                <a:gd name="T18" fmla="*/ 346 w 629"/>
                <a:gd name="T19" fmla="*/ 778 h 893"/>
                <a:gd name="T20" fmla="*/ 326 w 629"/>
                <a:gd name="T21" fmla="*/ 844 h 893"/>
                <a:gd name="T22" fmla="*/ 359 w 629"/>
                <a:gd name="T23" fmla="*/ 892 h 893"/>
                <a:gd name="T24" fmla="*/ 574 w 629"/>
                <a:gd name="T25" fmla="*/ 892 h 893"/>
                <a:gd name="T26" fmla="*/ 585 w 629"/>
                <a:gd name="T27" fmla="*/ 893 h 893"/>
                <a:gd name="T28" fmla="*/ 629 w 629"/>
                <a:gd name="T29" fmla="*/ 893 h 893"/>
                <a:gd name="T30" fmla="*/ 629 w 629"/>
                <a:gd name="T31" fmla="*/ 840 h 893"/>
                <a:gd name="T32" fmla="*/ 629 w 629"/>
                <a:gd name="T33" fmla="*/ 632 h 893"/>
                <a:gd name="T34" fmla="*/ 574 w 629"/>
                <a:gd name="T35" fmla="*/ 608 h 893"/>
                <a:gd name="T36" fmla="*/ 510 w 629"/>
                <a:gd name="T37" fmla="*/ 619 h 893"/>
                <a:gd name="T38" fmla="*/ 431 w 629"/>
                <a:gd name="T39" fmla="*/ 542 h 893"/>
                <a:gd name="T40" fmla="*/ 510 w 629"/>
                <a:gd name="T41" fmla="*/ 466 h 893"/>
                <a:gd name="T42" fmla="*/ 579 w 629"/>
                <a:gd name="T43" fmla="*/ 485 h 893"/>
                <a:gd name="T44" fmla="*/ 629 w 629"/>
                <a:gd name="T45" fmla="*/ 453 h 893"/>
                <a:gd name="T46" fmla="*/ 629 w 629"/>
                <a:gd name="T47" fmla="*/ 245 h 893"/>
                <a:gd name="T48" fmla="*/ 629 w 629"/>
                <a:gd name="T49" fmla="*/ 192 h 893"/>
                <a:gd name="T50" fmla="*/ 574 w 629"/>
                <a:gd name="T51" fmla="*/ 192 h 893"/>
                <a:gd name="T52" fmla="*/ 359 w 629"/>
                <a:gd name="T53" fmla="*/ 192 h 893"/>
                <a:gd name="T54" fmla="*/ 326 w 629"/>
                <a:gd name="T55" fmla="*/ 143 h 893"/>
                <a:gd name="T56" fmla="*/ 346 w 629"/>
                <a:gd name="T57" fmla="*/ 77 h 893"/>
                <a:gd name="T58" fmla="*/ 266 w 629"/>
                <a:gd name="T59" fmla="*/ 0 h 893"/>
                <a:gd name="T60" fmla="*/ 187 w 629"/>
                <a:gd name="T61" fmla="*/ 77 h 8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29" h="893">
                  <a:moveTo>
                    <a:pt x="187" y="77"/>
                  </a:moveTo>
                  <a:cubicBezTo>
                    <a:pt x="187" y="99"/>
                    <a:pt x="207" y="143"/>
                    <a:pt x="207" y="143"/>
                  </a:cubicBezTo>
                  <a:cubicBezTo>
                    <a:pt x="219" y="170"/>
                    <a:pt x="204" y="192"/>
                    <a:pt x="174" y="192"/>
                  </a:cubicBezTo>
                  <a:cubicBezTo>
                    <a:pt x="0" y="192"/>
                    <a:pt x="0" y="192"/>
                    <a:pt x="0" y="192"/>
                  </a:cubicBezTo>
                  <a:cubicBezTo>
                    <a:pt x="0" y="892"/>
                    <a:pt x="0" y="892"/>
                    <a:pt x="0" y="892"/>
                  </a:cubicBezTo>
                  <a:cubicBezTo>
                    <a:pt x="174" y="892"/>
                    <a:pt x="174" y="892"/>
                    <a:pt x="174" y="892"/>
                  </a:cubicBezTo>
                  <a:cubicBezTo>
                    <a:pt x="204" y="892"/>
                    <a:pt x="219" y="870"/>
                    <a:pt x="207" y="844"/>
                  </a:cubicBezTo>
                  <a:cubicBezTo>
                    <a:pt x="207" y="844"/>
                    <a:pt x="187" y="800"/>
                    <a:pt x="187" y="778"/>
                  </a:cubicBezTo>
                  <a:cubicBezTo>
                    <a:pt x="187" y="735"/>
                    <a:pt x="222" y="701"/>
                    <a:pt x="266" y="701"/>
                  </a:cubicBezTo>
                  <a:cubicBezTo>
                    <a:pt x="310" y="701"/>
                    <a:pt x="346" y="735"/>
                    <a:pt x="346" y="778"/>
                  </a:cubicBezTo>
                  <a:cubicBezTo>
                    <a:pt x="346" y="800"/>
                    <a:pt x="326" y="844"/>
                    <a:pt x="326" y="844"/>
                  </a:cubicBezTo>
                  <a:cubicBezTo>
                    <a:pt x="314" y="870"/>
                    <a:pt x="328" y="892"/>
                    <a:pt x="359" y="892"/>
                  </a:cubicBezTo>
                  <a:cubicBezTo>
                    <a:pt x="574" y="892"/>
                    <a:pt x="574" y="892"/>
                    <a:pt x="574" y="892"/>
                  </a:cubicBezTo>
                  <a:cubicBezTo>
                    <a:pt x="578" y="892"/>
                    <a:pt x="582" y="893"/>
                    <a:pt x="585" y="893"/>
                  </a:cubicBezTo>
                  <a:cubicBezTo>
                    <a:pt x="629" y="893"/>
                    <a:pt x="629" y="893"/>
                    <a:pt x="629" y="893"/>
                  </a:cubicBezTo>
                  <a:cubicBezTo>
                    <a:pt x="629" y="840"/>
                    <a:pt x="629" y="840"/>
                    <a:pt x="629" y="840"/>
                  </a:cubicBezTo>
                  <a:cubicBezTo>
                    <a:pt x="629" y="632"/>
                    <a:pt x="629" y="632"/>
                    <a:pt x="629" y="632"/>
                  </a:cubicBezTo>
                  <a:cubicBezTo>
                    <a:pt x="629" y="603"/>
                    <a:pt x="602" y="596"/>
                    <a:pt x="574" y="608"/>
                  </a:cubicBezTo>
                  <a:cubicBezTo>
                    <a:pt x="574" y="608"/>
                    <a:pt x="533" y="619"/>
                    <a:pt x="510" y="619"/>
                  </a:cubicBezTo>
                  <a:cubicBezTo>
                    <a:pt x="467" y="619"/>
                    <a:pt x="431" y="585"/>
                    <a:pt x="431" y="542"/>
                  </a:cubicBezTo>
                  <a:cubicBezTo>
                    <a:pt x="431" y="500"/>
                    <a:pt x="467" y="466"/>
                    <a:pt x="510" y="466"/>
                  </a:cubicBezTo>
                  <a:cubicBezTo>
                    <a:pt x="533" y="466"/>
                    <a:pt x="579" y="485"/>
                    <a:pt x="579" y="485"/>
                  </a:cubicBezTo>
                  <a:cubicBezTo>
                    <a:pt x="606" y="497"/>
                    <a:pt x="629" y="482"/>
                    <a:pt x="629" y="453"/>
                  </a:cubicBezTo>
                  <a:cubicBezTo>
                    <a:pt x="629" y="245"/>
                    <a:pt x="629" y="245"/>
                    <a:pt x="629" y="245"/>
                  </a:cubicBezTo>
                  <a:cubicBezTo>
                    <a:pt x="629" y="192"/>
                    <a:pt x="629" y="192"/>
                    <a:pt x="629" y="192"/>
                  </a:cubicBezTo>
                  <a:cubicBezTo>
                    <a:pt x="574" y="192"/>
                    <a:pt x="574" y="192"/>
                    <a:pt x="574" y="192"/>
                  </a:cubicBezTo>
                  <a:cubicBezTo>
                    <a:pt x="359" y="192"/>
                    <a:pt x="359" y="192"/>
                    <a:pt x="359" y="192"/>
                  </a:cubicBezTo>
                  <a:cubicBezTo>
                    <a:pt x="328" y="192"/>
                    <a:pt x="314" y="170"/>
                    <a:pt x="326" y="143"/>
                  </a:cubicBezTo>
                  <a:cubicBezTo>
                    <a:pt x="326" y="143"/>
                    <a:pt x="346" y="99"/>
                    <a:pt x="346" y="77"/>
                  </a:cubicBezTo>
                  <a:cubicBezTo>
                    <a:pt x="346" y="34"/>
                    <a:pt x="310" y="0"/>
                    <a:pt x="266" y="0"/>
                  </a:cubicBezTo>
                  <a:cubicBezTo>
                    <a:pt x="222" y="0"/>
                    <a:pt x="187" y="34"/>
                    <a:pt x="187" y="77"/>
                  </a:cubicBezTo>
                </a:path>
              </a:pathLst>
            </a:custGeom>
            <a:grp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11" name="组合 10">
              <a:extLst>
                <a:ext uri="{FF2B5EF4-FFF2-40B4-BE49-F238E27FC236}">
                  <a16:creationId xmlns="" xmlns:a16="http://schemas.microsoft.com/office/drawing/2014/main" id="{C820AD37-0E4F-47E6-832D-B15F16E210AE}"/>
                </a:ext>
              </a:extLst>
            </p:cNvPr>
            <p:cNvGrpSpPr/>
            <p:nvPr/>
          </p:nvGrpSpPr>
          <p:grpSpPr>
            <a:xfrm>
              <a:off x="4259368" y="3864315"/>
              <a:ext cx="433732" cy="329551"/>
              <a:chOff x="4268086" y="4221191"/>
              <a:chExt cx="509646" cy="387231"/>
            </a:xfrm>
            <a:grpFill/>
          </p:grpSpPr>
          <p:sp>
            <p:nvSpPr>
              <p:cNvPr id="12" name="Freeform 20">
                <a:extLst>
                  <a:ext uri="{FF2B5EF4-FFF2-40B4-BE49-F238E27FC236}">
                    <a16:creationId xmlns="" xmlns:a16="http://schemas.microsoft.com/office/drawing/2014/main" id="{1D600B19-96A8-4752-91F4-DAC57D692F4B}"/>
                  </a:ext>
                </a:extLst>
              </p:cNvPr>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3" name="Freeform 21">
                <a:extLst>
                  <a:ext uri="{FF2B5EF4-FFF2-40B4-BE49-F238E27FC236}">
                    <a16:creationId xmlns="" xmlns:a16="http://schemas.microsoft.com/office/drawing/2014/main" id="{80CC31EB-D6A6-4E02-8E97-2FFBF68DFDA7}"/>
                  </a:ext>
                </a:extLst>
              </p:cNvPr>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cs typeface="+mn-ea"/>
                  <a:sym typeface="+mn-lt"/>
                </a:endParaRPr>
              </a:p>
            </p:txBody>
          </p:sp>
        </p:grpSp>
      </p:grpSp>
      <p:grpSp>
        <p:nvGrpSpPr>
          <p:cNvPr id="14" name="组合 13">
            <a:extLst>
              <a:ext uri="{FF2B5EF4-FFF2-40B4-BE49-F238E27FC236}">
                <a16:creationId xmlns="" xmlns:a16="http://schemas.microsoft.com/office/drawing/2014/main" id="{816D0B3E-A7DA-448C-9EF5-F83BC87E3BD2}"/>
              </a:ext>
            </a:extLst>
          </p:cNvPr>
          <p:cNvGrpSpPr/>
          <p:nvPr/>
        </p:nvGrpSpPr>
        <p:grpSpPr>
          <a:xfrm>
            <a:off x="7044756" y="3185916"/>
            <a:ext cx="1352285" cy="1918232"/>
            <a:chOff x="6877316" y="3427963"/>
            <a:chExt cx="1352285" cy="1918232"/>
          </a:xfrm>
          <a:solidFill>
            <a:schemeClr val="bg1">
              <a:lumMod val="75000"/>
            </a:schemeClr>
          </a:solidFill>
        </p:grpSpPr>
        <p:sp>
          <p:nvSpPr>
            <p:cNvPr id="15" name="Freeform 16">
              <a:extLst>
                <a:ext uri="{FF2B5EF4-FFF2-40B4-BE49-F238E27FC236}">
                  <a16:creationId xmlns="" xmlns:a16="http://schemas.microsoft.com/office/drawing/2014/main" id="{24BE9C54-723D-4551-AC7A-52A7F2D2367F}"/>
                </a:ext>
              </a:extLst>
            </p:cNvPr>
            <p:cNvSpPr>
              <a:spLocks/>
            </p:cNvSpPr>
            <p:nvPr/>
          </p:nvSpPr>
          <p:spPr bwMode="auto">
            <a:xfrm>
              <a:off x="6877316" y="3427963"/>
              <a:ext cx="1352285" cy="1918232"/>
            </a:xfrm>
            <a:custGeom>
              <a:avLst/>
              <a:gdLst>
                <a:gd name="T0" fmla="*/ 455 w 630"/>
                <a:gd name="T1" fmla="*/ 0 h 894"/>
                <a:gd name="T2" fmla="*/ 422 w 630"/>
                <a:gd name="T3" fmla="*/ 49 h 894"/>
                <a:gd name="T4" fmla="*/ 442 w 630"/>
                <a:gd name="T5" fmla="*/ 115 h 894"/>
                <a:gd name="T6" fmla="*/ 363 w 630"/>
                <a:gd name="T7" fmla="*/ 192 h 894"/>
                <a:gd name="T8" fmla="*/ 284 w 630"/>
                <a:gd name="T9" fmla="*/ 115 h 894"/>
                <a:gd name="T10" fmla="*/ 303 w 630"/>
                <a:gd name="T11" fmla="*/ 49 h 894"/>
                <a:gd name="T12" fmla="*/ 271 w 630"/>
                <a:gd name="T13" fmla="*/ 0 h 894"/>
                <a:gd name="T14" fmla="*/ 55 w 630"/>
                <a:gd name="T15" fmla="*/ 0 h 894"/>
                <a:gd name="T16" fmla="*/ 1 w 630"/>
                <a:gd name="T17" fmla="*/ 0 h 894"/>
                <a:gd name="T18" fmla="*/ 3 w 630"/>
                <a:gd name="T19" fmla="*/ 40 h 894"/>
                <a:gd name="T20" fmla="*/ 3 w 630"/>
                <a:gd name="T21" fmla="*/ 54 h 894"/>
                <a:gd name="T22" fmla="*/ 2 w 630"/>
                <a:gd name="T23" fmla="*/ 262 h 894"/>
                <a:gd name="T24" fmla="*/ 52 w 630"/>
                <a:gd name="T25" fmla="*/ 294 h 894"/>
                <a:gd name="T26" fmla="*/ 120 w 630"/>
                <a:gd name="T27" fmla="*/ 274 h 894"/>
                <a:gd name="T28" fmla="*/ 199 w 630"/>
                <a:gd name="T29" fmla="*/ 351 h 894"/>
                <a:gd name="T30" fmla="*/ 120 w 630"/>
                <a:gd name="T31" fmla="*/ 428 h 894"/>
                <a:gd name="T32" fmla="*/ 52 w 630"/>
                <a:gd name="T33" fmla="*/ 409 h 894"/>
                <a:gd name="T34" fmla="*/ 2 w 630"/>
                <a:gd name="T35" fmla="*/ 441 h 894"/>
                <a:gd name="T36" fmla="*/ 2 w 630"/>
                <a:gd name="T37" fmla="*/ 649 h 894"/>
                <a:gd name="T38" fmla="*/ 0 w 630"/>
                <a:gd name="T39" fmla="*/ 660 h 894"/>
                <a:gd name="T40" fmla="*/ 0 w 630"/>
                <a:gd name="T41" fmla="*/ 702 h 894"/>
                <a:gd name="T42" fmla="*/ 55 w 630"/>
                <a:gd name="T43" fmla="*/ 702 h 894"/>
                <a:gd name="T44" fmla="*/ 55 w 630"/>
                <a:gd name="T45" fmla="*/ 702 h 894"/>
                <a:gd name="T46" fmla="*/ 271 w 630"/>
                <a:gd name="T47" fmla="*/ 702 h 894"/>
                <a:gd name="T48" fmla="*/ 303 w 630"/>
                <a:gd name="T49" fmla="*/ 751 h 894"/>
                <a:gd name="T50" fmla="*/ 303 w 630"/>
                <a:gd name="T51" fmla="*/ 751 h 894"/>
                <a:gd name="T52" fmla="*/ 284 w 630"/>
                <a:gd name="T53" fmla="*/ 817 h 894"/>
                <a:gd name="T54" fmla="*/ 295 w 630"/>
                <a:gd name="T55" fmla="*/ 857 h 894"/>
                <a:gd name="T56" fmla="*/ 297 w 630"/>
                <a:gd name="T57" fmla="*/ 860 h 894"/>
                <a:gd name="T58" fmla="*/ 363 w 630"/>
                <a:gd name="T59" fmla="*/ 894 h 894"/>
                <a:gd name="T60" fmla="*/ 429 w 630"/>
                <a:gd name="T61" fmla="*/ 860 h 894"/>
                <a:gd name="T62" fmla="*/ 431 w 630"/>
                <a:gd name="T63" fmla="*/ 857 h 894"/>
                <a:gd name="T64" fmla="*/ 442 w 630"/>
                <a:gd name="T65" fmla="*/ 817 h 894"/>
                <a:gd name="T66" fmla="*/ 422 w 630"/>
                <a:gd name="T67" fmla="*/ 751 h 894"/>
                <a:gd name="T68" fmla="*/ 422 w 630"/>
                <a:gd name="T69" fmla="*/ 751 h 894"/>
                <a:gd name="T70" fmla="*/ 455 w 630"/>
                <a:gd name="T71" fmla="*/ 702 h 894"/>
                <a:gd name="T72" fmla="*/ 630 w 630"/>
                <a:gd name="T73" fmla="*/ 702 h 894"/>
                <a:gd name="T74" fmla="*/ 630 w 630"/>
                <a:gd name="T75" fmla="*/ 0 h 894"/>
                <a:gd name="T76" fmla="*/ 455 w 630"/>
                <a:gd name="T77" fmla="*/ 0 h 8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30" h="894">
                  <a:moveTo>
                    <a:pt x="455" y="0"/>
                  </a:moveTo>
                  <a:cubicBezTo>
                    <a:pt x="425" y="0"/>
                    <a:pt x="410" y="22"/>
                    <a:pt x="422" y="49"/>
                  </a:cubicBezTo>
                  <a:cubicBezTo>
                    <a:pt x="422" y="49"/>
                    <a:pt x="442" y="93"/>
                    <a:pt x="442" y="115"/>
                  </a:cubicBezTo>
                  <a:cubicBezTo>
                    <a:pt x="442" y="157"/>
                    <a:pt x="407" y="192"/>
                    <a:pt x="363" y="192"/>
                  </a:cubicBezTo>
                  <a:cubicBezTo>
                    <a:pt x="319" y="192"/>
                    <a:pt x="284" y="157"/>
                    <a:pt x="284" y="115"/>
                  </a:cubicBezTo>
                  <a:cubicBezTo>
                    <a:pt x="284" y="93"/>
                    <a:pt x="303" y="49"/>
                    <a:pt x="303" y="49"/>
                  </a:cubicBezTo>
                  <a:cubicBezTo>
                    <a:pt x="316" y="22"/>
                    <a:pt x="301" y="0"/>
                    <a:pt x="271" y="0"/>
                  </a:cubicBezTo>
                  <a:cubicBezTo>
                    <a:pt x="55" y="0"/>
                    <a:pt x="55" y="0"/>
                    <a:pt x="55" y="0"/>
                  </a:cubicBezTo>
                  <a:cubicBezTo>
                    <a:pt x="1" y="0"/>
                    <a:pt x="1" y="0"/>
                    <a:pt x="1" y="0"/>
                  </a:cubicBezTo>
                  <a:cubicBezTo>
                    <a:pt x="3" y="40"/>
                    <a:pt x="3" y="40"/>
                    <a:pt x="3" y="40"/>
                  </a:cubicBezTo>
                  <a:cubicBezTo>
                    <a:pt x="4" y="44"/>
                    <a:pt x="3" y="50"/>
                    <a:pt x="3" y="54"/>
                  </a:cubicBezTo>
                  <a:cubicBezTo>
                    <a:pt x="2" y="262"/>
                    <a:pt x="2" y="262"/>
                    <a:pt x="2" y="262"/>
                  </a:cubicBezTo>
                  <a:cubicBezTo>
                    <a:pt x="2" y="291"/>
                    <a:pt x="24" y="305"/>
                    <a:pt x="52" y="294"/>
                  </a:cubicBezTo>
                  <a:cubicBezTo>
                    <a:pt x="52" y="294"/>
                    <a:pt x="97" y="274"/>
                    <a:pt x="120" y="274"/>
                  </a:cubicBezTo>
                  <a:cubicBezTo>
                    <a:pt x="164" y="274"/>
                    <a:pt x="199" y="309"/>
                    <a:pt x="199" y="351"/>
                  </a:cubicBezTo>
                  <a:cubicBezTo>
                    <a:pt x="199" y="394"/>
                    <a:pt x="164" y="428"/>
                    <a:pt x="120" y="428"/>
                  </a:cubicBezTo>
                  <a:cubicBezTo>
                    <a:pt x="97" y="428"/>
                    <a:pt x="52" y="409"/>
                    <a:pt x="52" y="409"/>
                  </a:cubicBezTo>
                  <a:cubicBezTo>
                    <a:pt x="24" y="397"/>
                    <a:pt x="2" y="411"/>
                    <a:pt x="2" y="441"/>
                  </a:cubicBezTo>
                  <a:cubicBezTo>
                    <a:pt x="2" y="649"/>
                    <a:pt x="2" y="649"/>
                    <a:pt x="2" y="649"/>
                  </a:cubicBezTo>
                  <a:cubicBezTo>
                    <a:pt x="2" y="653"/>
                    <a:pt x="1" y="656"/>
                    <a:pt x="0" y="660"/>
                  </a:cubicBezTo>
                  <a:cubicBezTo>
                    <a:pt x="0" y="702"/>
                    <a:pt x="0" y="702"/>
                    <a:pt x="0" y="702"/>
                  </a:cubicBezTo>
                  <a:cubicBezTo>
                    <a:pt x="55" y="702"/>
                    <a:pt x="55" y="702"/>
                    <a:pt x="55" y="702"/>
                  </a:cubicBezTo>
                  <a:cubicBezTo>
                    <a:pt x="55" y="702"/>
                    <a:pt x="55" y="702"/>
                    <a:pt x="55" y="702"/>
                  </a:cubicBezTo>
                  <a:cubicBezTo>
                    <a:pt x="271" y="702"/>
                    <a:pt x="271" y="702"/>
                    <a:pt x="271" y="702"/>
                  </a:cubicBezTo>
                  <a:cubicBezTo>
                    <a:pt x="301" y="702"/>
                    <a:pt x="315" y="724"/>
                    <a:pt x="303" y="751"/>
                  </a:cubicBezTo>
                  <a:cubicBezTo>
                    <a:pt x="303" y="751"/>
                    <a:pt x="303" y="751"/>
                    <a:pt x="303" y="751"/>
                  </a:cubicBezTo>
                  <a:cubicBezTo>
                    <a:pt x="302" y="754"/>
                    <a:pt x="284" y="796"/>
                    <a:pt x="284" y="817"/>
                  </a:cubicBezTo>
                  <a:cubicBezTo>
                    <a:pt x="284" y="831"/>
                    <a:pt x="288" y="845"/>
                    <a:pt x="295" y="857"/>
                  </a:cubicBezTo>
                  <a:cubicBezTo>
                    <a:pt x="296" y="858"/>
                    <a:pt x="296" y="859"/>
                    <a:pt x="297" y="860"/>
                  </a:cubicBezTo>
                  <a:cubicBezTo>
                    <a:pt x="311" y="880"/>
                    <a:pt x="335" y="894"/>
                    <a:pt x="363" y="894"/>
                  </a:cubicBezTo>
                  <a:cubicBezTo>
                    <a:pt x="390" y="894"/>
                    <a:pt x="414" y="880"/>
                    <a:pt x="429" y="860"/>
                  </a:cubicBezTo>
                  <a:cubicBezTo>
                    <a:pt x="429" y="859"/>
                    <a:pt x="430" y="858"/>
                    <a:pt x="431" y="857"/>
                  </a:cubicBezTo>
                  <a:cubicBezTo>
                    <a:pt x="438" y="845"/>
                    <a:pt x="442" y="831"/>
                    <a:pt x="442" y="817"/>
                  </a:cubicBezTo>
                  <a:cubicBezTo>
                    <a:pt x="442" y="796"/>
                    <a:pt x="424" y="754"/>
                    <a:pt x="422" y="751"/>
                  </a:cubicBezTo>
                  <a:cubicBezTo>
                    <a:pt x="422" y="751"/>
                    <a:pt x="422" y="751"/>
                    <a:pt x="422" y="751"/>
                  </a:cubicBezTo>
                  <a:cubicBezTo>
                    <a:pt x="410" y="724"/>
                    <a:pt x="425" y="702"/>
                    <a:pt x="455" y="702"/>
                  </a:cubicBezTo>
                  <a:cubicBezTo>
                    <a:pt x="630" y="702"/>
                    <a:pt x="630" y="702"/>
                    <a:pt x="630" y="702"/>
                  </a:cubicBezTo>
                  <a:cubicBezTo>
                    <a:pt x="630" y="0"/>
                    <a:pt x="630" y="0"/>
                    <a:pt x="630" y="0"/>
                  </a:cubicBezTo>
                  <a:lnTo>
                    <a:pt x="455" y="0"/>
                  </a:lnTo>
                  <a:close/>
                </a:path>
              </a:pathLst>
            </a:custGeom>
            <a:grp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grpSp>
          <p:nvGrpSpPr>
            <p:cNvPr id="16" name="组合 15">
              <a:extLst>
                <a:ext uri="{FF2B5EF4-FFF2-40B4-BE49-F238E27FC236}">
                  <a16:creationId xmlns="" xmlns:a16="http://schemas.microsoft.com/office/drawing/2014/main" id="{F1AC738C-E28D-4591-BDB0-BDFE719AF559}"/>
                </a:ext>
              </a:extLst>
            </p:cNvPr>
            <p:cNvGrpSpPr/>
            <p:nvPr/>
          </p:nvGrpSpPr>
          <p:grpSpPr>
            <a:xfrm>
              <a:off x="7534664" y="4181676"/>
              <a:ext cx="281806" cy="278900"/>
              <a:chOff x="6967126" y="4092464"/>
              <a:chExt cx="453105" cy="448433"/>
            </a:xfrm>
            <a:grpFill/>
          </p:grpSpPr>
          <p:sp>
            <p:nvSpPr>
              <p:cNvPr id="17" name="Freeform 136">
                <a:extLst>
                  <a:ext uri="{FF2B5EF4-FFF2-40B4-BE49-F238E27FC236}">
                    <a16:creationId xmlns="" xmlns:a16="http://schemas.microsoft.com/office/drawing/2014/main" id="{03284D62-882C-433B-B37D-1C09C42D0545}"/>
                  </a:ext>
                </a:extLst>
              </p:cNvPr>
              <p:cNvSpPr>
                <a:spLocks/>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8" name="Freeform 137">
                <a:extLst>
                  <a:ext uri="{FF2B5EF4-FFF2-40B4-BE49-F238E27FC236}">
                    <a16:creationId xmlns="" xmlns:a16="http://schemas.microsoft.com/office/drawing/2014/main" id="{D9ED4616-32DA-402D-A20E-8D3C89D0DF6A}"/>
                  </a:ext>
                </a:extLst>
              </p:cNvPr>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grpSp>
        <p:nvGrpSpPr>
          <p:cNvPr id="19" name="组合 18">
            <a:extLst>
              <a:ext uri="{FF2B5EF4-FFF2-40B4-BE49-F238E27FC236}">
                <a16:creationId xmlns="" xmlns:a16="http://schemas.microsoft.com/office/drawing/2014/main" id="{0BB61624-A841-4AB2-B3BE-F0CF95D1F691}"/>
              </a:ext>
            </a:extLst>
          </p:cNvPr>
          <p:cNvGrpSpPr/>
          <p:nvPr/>
        </p:nvGrpSpPr>
        <p:grpSpPr>
          <a:xfrm>
            <a:off x="5082989" y="4709620"/>
            <a:ext cx="1977184" cy="1327797"/>
            <a:chOff x="4915550" y="4951665"/>
            <a:chExt cx="1977184" cy="1327797"/>
          </a:xfrm>
          <a:solidFill>
            <a:srgbClr val="FF99CC"/>
          </a:solidFill>
        </p:grpSpPr>
        <p:sp>
          <p:nvSpPr>
            <p:cNvPr id="20" name="Freeform 14">
              <a:extLst>
                <a:ext uri="{FF2B5EF4-FFF2-40B4-BE49-F238E27FC236}">
                  <a16:creationId xmlns="" xmlns:a16="http://schemas.microsoft.com/office/drawing/2014/main" id="{C9985107-0667-4F4A-A3A1-184D51624029}"/>
                </a:ext>
              </a:extLst>
            </p:cNvPr>
            <p:cNvSpPr>
              <a:spLocks/>
            </p:cNvSpPr>
            <p:nvPr/>
          </p:nvSpPr>
          <p:spPr bwMode="auto">
            <a:xfrm>
              <a:off x="4915550" y="4951665"/>
              <a:ext cx="1977184" cy="1327797"/>
            </a:xfrm>
            <a:custGeom>
              <a:avLst/>
              <a:gdLst>
                <a:gd name="T0" fmla="*/ 866 w 921"/>
                <a:gd name="T1" fmla="*/ 0 h 619"/>
                <a:gd name="T2" fmla="*/ 651 w 921"/>
                <a:gd name="T3" fmla="*/ 0 h 619"/>
                <a:gd name="T4" fmla="*/ 618 w 921"/>
                <a:gd name="T5" fmla="*/ 48 h 619"/>
                <a:gd name="T6" fmla="*/ 638 w 921"/>
                <a:gd name="T7" fmla="*/ 114 h 619"/>
                <a:gd name="T8" fmla="*/ 559 w 921"/>
                <a:gd name="T9" fmla="*/ 191 h 619"/>
                <a:gd name="T10" fmla="*/ 480 w 921"/>
                <a:gd name="T11" fmla="*/ 114 h 619"/>
                <a:gd name="T12" fmla="*/ 500 w 921"/>
                <a:gd name="T13" fmla="*/ 48 h 619"/>
                <a:gd name="T14" fmla="*/ 467 w 921"/>
                <a:gd name="T15" fmla="*/ 0 h 619"/>
                <a:gd name="T16" fmla="*/ 252 w 921"/>
                <a:gd name="T17" fmla="*/ 0 h 619"/>
                <a:gd name="T18" fmla="*/ 197 w 921"/>
                <a:gd name="T19" fmla="*/ 0 h 619"/>
                <a:gd name="T20" fmla="*/ 197 w 921"/>
                <a:gd name="T21" fmla="*/ 53 h 619"/>
                <a:gd name="T22" fmla="*/ 197 w 921"/>
                <a:gd name="T23" fmla="*/ 261 h 619"/>
                <a:gd name="T24" fmla="*/ 147 w 921"/>
                <a:gd name="T25" fmla="*/ 293 h 619"/>
                <a:gd name="T26" fmla="*/ 79 w 921"/>
                <a:gd name="T27" fmla="*/ 273 h 619"/>
                <a:gd name="T28" fmla="*/ 0 w 921"/>
                <a:gd name="T29" fmla="*/ 350 h 619"/>
                <a:gd name="T30" fmla="*/ 79 w 921"/>
                <a:gd name="T31" fmla="*/ 427 h 619"/>
                <a:gd name="T32" fmla="*/ 147 w 921"/>
                <a:gd name="T33" fmla="*/ 407 h 619"/>
                <a:gd name="T34" fmla="*/ 197 w 921"/>
                <a:gd name="T35" fmla="*/ 439 h 619"/>
                <a:gd name="T36" fmla="*/ 197 w 921"/>
                <a:gd name="T37" fmla="*/ 619 h 619"/>
                <a:gd name="T38" fmla="*/ 920 w 921"/>
                <a:gd name="T39" fmla="*/ 619 h 619"/>
                <a:gd name="T40" fmla="*/ 920 w 921"/>
                <a:gd name="T41" fmla="*/ 439 h 619"/>
                <a:gd name="T42" fmla="*/ 870 w 921"/>
                <a:gd name="T43" fmla="*/ 407 h 619"/>
                <a:gd name="T44" fmla="*/ 802 w 921"/>
                <a:gd name="T45" fmla="*/ 427 h 619"/>
                <a:gd name="T46" fmla="*/ 722 w 921"/>
                <a:gd name="T47" fmla="*/ 350 h 619"/>
                <a:gd name="T48" fmla="*/ 802 w 921"/>
                <a:gd name="T49" fmla="*/ 273 h 619"/>
                <a:gd name="T50" fmla="*/ 870 w 921"/>
                <a:gd name="T51" fmla="*/ 293 h 619"/>
                <a:gd name="T52" fmla="*/ 920 w 921"/>
                <a:gd name="T53" fmla="*/ 261 h 619"/>
                <a:gd name="T54" fmla="*/ 920 w 921"/>
                <a:gd name="T55" fmla="*/ 53 h 619"/>
                <a:gd name="T56" fmla="*/ 921 w 921"/>
                <a:gd name="T57" fmla="*/ 42 h 619"/>
                <a:gd name="T58" fmla="*/ 921 w 921"/>
                <a:gd name="T59" fmla="*/ 0 h 619"/>
                <a:gd name="T60" fmla="*/ 866 w 921"/>
                <a:gd name="T61" fmla="*/ 0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1" h="619">
                  <a:moveTo>
                    <a:pt x="866" y="0"/>
                  </a:moveTo>
                  <a:cubicBezTo>
                    <a:pt x="651" y="0"/>
                    <a:pt x="651" y="0"/>
                    <a:pt x="651" y="0"/>
                  </a:cubicBezTo>
                  <a:cubicBezTo>
                    <a:pt x="621" y="0"/>
                    <a:pt x="606" y="22"/>
                    <a:pt x="618" y="48"/>
                  </a:cubicBezTo>
                  <a:cubicBezTo>
                    <a:pt x="618" y="48"/>
                    <a:pt x="638" y="92"/>
                    <a:pt x="638" y="114"/>
                  </a:cubicBezTo>
                  <a:cubicBezTo>
                    <a:pt x="638" y="156"/>
                    <a:pt x="603" y="191"/>
                    <a:pt x="559" y="191"/>
                  </a:cubicBezTo>
                  <a:cubicBezTo>
                    <a:pt x="515" y="191"/>
                    <a:pt x="480" y="156"/>
                    <a:pt x="480" y="114"/>
                  </a:cubicBezTo>
                  <a:cubicBezTo>
                    <a:pt x="480" y="92"/>
                    <a:pt x="500" y="48"/>
                    <a:pt x="500" y="48"/>
                  </a:cubicBezTo>
                  <a:cubicBezTo>
                    <a:pt x="512" y="22"/>
                    <a:pt x="497" y="0"/>
                    <a:pt x="467" y="0"/>
                  </a:cubicBezTo>
                  <a:cubicBezTo>
                    <a:pt x="252" y="0"/>
                    <a:pt x="252" y="0"/>
                    <a:pt x="252" y="0"/>
                  </a:cubicBezTo>
                  <a:cubicBezTo>
                    <a:pt x="197" y="0"/>
                    <a:pt x="197" y="0"/>
                    <a:pt x="197" y="0"/>
                  </a:cubicBezTo>
                  <a:cubicBezTo>
                    <a:pt x="197" y="53"/>
                    <a:pt x="197" y="53"/>
                    <a:pt x="197" y="53"/>
                  </a:cubicBezTo>
                  <a:cubicBezTo>
                    <a:pt x="197" y="261"/>
                    <a:pt x="197" y="261"/>
                    <a:pt x="197" y="261"/>
                  </a:cubicBezTo>
                  <a:cubicBezTo>
                    <a:pt x="197" y="290"/>
                    <a:pt x="174" y="304"/>
                    <a:pt x="147" y="293"/>
                  </a:cubicBezTo>
                  <a:cubicBezTo>
                    <a:pt x="147" y="293"/>
                    <a:pt x="101" y="273"/>
                    <a:pt x="79" y="273"/>
                  </a:cubicBezTo>
                  <a:cubicBezTo>
                    <a:pt x="35" y="273"/>
                    <a:pt x="0" y="308"/>
                    <a:pt x="0" y="350"/>
                  </a:cubicBezTo>
                  <a:cubicBezTo>
                    <a:pt x="0" y="392"/>
                    <a:pt x="35" y="427"/>
                    <a:pt x="79" y="427"/>
                  </a:cubicBezTo>
                  <a:cubicBezTo>
                    <a:pt x="101" y="427"/>
                    <a:pt x="147" y="407"/>
                    <a:pt x="147" y="407"/>
                  </a:cubicBezTo>
                  <a:cubicBezTo>
                    <a:pt x="174" y="396"/>
                    <a:pt x="197" y="410"/>
                    <a:pt x="197" y="439"/>
                  </a:cubicBezTo>
                  <a:cubicBezTo>
                    <a:pt x="197" y="619"/>
                    <a:pt x="197" y="619"/>
                    <a:pt x="197" y="619"/>
                  </a:cubicBezTo>
                  <a:cubicBezTo>
                    <a:pt x="920" y="619"/>
                    <a:pt x="920" y="619"/>
                    <a:pt x="920" y="619"/>
                  </a:cubicBezTo>
                  <a:cubicBezTo>
                    <a:pt x="920" y="439"/>
                    <a:pt x="920" y="439"/>
                    <a:pt x="920" y="439"/>
                  </a:cubicBezTo>
                  <a:cubicBezTo>
                    <a:pt x="920" y="410"/>
                    <a:pt x="897" y="396"/>
                    <a:pt x="870" y="407"/>
                  </a:cubicBezTo>
                  <a:cubicBezTo>
                    <a:pt x="870" y="407"/>
                    <a:pt x="824" y="427"/>
                    <a:pt x="802" y="427"/>
                  </a:cubicBezTo>
                  <a:cubicBezTo>
                    <a:pt x="758" y="427"/>
                    <a:pt x="722" y="392"/>
                    <a:pt x="722" y="350"/>
                  </a:cubicBezTo>
                  <a:cubicBezTo>
                    <a:pt x="722" y="308"/>
                    <a:pt x="758" y="273"/>
                    <a:pt x="802" y="273"/>
                  </a:cubicBezTo>
                  <a:cubicBezTo>
                    <a:pt x="824" y="273"/>
                    <a:pt x="870" y="293"/>
                    <a:pt x="870" y="293"/>
                  </a:cubicBezTo>
                  <a:cubicBezTo>
                    <a:pt x="897" y="304"/>
                    <a:pt x="920" y="290"/>
                    <a:pt x="920" y="261"/>
                  </a:cubicBezTo>
                  <a:cubicBezTo>
                    <a:pt x="920" y="53"/>
                    <a:pt x="920" y="53"/>
                    <a:pt x="920" y="53"/>
                  </a:cubicBezTo>
                  <a:cubicBezTo>
                    <a:pt x="920" y="49"/>
                    <a:pt x="920" y="45"/>
                    <a:pt x="921" y="42"/>
                  </a:cubicBezTo>
                  <a:cubicBezTo>
                    <a:pt x="921" y="0"/>
                    <a:pt x="921" y="0"/>
                    <a:pt x="921" y="0"/>
                  </a:cubicBezTo>
                  <a:lnTo>
                    <a:pt x="866" y="0"/>
                  </a:lnTo>
                  <a:close/>
                </a:path>
              </a:pathLst>
            </a:custGeom>
            <a:solidFill>
              <a:srgbClr val="FF7AA3"/>
            </a:solid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grpSp>
          <p:nvGrpSpPr>
            <p:cNvPr id="21" name="组合 20">
              <a:extLst>
                <a:ext uri="{FF2B5EF4-FFF2-40B4-BE49-F238E27FC236}">
                  <a16:creationId xmlns="" xmlns:a16="http://schemas.microsoft.com/office/drawing/2014/main" id="{0E362767-0E92-4BA5-BC3B-F7644BB6D4C1}"/>
                </a:ext>
              </a:extLst>
            </p:cNvPr>
            <p:cNvGrpSpPr/>
            <p:nvPr/>
          </p:nvGrpSpPr>
          <p:grpSpPr>
            <a:xfrm>
              <a:off x="5730794" y="5636537"/>
              <a:ext cx="290178" cy="277521"/>
              <a:chOff x="1004888" y="993775"/>
              <a:chExt cx="2438400" cy="2332038"/>
            </a:xfrm>
            <a:grpFill/>
          </p:grpSpPr>
          <p:sp>
            <p:nvSpPr>
              <p:cNvPr id="22" name="Freeform 25">
                <a:extLst>
                  <a:ext uri="{FF2B5EF4-FFF2-40B4-BE49-F238E27FC236}">
                    <a16:creationId xmlns="" xmlns:a16="http://schemas.microsoft.com/office/drawing/2014/main" id="{ECF14E30-210C-40DC-83E6-F31DCBDD6D20}"/>
                  </a:ext>
                </a:extLst>
              </p:cNvPr>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3" name="任意多边形 35">
                <a:extLst>
                  <a:ext uri="{FF2B5EF4-FFF2-40B4-BE49-F238E27FC236}">
                    <a16:creationId xmlns="" xmlns:a16="http://schemas.microsoft.com/office/drawing/2014/main" id="{7A7E18BF-FF08-46FA-80E2-C970A560C1D6}"/>
                  </a:ext>
                </a:extLst>
              </p:cNvPr>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chemeClr val="bg1"/>
              </a:solidFill>
              <a:ln w="9525">
                <a:noFill/>
                <a:miter lim="800000"/>
                <a:headEnd/>
                <a:tailEnd/>
              </a:ln>
              <a:ex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cs typeface="+mn-ea"/>
                  <a:sym typeface="+mn-lt"/>
                </a:endParaRPr>
              </a:p>
            </p:txBody>
          </p:sp>
        </p:grpSp>
      </p:grpSp>
      <p:grpSp>
        <p:nvGrpSpPr>
          <p:cNvPr id="24" name="组合 23">
            <a:extLst>
              <a:ext uri="{FF2B5EF4-FFF2-40B4-BE49-F238E27FC236}">
                <a16:creationId xmlns="" xmlns:a16="http://schemas.microsoft.com/office/drawing/2014/main" id="{D28D75DC-1C83-4CE2-BF00-7E403F5F91B3}"/>
              </a:ext>
            </a:extLst>
          </p:cNvPr>
          <p:cNvGrpSpPr/>
          <p:nvPr/>
        </p:nvGrpSpPr>
        <p:grpSpPr>
          <a:xfrm>
            <a:off x="5495659" y="1780120"/>
            <a:ext cx="1980812" cy="1405796"/>
            <a:chOff x="5328219" y="2022167"/>
            <a:chExt cx="1980812" cy="1405796"/>
          </a:xfrm>
          <a:solidFill>
            <a:srgbClr val="FF99CC"/>
          </a:solidFill>
        </p:grpSpPr>
        <p:sp>
          <p:nvSpPr>
            <p:cNvPr id="25" name="Freeform 18">
              <a:extLst>
                <a:ext uri="{FF2B5EF4-FFF2-40B4-BE49-F238E27FC236}">
                  <a16:creationId xmlns="" xmlns:a16="http://schemas.microsoft.com/office/drawing/2014/main" id="{1066997B-22C2-4724-B36D-1E2A170A6E04}"/>
                </a:ext>
              </a:extLst>
            </p:cNvPr>
            <p:cNvSpPr>
              <a:spLocks/>
            </p:cNvSpPr>
            <p:nvPr/>
          </p:nvSpPr>
          <p:spPr bwMode="auto">
            <a:xfrm>
              <a:off x="5328219" y="2022167"/>
              <a:ext cx="1980812" cy="1405796"/>
            </a:xfrm>
            <a:custGeom>
              <a:avLst/>
              <a:gdLst>
                <a:gd name="T0" fmla="*/ 1 w 923"/>
                <a:gd name="T1" fmla="*/ 0 h 655"/>
                <a:gd name="T2" fmla="*/ 1 w 923"/>
                <a:gd name="T3" fmla="*/ 6 h 655"/>
                <a:gd name="T4" fmla="*/ 1 w 923"/>
                <a:gd name="T5" fmla="*/ 215 h 655"/>
                <a:gd name="T6" fmla="*/ 52 w 923"/>
                <a:gd name="T7" fmla="*/ 247 h 655"/>
                <a:gd name="T8" fmla="*/ 120 w 923"/>
                <a:gd name="T9" fmla="*/ 227 h 655"/>
                <a:gd name="T10" fmla="*/ 199 w 923"/>
                <a:gd name="T11" fmla="*/ 304 h 655"/>
                <a:gd name="T12" fmla="*/ 120 w 923"/>
                <a:gd name="T13" fmla="*/ 381 h 655"/>
                <a:gd name="T14" fmla="*/ 52 w 923"/>
                <a:gd name="T15" fmla="*/ 362 h 655"/>
                <a:gd name="T16" fmla="*/ 1 w 923"/>
                <a:gd name="T17" fmla="*/ 394 h 655"/>
                <a:gd name="T18" fmla="*/ 1 w 923"/>
                <a:gd name="T19" fmla="*/ 602 h 655"/>
                <a:gd name="T20" fmla="*/ 0 w 923"/>
                <a:gd name="T21" fmla="*/ 613 h 655"/>
                <a:gd name="T22" fmla="*/ 0 w 923"/>
                <a:gd name="T23" fmla="*/ 655 h 655"/>
                <a:gd name="T24" fmla="*/ 55 w 923"/>
                <a:gd name="T25" fmla="*/ 655 h 655"/>
                <a:gd name="T26" fmla="*/ 270 w 923"/>
                <a:gd name="T27" fmla="*/ 655 h 655"/>
                <a:gd name="T28" fmla="*/ 303 w 923"/>
                <a:gd name="T29" fmla="*/ 607 h 655"/>
                <a:gd name="T30" fmla="*/ 283 w 923"/>
                <a:gd name="T31" fmla="*/ 541 h 655"/>
                <a:gd name="T32" fmla="*/ 363 w 923"/>
                <a:gd name="T33" fmla="*/ 464 h 655"/>
                <a:gd name="T34" fmla="*/ 442 w 923"/>
                <a:gd name="T35" fmla="*/ 541 h 655"/>
                <a:gd name="T36" fmla="*/ 422 w 923"/>
                <a:gd name="T37" fmla="*/ 607 h 655"/>
                <a:gd name="T38" fmla="*/ 455 w 923"/>
                <a:gd name="T39" fmla="*/ 655 h 655"/>
                <a:gd name="T40" fmla="*/ 670 w 923"/>
                <a:gd name="T41" fmla="*/ 655 h 655"/>
                <a:gd name="T42" fmla="*/ 725 w 923"/>
                <a:gd name="T43" fmla="*/ 655 h 655"/>
                <a:gd name="T44" fmla="*/ 725 w 923"/>
                <a:gd name="T45" fmla="*/ 602 h 655"/>
                <a:gd name="T46" fmla="*/ 725 w 923"/>
                <a:gd name="T47" fmla="*/ 394 h 655"/>
                <a:gd name="T48" fmla="*/ 775 w 923"/>
                <a:gd name="T49" fmla="*/ 362 h 655"/>
                <a:gd name="T50" fmla="*/ 844 w 923"/>
                <a:gd name="T51" fmla="*/ 381 h 655"/>
                <a:gd name="T52" fmla="*/ 923 w 923"/>
                <a:gd name="T53" fmla="*/ 304 h 655"/>
                <a:gd name="T54" fmla="*/ 844 w 923"/>
                <a:gd name="T55" fmla="*/ 227 h 655"/>
                <a:gd name="T56" fmla="*/ 775 w 923"/>
                <a:gd name="T57" fmla="*/ 247 h 655"/>
                <a:gd name="T58" fmla="*/ 725 w 923"/>
                <a:gd name="T59" fmla="*/ 215 h 655"/>
                <a:gd name="T60" fmla="*/ 725 w 923"/>
                <a:gd name="T61" fmla="*/ 6 h 655"/>
                <a:gd name="T62" fmla="*/ 725 w 923"/>
                <a:gd name="T63" fmla="*/ 0 h 655"/>
                <a:gd name="T64" fmla="*/ 1 w 923"/>
                <a:gd name="T65" fmla="*/ 0 h 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23" h="655">
                  <a:moveTo>
                    <a:pt x="1" y="0"/>
                  </a:moveTo>
                  <a:cubicBezTo>
                    <a:pt x="1" y="2"/>
                    <a:pt x="1" y="4"/>
                    <a:pt x="1" y="6"/>
                  </a:cubicBezTo>
                  <a:cubicBezTo>
                    <a:pt x="1" y="215"/>
                    <a:pt x="1" y="215"/>
                    <a:pt x="1" y="215"/>
                  </a:cubicBezTo>
                  <a:cubicBezTo>
                    <a:pt x="1" y="244"/>
                    <a:pt x="24" y="258"/>
                    <a:pt x="52" y="247"/>
                  </a:cubicBezTo>
                  <a:cubicBezTo>
                    <a:pt x="52" y="247"/>
                    <a:pt x="97" y="227"/>
                    <a:pt x="120" y="227"/>
                  </a:cubicBezTo>
                  <a:cubicBezTo>
                    <a:pt x="163" y="227"/>
                    <a:pt x="199" y="262"/>
                    <a:pt x="199" y="304"/>
                  </a:cubicBezTo>
                  <a:cubicBezTo>
                    <a:pt x="199" y="347"/>
                    <a:pt x="163" y="381"/>
                    <a:pt x="120" y="381"/>
                  </a:cubicBezTo>
                  <a:cubicBezTo>
                    <a:pt x="97" y="381"/>
                    <a:pt x="52" y="362"/>
                    <a:pt x="52" y="362"/>
                  </a:cubicBezTo>
                  <a:cubicBezTo>
                    <a:pt x="24" y="350"/>
                    <a:pt x="1" y="364"/>
                    <a:pt x="1" y="394"/>
                  </a:cubicBezTo>
                  <a:cubicBezTo>
                    <a:pt x="1" y="602"/>
                    <a:pt x="1" y="602"/>
                    <a:pt x="1" y="602"/>
                  </a:cubicBezTo>
                  <a:cubicBezTo>
                    <a:pt x="1" y="606"/>
                    <a:pt x="1" y="610"/>
                    <a:pt x="0" y="613"/>
                  </a:cubicBezTo>
                  <a:cubicBezTo>
                    <a:pt x="0" y="655"/>
                    <a:pt x="0" y="655"/>
                    <a:pt x="0" y="655"/>
                  </a:cubicBezTo>
                  <a:cubicBezTo>
                    <a:pt x="55" y="655"/>
                    <a:pt x="55" y="655"/>
                    <a:pt x="55" y="655"/>
                  </a:cubicBezTo>
                  <a:cubicBezTo>
                    <a:pt x="270" y="655"/>
                    <a:pt x="270" y="655"/>
                    <a:pt x="270" y="655"/>
                  </a:cubicBezTo>
                  <a:cubicBezTo>
                    <a:pt x="300" y="655"/>
                    <a:pt x="315" y="633"/>
                    <a:pt x="303" y="607"/>
                  </a:cubicBezTo>
                  <a:cubicBezTo>
                    <a:pt x="303" y="607"/>
                    <a:pt x="283" y="563"/>
                    <a:pt x="283" y="541"/>
                  </a:cubicBezTo>
                  <a:cubicBezTo>
                    <a:pt x="283" y="498"/>
                    <a:pt x="319" y="464"/>
                    <a:pt x="363" y="464"/>
                  </a:cubicBezTo>
                  <a:cubicBezTo>
                    <a:pt x="406" y="464"/>
                    <a:pt x="442" y="498"/>
                    <a:pt x="442" y="541"/>
                  </a:cubicBezTo>
                  <a:cubicBezTo>
                    <a:pt x="442" y="563"/>
                    <a:pt x="422" y="607"/>
                    <a:pt x="422" y="607"/>
                  </a:cubicBezTo>
                  <a:cubicBezTo>
                    <a:pt x="410" y="633"/>
                    <a:pt x="425" y="655"/>
                    <a:pt x="455" y="655"/>
                  </a:cubicBezTo>
                  <a:cubicBezTo>
                    <a:pt x="670" y="655"/>
                    <a:pt x="670" y="655"/>
                    <a:pt x="670" y="655"/>
                  </a:cubicBezTo>
                  <a:cubicBezTo>
                    <a:pt x="725" y="655"/>
                    <a:pt x="725" y="655"/>
                    <a:pt x="725" y="655"/>
                  </a:cubicBezTo>
                  <a:cubicBezTo>
                    <a:pt x="725" y="602"/>
                    <a:pt x="725" y="602"/>
                    <a:pt x="725" y="602"/>
                  </a:cubicBezTo>
                  <a:cubicBezTo>
                    <a:pt x="725" y="394"/>
                    <a:pt x="725" y="394"/>
                    <a:pt x="725" y="394"/>
                  </a:cubicBezTo>
                  <a:cubicBezTo>
                    <a:pt x="725" y="364"/>
                    <a:pt x="748" y="350"/>
                    <a:pt x="775" y="362"/>
                  </a:cubicBezTo>
                  <a:cubicBezTo>
                    <a:pt x="775" y="362"/>
                    <a:pt x="821" y="381"/>
                    <a:pt x="844" y="381"/>
                  </a:cubicBezTo>
                  <a:cubicBezTo>
                    <a:pt x="887" y="381"/>
                    <a:pt x="923" y="347"/>
                    <a:pt x="923" y="304"/>
                  </a:cubicBezTo>
                  <a:cubicBezTo>
                    <a:pt x="923" y="262"/>
                    <a:pt x="887" y="227"/>
                    <a:pt x="844" y="227"/>
                  </a:cubicBezTo>
                  <a:cubicBezTo>
                    <a:pt x="821" y="227"/>
                    <a:pt x="775" y="247"/>
                    <a:pt x="775" y="247"/>
                  </a:cubicBezTo>
                  <a:cubicBezTo>
                    <a:pt x="748" y="258"/>
                    <a:pt x="725" y="244"/>
                    <a:pt x="725" y="215"/>
                  </a:cubicBezTo>
                  <a:cubicBezTo>
                    <a:pt x="725" y="6"/>
                    <a:pt x="725" y="6"/>
                    <a:pt x="725" y="6"/>
                  </a:cubicBezTo>
                  <a:cubicBezTo>
                    <a:pt x="725" y="0"/>
                    <a:pt x="725" y="0"/>
                    <a:pt x="725" y="0"/>
                  </a:cubicBezTo>
                  <a:lnTo>
                    <a:pt x="1" y="0"/>
                  </a:lnTo>
                  <a:close/>
                </a:path>
              </a:pathLst>
            </a:custGeom>
            <a:solidFill>
              <a:srgbClr val="FF7AA3"/>
            </a:solid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grpSp>
          <p:nvGrpSpPr>
            <p:cNvPr id="26" name="组合 25">
              <a:extLst>
                <a:ext uri="{FF2B5EF4-FFF2-40B4-BE49-F238E27FC236}">
                  <a16:creationId xmlns="" xmlns:a16="http://schemas.microsoft.com/office/drawing/2014/main" id="{45BDDF45-5678-4303-ABA8-4B4461B5DCB8}"/>
                </a:ext>
              </a:extLst>
            </p:cNvPr>
            <p:cNvGrpSpPr/>
            <p:nvPr/>
          </p:nvGrpSpPr>
          <p:grpSpPr>
            <a:xfrm>
              <a:off x="6080188" y="2342161"/>
              <a:ext cx="461997" cy="389375"/>
              <a:chOff x="3526102" y="915987"/>
              <a:chExt cx="560236" cy="472172"/>
            </a:xfrm>
            <a:grpFill/>
          </p:grpSpPr>
          <p:sp>
            <p:nvSpPr>
              <p:cNvPr id="27" name="Freeform 5">
                <a:extLst>
                  <a:ext uri="{FF2B5EF4-FFF2-40B4-BE49-F238E27FC236}">
                    <a16:creationId xmlns="" xmlns:a16="http://schemas.microsoft.com/office/drawing/2014/main" id="{043F9739-1E62-42B9-A883-FB49C28008FF}"/>
                  </a:ext>
                </a:extLst>
              </p:cNvPr>
              <p:cNvSpPr>
                <a:spLocks/>
              </p:cNvSpPr>
              <p:nvPr/>
            </p:nvSpPr>
            <p:spPr bwMode="auto">
              <a:xfrm>
                <a:off x="3526102" y="992809"/>
                <a:ext cx="370992" cy="249202"/>
              </a:xfrm>
              <a:custGeom>
                <a:avLst/>
                <a:gdLst>
                  <a:gd name="T0" fmla="*/ 594 w 594"/>
                  <a:gd name="T1" fmla="*/ 0 h 399"/>
                  <a:gd name="T2" fmla="*/ 0 w 594"/>
                  <a:gd name="T3" fmla="*/ 82 h 399"/>
                  <a:gd name="T4" fmla="*/ 59 w 594"/>
                  <a:gd name="T5" fmla="*/ 399 h 399"/>
                  <a:gd name="T6" fmla="*/ 454 w 594"/>
                  <a:gd name="T7" fmla="*/ 399 h 399"/>
                  <a:gd name="T8" fmla="*/ 594 w 594"/>
                  <a:gd name="T9" fmla="*/ 0 h 399"/>
                </a:gdLst>
                <a:ahLst/>
                <a:cxnLst>
                  <a:cxn ang="0">
                    <a:pos x="T0" y="T1"/>
                  </a:cxn>
                  <a:cxn ang="0">
                    <a:pos x="T2" y="T3"/>
                  </a:cxn>
                  <a:cxn ang="0">
                    <a:pos x="T4" y="T5"/>
                  </a:cxn>
                  <a:cxn ang="0">
                    <a:pos x="T6" y="T7"/>
                  </a:cxn>
                  <a:cxn ang="0">
                    <a:pos x="T8" y="T9"/>
                  </a:cxn>
                </a:cxnLst>
                <a:rect l="0" t="0" r="r" b="b"/>
                <a:pathLst>
                  <a:path w="594" h="399">
                    <a:moveTo>
                      <a:pt x="594" y="0"/>
                    </a:moveTo>
                    <a:lnTo>
                      <a:pt x="0" y="82"/>
                    </a:lnTo>
                    <a:lnTo>
                      <a:pt x="59" y="399"/>
                    </a:lnTo>
                    <a:lnTo>
                      <a:pt x="454" y="399"/>
                    </a:lnTo>
                    <a:lnTo>
                      <a:pt x="594" y="0"/>
                    </a:lnTo>
                    <a:close/>
                  </a:path>
                </a:pathLst>
              </a:custGeom>
              <a:solidFill>
                <a:schemeClr val="bg1"/>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cs typeface="+mn-ea"/>
                  <a:sym typeface="+mn-lt"/>
                </a:endParaRPr>
              </a:p>
            </p:txBody>
          </p:sp>
          <p:sp>
            <p:nvSpPr>
              <p:cNvPr id="28" name="Freeform 6">
                <a:extLst>
                  <a:ext uri="{FF2B5EF4-FFF2-40B4-BE49-F238E27FC236}">
                    <a16:creationId xmlns="" xmlns:a16="http://schemas.microsoft.com/office/drawing/2014/main" id="{DA121A6B-8494-4E7E-9ABD-6135E050DF73}"/>
                  </a:ext>
                </a:extLst>
              </p:cNvPr>
              <p:cNvSpPr>
                <a:spLocks/>
              </p:cNvSpPr>
              <p:nvPr/>
            </p:nvSpPr>
            <p:spPr bwMode="auto">
              <a:xfrm>
                <a:off x="3569197" y="915987"/>
                <a:ext cx="517141" cy="382234"/>
              </a:xfrm>
              <a:custGeom>
                <a:avLst/>
                <a:gdLst>
                  <a:gd name="T0" fmla="*/ 339 w 350"/>
                  <a:gd name="T1" fmla="*/ 0 h 259"/>
                  <a:gd name="T2" fmla="*/ 271 w 350"/>
                  <a:gd name="T3" fmla="*/ 0 h 259"/>
                  <a:gd name="T4" fmla="*/ 271 w 350"/>
                  <a:gd name="T5" fmla="*/ 0 h 259"/>
                  <a:gd name="T6" fmla="*/ 269 w 350"/>
                  <a:gd name="T7" fmla="*/ 1 h 259"/>
                  <a:gd name="T8" fmla="*/ 267 w 350"/>
                  <a:gd name="T9" fmla="*/ 1 h 259"/>
                  <a:gd name="T10" fmla="*/ 265 w 350"/>
                  <a:gd name="T11" fmla="*/ 2 h 259"/>
                  <a:gd name="T12" fmla="*/ 264 w 350"/>
                  <a:gd name="T13" fmla="*/ 3 h 259"/>
                  <a:gd name="T14" fmla="*/ 263 w 350"/>
                  <a:gd name="T15" fmla="*/ 5 h 259"/>
                  <a:gd name="T16" fmla="*/ 261 w 350"/>
                  <a:gd name="T17" fmla="*/ 7 h 259"/>
                  <a:gd name="T18" fmla="*/ 261 w 350"/>
                  <a:gd name="T19" fmla="*/ 7 h 259"/>
                  <a:gd name="T20" fmla="*/ 176 w 350"/>
                  <a:gd name="T21" fmla="*/ 238 h 259"/>
                  <a:gd name="T22" fmla="*/ 10 w 350"/>
                  <a:gd name="T23" fmla="*/ 238 h 259"/>
                  <a:gd name="T24" fmla="*/ 0 w 350"/>
                  <a:gd name="T25" fmla="*/ 248 h 259"/>
                  <a:gd name="T26" fmla="*/ 10 w 350"/>
                  <a:gd name="T27" fmla="*/ 259 h 259"/>
                  <a:gd name="T28" fmla="*/ 184 w 350"/>
                  <a:gd name="T29" fmla="*/ 259 h 259"/>
                  <a:gd name="T30" fmla="*/ 187 w 350"/>
                  <a:gd name="T31" fmla="*/ 258 h 259"/>
                  <a:gd name="T32" fmla="*/ 188 w 350"/>
                  <a:gd name="T33" fmla="*/ 258 h 259"/>
                  <a:gd name="T34" fmla="*/ 191 w 350"/>
                  <a:gd name="T35" fmla="*/ 256 h 259"/>
                  <a:gd name="T36" fmla="*/ 191 w 350"/>
                  <a:gd name="T37" fmla="*/ 255 h 259"/>
                  <a:gd name="T38" fmla="*/ 193 w 350"/>
                  <a:gd name="T39" fmla="*/ 253 h 259"/>
                  <a:gd name="T40" fmla="*/ 194 w 350"/>
                  <a:gd name="T41" fmla="*/ 252 h 259"/>
                  <a:gd name="T42" fmla="*/ 194 w 350"/>
                  <a:gd name="T43" fmla="*/ 252 h 259"/>
                  <a:gd name="T44" fmla="*/ 279 w 350"/>
                  <a:gd name="T45" fmla="*/ 21 h 259"/>
                  <a:gd name="T46" fmla="*/ 339 w 350"/>
                  <a:gd name="T47" fmla="*/ 21 h 259"/>
                  <a:gd name="T48" fmla="*/ 350 w 350"/>
                  <a:gd name="T49" fmla="*/ 11 h 259"/>
                  <a:gd name="T50" fmla="*/ 339 w 350"/>
                  <a:gd name="T51"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50" h="259">
                    <a:moveTo>
                      <a:pt x="339" y="0"/>
                    </a:moveTo>
                    <a:cubicBezTo>
                      <a:pt x="271" y="0"/>
                      <a:pt x="271" y="0"/>
                      <a:pt x="271" y="0"/>
                    </a:cubicBezTo>
                    <a:cubicBezTo>
                      <a:pt x="271" y="0"/>
                      <a:pt x="271" y="0"/>
                      <a:pt x="271" y="0"/>
                    </a:cubicBezTo>
                    <a:cubicBezTo>
                      <a:pt x="270" y="0"/>
                      <a:pt x="269" y="1"/>
                      <a:pt x="269" y="1"/>
                    </a:cubicBezTo>
                    <a:cubicBezTo>
                      <a:pt x="268" y="1"/>
                      <a:pt x="267" y="1"/>
                      <a:pt x="267" y="1"/>
                    </a:cubicBezTo>
                    <a:cubicBezTo>
                      <a:pt x="266" y="1"/>
                      <a:pt x="266" y="2"/>
                      <a:pt x="265" y="2"/>
                    </a:cubicBezTo>
                    <a:cubicBezTo>
                      <a:pt x="265" y="3"/>
                      <a:pt x="264" y="3"/>
                      <a:pt x="264" y="3"/>
                    </a:cubicBezTo>
                    <a:cubicBezTo>
                      <a:pt x="263" y="4"/>
                      <a:pt x="263" y="4"/>
                      <a:pt x="263" y="5"/>
                    </a:cubicBezTo>
                    <a:cubicBezTo>
                      <a:pt x="262" y="6"/>
                      <a:pt x="262" y="6"/>
                      <a:pt x="261" y="7"/>
                    </a:cubicBezTo>
                    <a:cubicBezTo>
                      <a:pt x="261" y="7"/>
                      <a:pt x="261" y="7"/>
                      <a:pt x="261" y="7"/>
                    </a:cubicBezTo>
                    <a:cubicBezTo>
                      <a:pt x="176" y="238"/>
                      <a:pt x="176" y="238"/>
                      <a:pt x="176" y="238"/>
                    </a:cubicBezTo>
                    <a:cubicBezTo>
                      <a:pt x="10" y="238"/>
                      <a:pt x="10" y="238"/>
                      <a:pt x="10" y="238"/>
                    </a:cubicBezTo>
                    <a:cubicBezTo>
                      <a:pt x="4" y="238"/>
                      <a:pt x="0" y="243"/>
                      <a:pt x="0" y="248"/>
                    </a:cubicBezTo>
                    <a:cubicBezTo>
                      <a:pt x="0" y="254"/>
                      <a:pt x="4" y="259"/>
                      <a:pt x="10" y="259"/>
                    </a:cubicBezTo>
                    <a:cubicBezTo>
                      <a:pt x="184" y="259"/>
                      <a:pt x="184" y="259"/>
                      <a:pt x="184" y="259"/>
                    </a:cubicBezTo>
                    <a:cubicBezTo>
                      <a:pt x="185" y="259"/>
                      <a:pt x="186" y="259"/>
                      <a:pt x="187" y="258"/>
                    </a:cubicBezTo>
                    <a:cubicBezTo>
                      <a:pt x="188" y="258"/>
                      <a:pt x="188" y="258"/>
                      <a:pt x="188" y="258"/>
                    </a:cubicBezTo>
                    <a:cubicBezTo>
                      <a:pt x="189" y="257"/>
                      <a:pt x="190" y="257"/>
                      <a:pt x="191" y="256"/>
                    </a:cubicBezTo>
                    <a:cubicBezTo>
                      <a:pt x="191" y="256"/>
                      <a:pt x="191" y="256"/>
                      <a:pt x="191" y="255"/>
                    </a:cubicBezTo>
                    <a:cubicBezTo>
                      <a:pt x="192" y="255"/>
                      <a:pt x="193" y="254"/>
                      <a:pt x="193" y="253"/>
                    </a:cubicBezTo>
                    <a:cubicBezTo>
                      <a:pt x="193" y="253"/>
                      <a:pt x="193" y="253"/>
                      <a:pt x="194" y="252"/>
                    </a:cubicBezTo>
                    <a:cubicBezTo>
                      <a:pt x="194" y="252"/>
                      <a:pt x="194" y="252"/>
                      <a:pt x="194" y="252"/>
                    </a:cubicBezTo>
                    <a:cubicBezTo>
                      <a:pt x="279" y="21"/>
                      <a:pt x="279" y="21"/>
                      <a:pt x="279" y="21"/>
                    </a:cubicBezTo>
                    <a:cubicBezTo>
                      <a:pt x="339" y="21"/>
                      <a:pt x="339" y="21"/>
                      <a:pt x="339" y="21"/>
                    </a:cubicBezTo>
                    <a:cubicBezTo>
                      <a:pt x="345" y="21"/>
                      <a:pt x="350" y="17"/>
                      <a:pt x="350" y="11"/>
                    </a:cubicBezTo>
                    <a:cubicBezTo>
                      <a:pt x="350" y="5"/>
                      <a:pt x="345" y="0"/>
                      <a:pt x="339" y="0"/>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9" name="Oval 7">
                <a:extLst>
                  <a:ext uri="{FF2B5EF4-FFF2-40B4-BE49-F238E27FC236}">
                    <a16:creationId xmlns="" xmlns:a16="http://schemas.microsoft.com/office/drawing/2014/main" id="{39D1A019-EF09-4713-B730-7D0F76B9C698}"/>
                  </a:ext>
                </a:extLst>
              </p:cNvPr>
              <p:cNvSpPr>
                <a:spLocks noChangeArrowheads="1"/>
              </p:cNvSpPr>
              <p:nvPr/>
            </p:nvSpPr>
            <p:spPr bwMode="auto">
              <a:xfrm>
                <a:off x="3586685" y="1317583"/>
                <a:ext cx="71201" cy="70576"/>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0" name="Oval 8">
                <a:extLst>
                  <a:ext uri="{FF2B5EF4-FFF2-40B4-BE49-F238E27FC236}">
                    <a16:creationId xmlns="" xmlns:a16="http://schemas.microsoft.com/office/drawing/2014/main" id="{086B5008-E6BD-49B0-A8CE-BD58BAE88AD3}"/>
                  </a:ext>
                </a:extLst>
              </p:cNvPr>
              <p:cNvSpPr>
                <a:spLocks noChangeArrowheads="1"/>
              </p:cNvSpPr>
              <p:nvPr/>
            </p:nvSpPr>
            <p:spPr bwMode="auto">
              <a:xfrm>
                <a:off x="3772805" y="1317583"/>
                <a:ext cx="71201" cy="70576"/>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sp>
        <p:nvSpPr>
          <p:cNvPr id="31" name="TextBox 42">
            <a:extLst>
              <a:ext uri="{FF2B5EF4-FFF2-40B4-BE49-F238E27FC236}">
                <a16:creationId xmlns="" xmlns:a16="http://schemas.microsoft.com/office/drawing/2014/main" id="{59CFACC2-290B-4613-8C47-0B2B5EA166BF}"/>
              </a:ext>
            </a:extLst>
          </p:cNvPr>
          <p:cNvSpPr txBox="1"/>
          <p:nvPr/>
        </p:nvSpPr>
        <p:spPr>
          <a:xfrm>
            <a:off x="9202473" y="2169339"/>
            <a:ext cx="2031325" cy="369332"/>
          </a:xfrm>
          <a:prstGeom prst="rect">
            <a:avLst/>
          </a:prstGeom>
          <a:noFill/>
        </p:spPr>
        <p:txBody>
          <a:bodyPr wrap="none" rtlCol="0">
            <a:spAutoFit/>
          </a:bodyPr>
          <a:lstStyle/>
          <a:p>
            <a:pPr algn="r"/>
            <a:r>
              <a:rPr lang="zh-CN" altLang="en-US" b="1" dirty="0">
                <a:cs typeface="+mn-ea"/>
                <a:sym typeface="+mn-lt"/>
              </a:rPr>
              <a:t>单击此处添加标题</a:t>
            </a:r>
            <a:endParaRPr lang="id-ID" altLang="zh-CN" b="1" dirty="0">
              <a:cs typeface="+mn-ea"/>
              <a:sym typeface="+mn-lt"/>
            </a:endParaRPr>
          </a:p>
        </p:txBody>
      </p:sp>
      <p:sp>
        <p:nvSpPr>
          <p:cNvPr id="32" name="Rectangle 43">
            <a:extLst>
              <a:ext uri="{FF2B5EF4-FFF2-40B4-BE49-F238E27FC236}">
                <a16:creationId xmlns="" xmlns:a16="http://schemas.microsoft.com/office/drawing/2014/main" id="{9410DC7E-34B0-48C2-8FCE-F34228BC77D6}"/>
              </a:ext>
            </a:extLst>
          </p:cNvPr>
          <p:cNvSpPr/>
          <p:nvPr/>
        </p:nvSpPr>
        <p:spPr>
          <a:xfrm>
            <a:off x="9202471" y="2526177"/>
            <a:ext cx="2629403" cy="600164"/>
          </a:xfrm>
          <a:prstGeom prst="rect">
            <a:avLst/>
          </a:prstGeom>
        </p:spPr>
        <p:txBody>
          <a:bodyPr wrap="square">
            <a:spAutoFit/>
          </a:bodyPr>
          <a:lstStyle/>
          <a:p>
            <a:pPr>
              <a:lnSpc>
                <a:spcPct val="150000"/>
              </a:lnSpc>
            </a:pPr>
            <a:r>
              <a:rPr lang="zh-CN" altLang="en-US" sz="1100" dirty="0">
                <a:solidFill>
                  <a:srgbClr val="2D2A19"/>
                </a:solidFill>
                <a:cs typeface="+mn-ea"/>
                <a:sym typeface="+mn-lt"/>
              </a:rPr>
              <a:t>单击此处添加文本单击此处添加文本单击此处添加文本单击此处添加文本</a:t>
            </a:r>
          </a:p>
        </p:txBody>
      </p:sp>
      <p:sp>
        <p:nvSpPr>
          <p:cNvPr id="33" name="TextBox 45">
            <a:extLst>
              <a:ext uri="{FF2B5EF4-FFF2-40B4-BE49-F238E27FC236}">
                <a16:creationId xmlns="" xmlns:a16="http://schemas.microsoft.com/office/drawing/2014/main" id="{388176BC-E1AD-40F2-A379-859D55845ED9}"/>
              </a:ext>
            </a:extLst>
          </p:cNvPr>
          <p:cNvSpPr txBox="1"/>
          <p:nvPr/>
        </p:nvSpPr>
        <p:spPr>
          <a:xfrm>
            <a:off x="9275548" y="4641209"/>
            <a:ext cx="2031325" cy="369332"/>
          </a:xfrm>
          <a:prstGeom prst="rect">
            <a:avLst/>
          </a:prstGeom>
          <a:noFill/>
        </p:spPr>
        <p:txBody>
          <a:bodyPr wrap="none" rtlCol="0">
            <a:spAutoFit/>
          </a:bodyPr>
          <a:lstStyle/>
          <a:p>
            <a:pPr algn="r"/>
            <a:r>
              <a:rPr lang="zh-CN" altLang="en-US" b="1" dirty="0">
                <a:cs typeface="+mn-ea"/>
                <a:sym typeface="+mn-lt"/>
              </a:rPr>
              <a:t>单击此处添加标题</a:t>
            </a:r>
            <a:endParaRPr lang="id-ID" altLang="zh-CN" b="1" dirty="0">
              <a:cs typeface="+mn-ea"/>
              <a:sym typeface="+mn-lt"/>
            </a:endParaRPr>
          </a:p>
        </p:txBody>
      </p:sp>
      <p:sp>
        <p:nvSpPr>
          <p:cNvPr id="34" name="Rectangle 46">
            <a:extLst>
              <a:ext uri="{FF2B5EF4-FFF2-40B4-BE49-F238E27FC236}">
                <a16:creationId xmlns="" xmlns:a16="http://schemas.microsoft.com/office/drawing/2014/main" id="{35CCFB72-31F2-43BF-B360-617B37F3E20E}"/>
              </a:ext>
            </a:extLst>
          </p:cNvPr>
          <p:cNvSpPr/>
          <p:nvPr/>
        </p:nvSpPr>
        <p:spPr>
          <a:xfrm>
            <a:off x="9275545" y="4998047"/>
            <a:ext cx="2629403" cy="600164"/>
          </a:xfrm>
          <a:prstGeom prst="rect">
            <a:avLst/>
          </a:prstGeom>
        </p:spPr>
        <p:txBody>
          <a:bodyPr wrap="square">
            <a:spAutoFit/>
          </a:bodyPr>
          <a:lstStyle/>
          <a:p>
            <a:pPr>
              <a:lnSpc>
                <a:spcPct val="150000"/>
              </a:lnSpc>
            </a:pPr>
            <a:r>
              <a:rPr lang="zh-CN" altLang="en-US" sz="1100" dirty="0">
                <a:solidFill>
                  <a:srgbClr val="2D2A19"/>
                </a:solidFill>
                <a:cs typeface="+mn-ea"/>
                <a:sym typeface="+mn-lt"/>
              </a:rPr>
              <a:t>单击此处添加文本单击此处添加文本单击此处添加文本单击此处添加文本</a:t>
            </a:r>
          </a:p>
        </p:txBody>
      </p:sp>
      <p:sp>
        <p:nvSpPr>
          <p:cNvPr id="35" name="TextBox 48">
            <a:extLst>
              <a:ext uri="{FF2B5EF4-FFF2-40B4-BE49-F238E27FC236}">
                <a16:creationId xmlns="" xmlns:a16="http://schemas.microsoft.com/office/drawing/2014/main" id="{E9DE414B-E187-411A-8E83-A352962E1FC4}"/>
              </a:ext>
            </a:extLst>
          </p:cNvPr>
          <p:cNvSpPr txBox="1"/>
          <p:nvPr/>
        </p:nvSpPr>
        <p:spPr>
          <a:xfrm>
            <a:off x="1509322" y="2294758"/>
            <a:ext cx="2031325" cy="369332"/>
          </a:xfrm>
          <a:prstGeom prst="rect">
            <a:avLst/>
          </a:prstGeom>
          <a:noFill/>
        </p:spPr>
        <p:txBody>
          <a:bodyPr wrap="none" rtlCol="0">
            <a:spAutoFit/>
          </a:bodyPr>
          <a:lstStyle/>
          <a:p>
            <a:pPr algn="r"/>
            <a:r>
              <a:rPr lang="zh-CN" altLang="en-US" b="1" dirty="0">
                <a:cs typeface="+mn-ea"/>
                <a:sym typeface="+mn-lt"/>
              </a:rPr>
              <a:t>单击此处添加标题</a:t>
            </a:r>
            <a:endParaRPr lang="id-ID" b="1" dirty="0">
              <a:cs typeface="+mn-ea"/>
              <a:sym typeface="+mn-lt"/>
            </a:endParaRPr>
          </a:p>
        </p:txBody>
      </p:sp>
      <p:sp>
        <p:nvSpPr>
          <p:cNvPr id="36" name="Rectangle 49">
            <a:extLst>
              <a:ext uri="{FF2B5EF4-FFF2-40B4-BE49-F238E27FC236}">
                <a16:creationId xmlns="" xmlns:a16="http://schemas.microsoft.com/office/drawing/2014/main" id="{67570BE6-10B6-4626-8619-C63618BDF43E}"/>
              </a:ext>
            </a:extLst>
          </p:cNvPr>
          <p:cNvSpPr/>
          <p:nvPr/>
        </p:nvSpPr>
        <p:spPr>
          <a:xfrm>
            <a:off x="764475" y="2651597"/>
            <a:ext cx="2776172" cy="923330"/>
          </a:xfrm>
          <a:prstGeom prst="rect">
            <a:avLst/>
          </a:prstGeom>
        </p:spPr>
        <p:txBody>
          <a:bodyPr wrap="square">
            <a:spAutoFit/>
          </a:bodyPr>
          <a:lstStyle/>
          <a:p>
            <a:pPr>
              <a:lnSpc>
                <a:spcPct val="150000"/>
              </a:lnSpc>
            </a:pPr>
            <a:r>
              <a:rPr lang="zh-CN" altLang="en-US" sz="1200" dirty="0">
                <a:solidFill>
                  <a:srgbClr val="2D2A19"/>
                </a:solidFill>
                <a:cs typeface="+mn-ea"/>
                <a:sym typeface="+mn-lt"/>
              </a:rPr>
              <a:t>单击此处添加文本单击此处添加文本单击此处添加文本单击此处添加文本</a:t>
            </a:r>
          </a:p>
          <a:p>
            <a:pPr>
              <a:lnSpc>
                <a:spcPct val="150000"/>
              </a:lnSpc>
            </a:pPr>
            <a:endParaRPr lang="zh-CN" altLang="en-US" sz="1200" dirty="0">
              <a:solidFill>
                <a:srgbClr val="2D2A19"/>
              </a:solidFill>
              <a:cs typeface="+mn-ea"/>
              <a:sym typeface="+mn-lt"/>
            </a:endParaRPr>
          </a:p>
        </p:txBody>
      </p:sp>
      <p:sp>
        <p:nvSpPr>
          <p:cNvPr id="37" name="TextBox 51">
            <a:extLst>
              <a:ext uri="{FF2B5EF4-FFF2-40B4-BE49-F238E27FC236}">
                <a16:creationId xmlns="" xmlns:a16="http://schemas.microsoft.com/office/drawing/2014/main" id="{F62AA0F8-F658-441C-90AE-E9526A6685E4}"/>
              </a:ext>
            </a:extLst>
          </p:cNvPr>
          <p:cNvSpPr txBox="1"/>
          <p:nvPr/>
        </p:nvSpPr>
        <p:spPr>
          <a:xfrm>
            <a:off x="1379249" y="4593450"/>
            <a:ext cx="2031325" cy="369332"/>
          </a:xfrm>
          <a:prstGeom prst="rect">
            <a:avLst/>
          </a:prstGeom>
          <a:noFill/>
        </p:spPr>
        <p:txBody>
          <a:bodyPr wrap="none" rtlCol="0">
            <a:spAutoFit/>
          </a:bodyPr>
          <a:lstStyle/>
          <a:p>
            <a:pPr algn="r"/>
            <a:r>
              <a:rPr lang="zh-CN" altLang="en-US" b="1" dirty="0">
                <a:cs typeface="+mn-ea"/>
                <a:sym typeface="+mn-lt"/>
              </a:rPr>
              <a:t>单击此处添加标题</a:t>
            </a:r>
            <a:endParaRPr lang="id-ID" altLang="zh-CN" b="1" dirty="0">
              <a:cs typeface="+mn-ea"/>
              <a:sym typeface="+mn-lt"/>
            </a:endParaRPr>
          </a:p>
        </p:txBody>
      </p:sp>
      <p:sp>
        <p:nvSpPr>
          <p:cNvPr id="38" name="Rectangle 52">
            <a:extLst>
              <a:ext uri="{FF2B5EF4-FFF2-40B4-BE49-F238E27FC236}">
                <a16:creationId xmlns="" xmlns:a16="http://schemas.microsoft.com/office/drawing/2014/main" id="{B248585D-6725-45CD-9E6E-C8676B0AACE0}"/>
              </a:ext>
            </a:extLst>
          </p:cNvPr>
          <p:cNvSpPr/>
          <p:nvPr/>
        </p:nvSpPr>
        <p:spPr>
          <a:xfrm>
            <a:off x="660227" y="4854818"/>
            <a:ext cx="2776172" cy="646331"/>
          </a:xfrm>
          <a:prstGeom prst="rect">
            <a:avLst/>
          </a:prstGeom>
        </p:spPr>
        <p:txBody>
          <a:bodyPr wrap="square">
            <a:spAutoFit/>
          </a:bodyPr>
          <a:lstStyle/>
          <a:p>
            <a:pPr>
              <a:lnSpc>
                <a:spcPct val="150000"/>
              </a:lnSpc>
            </a:pPr>
            <a:r>
              <a:rPr lang="zh-CN" altLang="en-US" sz="1200" dirty="0">
                <a:solidFill>
                  <a:srgbClr val="2D2A19"/>
                </a:solidFill>
                <a:cs typeface="+mn-ea"/>
                <a:sym typeface="+mn-lt"/>
              </a:rPr>
              <a:t>单击此处添加文本单击此处添加文本单击此处添加文本单击此处添加文本</a:t>
            </a:r>
          </a:p>
        </p:txBody>
      </p:sp>
    </p:spTree>
    <p:extLst>
      <p:ext uri="{BB962C8B-B14F-4D97-AF65-F5344CB8AC3E}">
        <p14:creationId xmlns:p14="http://schemas.microsoft.com/office/powerpoint/2010/main" val="1439586109"/>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 presetClass="entr" presetSubtype="1" fill="hold" nodeType="afterEffect" p14:presetBounceEnd="60000">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14:bounceEnd="60000">
                                          <p:cBhvr additive="base">
                                            <p:cTn id="11" dur="1000" fill="hold"/>
                                            <p:tgtEl>
                                              <p:spTgt spid="24"/>
                                            </p:tgtEl>
                                            <p:attrNameLst>
                                              <p:attrName>ppt_x</p:attrName>
                                            </p:attrNameLst>
                                          </p:cBhvr>
                                          <p:tavLst>
                                            <p:tav tm="0">
                                              <p:val>
                                                <p:strVal val="#ppt_x"/>
                                              </p:val>
                                            </p:tav>
                                            <p:tav tm="100000">
                                              <p:val>
                                                <p:strVal val="#ppt_x"/>
                                              </p:val>
                                            </p:tav>
                                          </p:tavLst>
                                        </p:anim>
                                        <p:anim calcmode="lin" valueType="num" p14:bounceEnd="60000">
                                          <p:cBhvr additive="base">
                                            <p:cTn id="12" dur="1000" fill="hold"/>
                                            <p:tgtEl>
                                              <p:spTgt spid="24"/>
                                            </p:tgtEl>
                                            <p:attrNameLst>
                                              <p:attrName>ppt_y</p:attrName>
                                            </p:attrNameLst>
                                          </p:cBhvr>
                                          <p:tavLst>
                                            <p:tav tm="0">
                                              <p:val>
                                                <p:strVal val="0-#ppt_h/2"/>
                                              </p:val>
                                            </p:tav>
                                            <p:tav tm="100000">
                                              <p:val>
                                                <p:strVal val="#ppt_y"/>
                                              </p:val>
                                            </p:tav>
                                          </p:tavLst>
                                        </p:anim>
                                      </p:childTnLst>
                                    </p:cTn>
                                  </p:par>
                                  <p:par>
                                    <p:cTn id="13" presetID="2" presetClass="entr" presetSubtype="8" fill="hold" nodeType="withEffect" p14:presetBounceEnd="60000">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14:bounceEnd="60000">
                                          <p:cBhvr additive="base">
                                            <p:cTn id="15" dur="1000" fill="hold"/>
                                            <p:tgtEl>
                                              <p:spTgt spid="9"/>
                                            </p:tgtEl>
                                            <p:attrNameLst>
                                              <p:attrName>ppt_x</p:attrName>
                                            </p:attrNameLst>
                                          </p:cBhvr>
                                          <p:tavLst>
                                            <p:tav tm="0">
                                              <p:val>
                                                <p:strVal val="0-#ppt_w/2"/>
                                              </p:val>
                                            </p:tav>
                                            <p:tav tm="100000">
                                              <p:val>
                                                <p:strVal val="#ppt_x"/>
                                              </p:val>
                                            </p:tav>
                                          </p:tavLst>
                                        </p:anim>
                                        <p:anim calcmode="lin" valueType="num" p14:bounceEnd="60000">
                                          <p:cBhvr additive="base">
                                            <p:cTn id="16" dur="1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4" fill="hold" nodeType="withEffect" p14:presetBounceEnd="60000">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14:bounceEnd="60000">
                                          <p:cBhvr additive="base">
                                            <p:cTn id="19" dur="1000" fill="hold"/>
                                            <p:tgtEl>
                                              <p:spTgt spid="19"/>
                                            </p:tgtEl>
                                            <p:attrNameLst>
                                              <p:attrName>ppt_x</p:attrName>
                                            </p:attrNameLst>
                                          </p:cBhvr>
                                          <p:tavLst>
                                            <p:tav tm="0">
                                              <p:val>
                                                <p:strVal val="#ppt_x"/>
                                              </p:val>
                                            </p:tav>
                                            <p:tav tm="100000">
                                              <p:val>
                                                <p:strVal val="#ppt_x"/>
                                              </p:val>
                                            </p:tav>
                                          </p:tavLst>
                                        </p:anim>
                                        <p:anim calcmode="lin" valueType="num" p14:bounceEnd="60000">
                                          <p:cBhvr additive="base">
                                            <p:cTn id="20" dur="1000" fill="hold"/>
                                            <p:tgtEl>
                                              <p:spTgt spid="19"/>
                                            </p:tgtEl>
                                            <p:attrNameLst>
                                              <p:attrName>ppt_y</p:attrName>
                                            </p:attrNameLst>
                                          </p:cBhvr>
                                          <p:tavLst>
                                            <p:tav tm="0">
                                              <p:val>
                                                <p:strVal val="1+#ppt_h/2"/>
                                              </p:val>
                                            </p:tav>
                                            <p:tav tm="100000">
                                              <p:val>
                                                <p:strVal val="#ppt_y"/>
                                              </p:val>
                                            </p:tav>
                                          </p:tavLst>
                                        </p:anim>
                                      </p:childTnLst>
                                    </p:cTn>
                                  </p:par>
                                  <p:par>
                                    <p:cTn id="21" presetID="2" presetClass="entr" presetSubtype="2" fill="hold" nodeType="withEffect" p14:presetBounceEnd="60000">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14:bounceEnd="60000">
                                          <p:cBhvr additive="base">
                                            <p:cTn id="23" dur="1000" fill="hold"/>
                                            <p:tgtEl>
                                              <p:spTgt spid="14"/>
                                            </p:tgtEl>
                                            <p:attrNameLst>
                                              <p:attrName>ppt_x</p:attrName>
                                            </p:attrNameLst>
                                          </p:cBhvr>
                                          <p:tavLst>
                                            <p:tav tm="0">
                                              <p:val>
                                                <p:strVal val="1+#ppt_w/2"/>
                                              </p:val>
                                            </p:tav>
                                            <p:tav tm="100000">
                                              <p:val>
                                                <p:strVal val="#ppt_x"/>
                                              </p:val>
                                            </p:tav>
                                          </p:tavLst>
                                        </p:anim>
                                        <p:anim calcmode="lin" valueType="num" p14:bounceEnd="60000">
                                          <p:cBhvr additive="base">
                                            <p:cTn id="24" dur="1000" fill="hold"/>
                                            <p:tgtEl>
                                              <p:spTgt spid="14"/>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500"/>
                                            <p:tgtEl>
                                              <p:spTgt spid="3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500"/>
                                            <p:tgtEl>
                                              <p:spTgt spid="3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fade">
                                          <p:cBhvr>
                                            <p:cTn id="34" dur="500"/>
                                            <p:tgtEl>
                                              <p:spTgt spid="3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500"/>
                                            <p:tgtEl>
                                              <p:spTgt spid="3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fade">
                                          <p:cBhvr>
                                            <p:cTn id="43" dur="500"/>
                                            <p:tgtEl>
                                              <p:spTgt spid="3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500"/>
                                            <p:tgtEl>
                                              <p:spTgt spid="3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fade">
                                          <p:cBhvr>
                                            <p:cTn id="4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1" grpId="0"/>
          <p:bldP spid="32" grpId="0"/>
          <p:bldP spid="33" grpId="0"/>
          <p:bldP spid="34" grpId="0"/>
          <p:bldP spid="35" grpId="0"/>
          <p:bldP spid="36" grpId="0"/>
          <p:bldP spid="37" grpId="0"/>
          <p:bldP spid="38"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1000" fill="hold"/>
                                            <p:tgtEl>
                                              <p:spTgt spid="24"/>
                                            </p:tgtEl>
                                            <p:attrNameLst>
                                              <p:attrName>ppt_x</p:attrName>
                                            </p:attrNameLst>
                                          </p:cBhvr>
                                          <p:tavLst>
                                            <p:tav tm="0">
                                              <p:val>
                                                <p:strVal val="#ppt_x"/>
                                              </p:val>
                                            </p:tav>
                                            <p:tav tm="100000">
                                              <p:val>
                                                <p:strVal val="#ppt_x"/>
                                              </p:val>
                                            </p:tav>
                                          </p:tavLst>
                                        </p:anim>
                                        <p:anim calcmode="lin" valueType="num">
                                          <p:cBhvr additive="base">
                                            <p:cTn id="12" dur="1000" fill="hold"/>
                                            <p:tgtEl>
                                              <p:spTgt spid="24"/>
                                            </p:tgtEl>
                                            <p:attrNameLst>
                                              <p:attrName>ppt_y</p:attrName>
                                            </p:attrNameLst>
                                          </p:cBhvr>
                                          <p:tavLst>
                                            <p:tav tm="0">
                                              <p:val>
                                                <p:strVal val="0-#ppt_h/2"/>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1000" fill="hold"/>
                                            <p:tgtEl>
                                              <p:spTgt spid="9"/>
                                            </p:tgtEl>
                                            <p:attrNameLst>
                                              <p:attrName>ppt_x</p:attrName>
                                            </p:attrNameLst>
                                          </p:cBhvr>
                                          <p:tavLst>
                                            <p:tav tm="0">
                                              <p:val>
                                                <p:strVal val="0-#ppt_w/2"/>
                                              </p:val>
                                            </p:tav>
                                            <p:tav tm="100000">
                                              <p:val>
                                                <p:strVal val="#ppt_x"/>
                                              </p:val>
                                            </p:tav>
                                          </p:tavLst>
                                        </p:anim>
                                        <p:anim calcmode="lin" valueType="num">
                                          <p:cBhvr additive="base">
                                            <p:cTn id="16" dur="1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1000" fill="hold"/>
                                            <p:tgtEl>
                                              <p:spTgt spid="19"/>
                                            </p:tgtEl>
                                            <p:attrNameLst>
                                              <p:attrName>ppt_x</p:attrName>
                                            </p:attrNameLst>
                                          </p:cBhvr>
                                          <p:tavLst>
                                            <p:tav tm="0">
                                              <p:val>
                                                <p:strVal val="#ppt_x"/>
                                              </p:val>
                                            </p:tav>
                                            <p:tav tm="100000">
                                              <p:val>
                                                <p:strVal val="#ppt_x"/>
                                              </p:val>
                                            </p:tav>
                                          </p:tavLst>
                                        </p:anim>
                                        <p:anim calcmode="lin" valueType="num">
                                          <p:cBhvr additive="base">
                                            <p:cTn id="20" dur="1000" fill="hold"/>
                                            <p:tgtEl>
                                              <p:spTgt spid="19"/>
                                            </p:tgtEl>
                                            <p:attrNameLst>
                                              <p:attrName>ppt_y</p:attrName>
                                            </p:attrNameLst>
                                          </p:cBhvr>
                                          <p:tavLst>
                                            <p:tav tm="0">
                                              <p:val>
                                                <p:strVal val="1+#ppt_h/2"/>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1000" fill="hold"/>
                                            <p:tgtEl>
                                              <p:spTgt spid="14"/>
                                            </p:tgtEl>
                                            <p:attrNameLst>
                                              <p:attrName>ppt_x</p:attrName>
                                            </p:attrNameLst>
                                          </p:cBhvr>
                                          <p:tavLst>
                                            <p:tav tm="0">
                                              <p:val>
                                                <p:strVal val="1+#ppt_w/2"/>
                                              </p:val>
                                            </p:tav>
                                            <p:tav tm="100000">
                                              <p:val>
                                                <p:strVal val="#ppt_x"/>
                                              </p:val>
                                            </p:tav>
                                          </p:tavLst>
                                        </p:anim>
                                        <p:anim calcmode="lin" valueType="num">
                                          <p:cBhvr additive="base">
                                            <p:cTn id="24" dur="1000" fill="hold"/>
                                            <p:tgtEl>
                                              <p:spTgt spid="14"/>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500"/>
                                            <p:tgtEl>
                                              <p:spTgt spid="3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500"/>
                                            <p:tgtEl>
                                              <p:spTgt spid="3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fade">
                                          <p:cBhvr>
                                            <p:cTn id="34" dur="500"/>
                                            <p:tgtEl>
                                              <p:spTgt spid="3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500"/>
                                            <p:tgtEl>
                                              <p:spTgt spid="3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fade">
                                          <p:cBhvr>
                                            <p:cTn id="43" dur="500"/>
                                            <p:tgtEl>
                                              <p:spTgt spid="3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500"/>
                                            <p:tgtEl>
                                              <p:spTgt spid="3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fade">
                                          <p:cBhvr>
                                            <p:cTn id="4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1" grpId="0"/>
          <p:bldP spid="32" grpId="0"/>
          <p:bldP spid="33" grpId="0"/>
          <p:bldP spid="34" grpId="0"/>
          <p:bldP spid="35" grpId="0"/>
          <p:bldP spid="36" grpId="0"/>
          <p:bldP spid="37" grpId="0"/>
          <p:bldP spid="38"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3">
            <a:extLst>
              <a:ext uri="{FF2B5EF4-FFF2-40B4-BE49-F238E27FC236}">
                <a16:creationId xmlns="" xmlns:a16="http://schemas.microsoft.com/office/drawing/2014/main" id="{7E7FCC78-BEB9-43CD-A22F-3EF3F4D7251D}"/>
              </a:ext>
            </a:extLst>
          </p:cNvPr>
          <p:cNvSpPr/>
          <p:nvPr/>
        </p:nvSpPr>
        <p:spPr>
          <a:xfrm rot="20052101">
            <a:off x="3424231" y="1164632"/>
            <a:ext cx="4744279" cy="3366052"/>
          </a:xfrm>
          <a:prstGeom prst="triangl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43909E20-E871-425A-8401-AEB06EA178D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97251" y="1062012"/>
            <a:ext cx="4598239" cy="4733979"/>
          </a:xfrm>
          <a:prstGeom prst="rect">
            <a:avLst/>
          </a:prstGeom>
        </p:spPr>
      </p:pic>
      <p:sp>
        <p:nvSpPr>
          <p:cNvPr id="5" name="文本框 4">
            <a:extLst>
              <a:ext uri="{FF2B5EF4-FFF2-40B4-BE49-F238E27FC236}">
                <a16:creationId xmlns="" xmlns:a16="http://schemas.microsoft.com/office/drawing/2014/main" id="{D08B298A-7987-4E00-A631-511AE1397432}"/>
              </a:ext>
            </a:extLst>
          </p:cNvPr>
          <p:cNvSpPr txBox="1"/>
          <p:nvPr/>
        </p:nvSpPr>
        <p:spPr>
          <a:xfrm>
            <a:off x="5413117" y="2663689"/>
            <a:ext cx="1318987" cy="1323439"/>
          </a:xfrm>
          <a:prstGeom prst="rect">
            <a:avLst/>
          </a:prstGeom>
          <a:noFill/>
        </p:spPr>
        <p:txBody>
          <a:bodyPr wrap="square" rtlCol="0">
            <a:spAutoFit/>
          </a:bodyPr>
          <a:lstStyle/>
          <a:p>
            <a:pPr algn="dist"/>
            <a:r>
              <a:rPr lang="en-US" altLang="zh-CN" sz="8000" b="1" dirty="0">
                <a:cs typeface="+mn-ea"/>
                <a:sym typeface="+mn-lt"/>
              </a:rPr>
              <a:t>04</a:t>
            </a:r>
            <a:endParaRPr lang="zh-CN" altLang="en-US" sz="8000" b="1" dirty="0">
              <a:cs typeface="+mn-ea"/>
              <a:sym typeface="+mn-lt"/>
            </a:endParaRPr>
          </a:p>
        </p:txBody>
      </p:sp>
      <p:sp>
        <p:nvSpPr>
          <p:cNvPr id="6" name="文本框 5">
            <a:extLst>
              <a:ext uri="{FF2B5EF4-FFF2-40B4-BE49-F238E27FC236}">
                <a16:creationId xmlns="" xmlns:a16="http://schemas.microsoft.com/office/drawing/2014/main" id="{8C3B507B-A8AE-43FA-BC22-4A373042D5A3}"/>
              </a:ext>
            </a:extLst>
          </p:cNvPr>
          <p:cNvSpPr txBox="1"/>
          <p:nvPr/>
        </p:nvSpPr>
        <p:spPr>
          <a:xfrm>
            <a:off x="4733149" y="5406900"/>
            <a:ext cx="2678923" cy="461665"/>
          </a:xfrm>
          <a:prstGeom prst="rect">
            <a:avLst/>
          </a:prstGeom>
          <a:noFill/>
        </p:spPr>
        <p:txBody>
          <a:bodyPr wrap="square" rtlCol="0">
            <a:spAutoFit/>
          </a:bodyPr>
          <a:lstStyle/>
          <a:p>
            <a:r>
              <a:rPr lang="zh-CN" altLang="en-US" sz="2400" dirty="0">
                <a:cs typeface="+mn-ea"/>
                <a:sym typeface="+mn-lt"/>
              </a:rPr>
              <a:t>单击此处添加标题</a:t>
            </a:r>
          </a:p>
        </p:txBody>
      </p:sp>
    </p:spTree>
    <p:extLst>
      <p:ext uri="{BB962C8B-B14F-4D97-AF65-F5344CB8AC3E}">
        <p14:creationId xmlns:p14="http://schemas.microsoft.com/office/powerpoint/2010/main" val="110229506"/>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gtEl>
                                        <p:attrNameLst>
                                          <p:attrName>r</p:attrName>
                                        </p:attrNameLst>
                                      </p:cBhvr>
                                    </p:animRot>
                                  </p:childTnLst>
                                </p:cTn>
                              </p:par>
                              <p:par>
                                <p:cTn id="7" presetID="8" presetClass="emph" presetSubtype="0" fill="hold" grpId="0" nodeType="withEffect">
                                  <p:stCondLst>
                                    <p:cond delay="0"/>
                                  </p:stCondLst>
                                  <p:childTnLst>
                                    <p:animRot by="21600000">
                                      <p:cBhvr>
                                        <p:cTn id="8" dur="2000" fill="hold"/>
                                        <p:tgtEl>
                                          <p:spTgt spid="4"/>
                                        </p:tgtEl>
                                        <p:attrNameLst>
                                          <p:attrName>r</p:attrName>
                                        </p:attrNameLst>
                                      </p:cBhvr>
                                    </p:animRot>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grpSp>
        <p:nvGrpSpPr>
          <p:cNvPr id="6" name="Group 4">
            <a:extLst>
              <a:ext uri="{FF2B5EF4-FFF2-40B4-BE49-F238E27FC236}">
                <a16:creationId xmlns="" xmlns:a16="http://schemas.microsoft.com/office/drawing/2014/main" id="{E7A5F65E-6EFA-491A-8FB0-E452E510BFE0}"/>
              </a:ext>
            </a:extLst>
          </p:cNvPr>
          <p:cNvGrpSpPr>
            <a:grpSpLocks noChangeAspect="1"/>
          </p:cNvGrpSpPr>
          <p:nvPr/>
        </p:nvGrpSpPr>
        <p:grpSpPr bwMode="auto">
          <a:xfrm>
            <a:off x="4462274" y="1987658"/>
            <a:ext cx="3267453" cy="3267453"/>
            <a:chOff x="242" y="194"/>
            <a:chExt cx="2415" cy="2415"/>
          </a:xfrm>
        </p:grpSpPr>
        <p:sp>
          <p:nvSpPr>
            <p:cNvPr id="7" name="Freeform 5">
              <a:extLst>
                <a:ext uri="{FF2B5EF4-FFF2-40B4-BE49-F238E27FC236}">
                  <a16:creationId xmlns="" xmlns:a16="http://schemas.microsoft.com/office/drawing/2014/main" id="{D8B96FBB-AEA2-44BC-A4BC-5344D0E04F53}"/>
                </a:ext>
              </a:extLst>
            </p:cNvPr>
            <p:cNvSpPr>
              <a:spLocks/>
            </p:cNvSpPr>
            <p:nvPr/>
          </p:nvSpPr>
          <p:spPr bwMode="auto">
            <a:xfrm>
              <a:off x="1486" y="194"/>
              <a:ext cx="1171" cy="1171"/>
            </a:xfrm>
            <a:custGeom>
              <a:avLst/>
              <a:gdLst>
                <a:gd name="T0" fmla="*/ 247 w 494"/>
                <a:gd name="T1" fmla="*/ 0 h 494"/>
                <a:gd name="T2" fmla="*/ 494 w 494"/>
                <a:gd name="T3" fmla="*/ 0 h 494"/>
                <a:gd name="T4" fmla="*/ 494 w 494"/>
                <a:gd name="T5" fmla="*/ 247 h 494"/>
                <a:gd name="T6" fmla="*/ 247 w 494"/>
                <a:gd name="T7" fmla="*/ 494 h 494"/>
                <a:gd name="T8" fmla="*/ 0 w 494"/>
                <a:gd name="T9" fmla="*/ 494 h 494"/>
                <a:gd name="T10" fmla="*/ 0 w 494"/>
                <a:gd name="T11" fmla="*/ 247 h 494"/>
                <a:gd name="T12" fmla="*/ 247 w 494"/>
                <a:gd name="T13" fmla="*/ 0 h 494"/>
              </a:gdLst>
              <a:ahLst/>
              <a:cxnLst>
                <a:cxn ang="0">
                  <a:pos x="T0" y="T1"/>
                </a:cxn>
                <a:cxn ang="0">
                  <a:pos x="T2" y="T3"/>
                </a:cxn>
                <a:cxn ang="0">
                  <a:pos x="T4" y="T5"/>
                </a:cxn>
                <a:cxn ang="0">
                  <a:pos x="T6" y="T7"/>
                </a:cxn>
                <a:cxn ang="0">
                  <a:pos x="T8" y="T9"/>
                </a:cxn>
                <a:cxn ang="0">
                  <a:pos x="T10" y="T11"/>
                </a:cxn>
                <a:cxn ang="0">
                  <a:pos x="T12" y="T13"/>
                </a:cxn>
              </a:cxnLst>
              <a:rect l="0" t="0" r="r" b="b"/>
              <a:pathLst>
                <a:path w="494" h="494">
                  <a:moveTo>
                    <a:pt x="247" y="0"/>
                  </a:moveTo>
                  <a:cubicBezTo>
                    <a:pt x="494" y="0"/>
                    <a:pt x="494" y="0"/>
                    <a:pt x="494" y="0"/>
                  </a:cubicBezTo>
                  <a:cubicBezTo>
                    <a:pt x="494" y="247"/>
                    <a:pt x="494" y="247"/>
                    <a:pt x="494" y="247"/>
                  </a:cubicBezTo>
                  <a:cubicBezTo>
                    <a:pt x="494" y="247"/>
                    <a:pt x="494" y="494"/>
                    <a:pt x="247" y="494"/>
                  </a:cubicBezTo>
                  <a:cubicBezTo>
                    <a:pt x="0" y="494"/>
                    <a:pt x="0" y="494"/>
                    <a:pt x="0" y="494"/>
                  </a:cubicBezTo>
                  <a:cubicBezTo>
                    <a:pt x="0" y="247"/>
                    <a:pt x="0" y="247"/>
                    <a:pt x="0" y="247"/>
                  </a:cubicBezTo>
                  <a:cubicBezTo>
                    <a:pt x="0" y="247"/>
                    <a:pt x="0" y="0"/>
                    <a:pt x="24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8" name="Freeform 6">
              <a:extLst>
                <a:ext uri="{FF2B5EF4-FFF2-40B4-BE49-F238E27FC236}">
                  <a16:creationId xmlns="" xmlns:a16="http://schemas.microsoft.com/office/drawing/2014/main" id="{4BD16F5E-A177-435C-8803-4D82A38460B0}"/>
                </a:ext>
              </a:extLst>
            </p:cNvPr>
            <p:cNvSpPr>
              <a:spLocks/>
            </p:cNvSpPr>
            <p:nvPr/>
          </p:nvSpPr>
          <p:spPr bwMode="auto">
            <a:xfrm>
              <a:off x="242" y="194"/>
              <a:ext cx="1171" cy="1171"/>
            </a:xfrm>
            <a:custGeom>
              <a:avLst/>
              <a:gdLst>
                <a:gd name="T0" fmla="*/ 0 w 494"/>
                <a:gd name="T1" fmla="*/ 247 h 494"/>
                <a:gd name="T2" fmla="*/ 0 w 494"/>
                <a:gd name="T3" fmla="*/ 0 h 494"/>
                <a:gd name="T4" fmla="*/ 247 w 494"/>
                <a:gd name="T5" fmla="*/ 0 h 494"/>
                <a:gd name="T6" fmla="*/ 494 w 494"/>
                <a:gd name="T7" fmla="*/ 247 h 494"/>
                <a:gd name="T8" fmla="*/ 494 w 494"/>
                <a:gd name="T9" fmla="*/ 494 h 494"/>
                <a:gd name="T10" fmla="*/ 247 w 494"/>
                <a:gd name="T11" fmla="*/ 494 h 494"/>
                <a:gd name="T12" fmla="*/ 0 w 494"/>
                <a:gd name="T13" fmla="*/ 247 h 494"/>
              </a:gdLst>
              <a:ahLst/>
              <a:cxnLst>
                <a:cxn ang="0">
                  <a:pos x="T0" y="T1"/>
                </a:cxn>
                <a:cxn ang="0">
                  <a:pos x="T2" y="T3"/>
                </a:cxn>
                <a:cxn ang="0">
                  <a:pos x="T4" y="T5"/>
                </a:cxn>
                <a:cxn ang="0">
                  <a:pos x="T6" y="T7"/>
                </a:cxn>
                <a:cxn ang="0">
                  <a:pos x="T8" y="T9"/>
                </a:cxn>
                <a:cxn ang="0">
                  <a:pos x="T10" y="T11"/>
                </a:cxn>
                <a:cxn ang="0">
                  <a:pos x="T12" y="T13"/>
                </a:cxn>
              </a:cxnLst>
              <a:rect l="0" t="0" r="r" b="b"/>
              <a:pathLst>
                <a:path w="494" h="494">
                  <a:moveTo>
                    <a:pt x="0" y="247"/>
                  </a:moveTo>
                  <a:cubicBezTo>
                    <a:pt x="0" y="0"/>
                    <a:pt x="0" y="0"/>
                    <a:pt x="0" y="0"/>
                  </a:cubicBezTo>
                  <a:cubicBezTo>
                    <a:pt x="247" y="0"/>
                    <a:pt x="247" y="0"/>
                    <a:pt x="247" y="0"/>
                  </a:cubicBezTo>
                  <a:cubicBezTo>
                    <a:pt x="247" y="0"/>
                    <a:pt x="494" y="0"/>
                    <a:pt x="494" y="247"/>
                  </a:cubicBezTo>
                  <a:cubicBezTo>
                    <a:pt x="494" y="494"/>
                    <a:pt x="494" y="494"/>
                    <a:pt x="494" y="494"/>
                  </a:cubicBezTo>
                  <a:cubicBezTo>
                    <a:pt x="247" y="494"/>
                    <a:pt x="247" y="494"/>
                    <a:pt x="247" y="494"/>
                  </a:cubicBezTo>
                  <a:cubicBezTo>
                    <a:pt x="247" y="494"/>
                    <a:pt x="0" y="494"/>
                    <a:pt x="0" y="2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9" name="Freeform 7">
              <a:extLst>
                <a:ext uri="{FF2B5EF4-FFF2-40B4-BE49-F238E27FC236}">
                  <a16:creationId xmlns="" xmlns:a16="http://schemas.microsoft.com/office/drawing/2014/main" id="{5A1BECF5-9CAF-40E3-B60E-2C599093BE6A}"/>
                </a:ext>
              </a:extLst>
            </p:cNvPr>
            <p:cNvSpPr>
              <a:spLocks/>
            </p:cNvSpPr>
            <p:nvPr/>
          </p:nvSpPr>
          <p:spPr bwMode="auto">
            <a:xfrm>
              <a:off x="1486" y="1438"/>
              <a:ext cx="1171" cy="1171"/>
            </a:xfrm>
            <a:custGeom>
              <a:avLst/>
              <a:gdLst>
                <a:gd name="T0" fmla="*/ 247 w 494"/>
                <a:gd name="T1" fmla="*/ 494 h 494"/>
                <a:gd name="T2" fmla="*/ 494 w 494"/>
                <a:gd name="T3" fmla="*/ 494 h 494"/>
                <a:gd name="T4" fmla="*/ 494 w 494"/>
                <a:gd name="T5" fmla="*/ 247 h 494"/>
                <a:gd name="T6" fmla="*/ 247 w 494"/>
                <a:gd name="T7" fmla="*/ 0 h 494"/>
                <a:gd name="T8" fmla="*/ 0 w 494"/>
                <a:gd name="T9" fmla="*/ 0 h 494"/>
                <a:gd name="T10" fmla="*/ 0 w 494"/>
                <a:gd name="T11" fmla="*/ 247 h 494"/>
                <a:gd name="T12" fmla="*/ 247 w 494"/>
                <a:gd name="T13" fmla="*/ 494 h 494"/>
              </a:gdLst>
              <a:ahLst/>
              <a:cxnLst>
                <a:cxn ang="0">
                  <a:pos x="T0" y="T1"/>
                </a:cxn>
                <a:cxn ang="0">
                  <a:pos x="T2" y="T3"/>
                </a:cxn>
                <a:cxn ang="0">
                  <a:pos x="T4" y="T5"/>
                </a:cxn>
                <a:cxn ang="0">
                  <a:pos x="T6" y="T7"/>
                </a:cxn>
                <a:cxn ang="0">
                  <a:pos x="T8" y="T9"/>
                </a:cxn>
                <a:cxn ang="0">
                  <a:pos x="T10" y="T11"/>
                </a:cxn>
                <a:cxn ang="0">
                  <a:pos x="T12" y="T13"/>
                </a:cxn>
              </a:cxnLst>
              <a:rect l="0" t="0" r="r" b="b"/>
              <a:pathLst>
                <a:path w="494" h="494">
                  <a:moveTo>
                    <a:pt x="247" y="494"/>
                  </a:moveTo>
                  <a:cubicBezTo>
                    <a:pt x="494" y="494"/>
                    <a:pt x="494" y="494"/>
                    <a:pt x="494" y="494"/>
                  </a:cubicBezTo>
                  <a:cubicBezTo>
                    <a:pt x="494" y="247"/>
                    <a:pt x="494" y="247"/>
                    <a:pt x="494" y="247"/>
                  </a:cubicBezTo>
                  <a:cubicBezTo>
                    <a:pt x="494" y="247"/>
                    <a:pt x="494" y="0"/>
                    <a:pt x="247" y="0"/>
                  </a:cubicBezTo>
                  <a:cubicBezTo>
                    <a:pt x="0" y="0"/>
                    <a:pt x="0" y="0"/>
                    <a:pt x="0" y="0"/>
                  </a:cubicBezTo>
                  <a:cubicBezTo>
                    <a:pt x="0" y="247"/>
                    <a:pt x="0" y="247"/>
                    <a:pt x="0" y="247"/>
                  </a:cubicBezTo>
                  <a:cubicBezTo>
                    <a:pt x="0" y="247"/>
                    <a:pt x="0" y="494"/>
                    <a:pt x="247" y="4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10" name="Freeform 8">
              <a:extLst>
                <a:ext uri="{FF2B5EF4-FFF2-40B4-BE49-F238E27FC236}">
                  <a16:creationId xmlns="" xmlns:a16="http://schemas.microsoft.com/office/drawing/2014/main" id="{45BBD420-C8B6-40BD-A2CD-E87A8710E0AF}"/>
                </a:ext>
              </a:extLst>
            </p:cNvPr>
            <p:cNvSpPr>
              <a:spLocks/>
            </p:cNvSpPr>
            <p:nvPr/>
          </p:nvSpPr>
          <p:spPr bwMode="auto">
            <a:xfrm>
              <a:off x="242" y="1438"/>
              <a:ext cx="1171" cy="1171"/>
            </a:xfrm>
            <a:custGeom>
              <a:avLst/>
              <a:gdLst>
                <a:gd name="T0" fmla="*/ 0 w 494"/>
                <a:gd name="T1" fmla="*/ 247 h 494"/>
                <a:gd name="T2" fmla="*/ 0 w 494"/>
                <a:gd name="T3" fmla="*/ 494 h 494"/>
                <a:gd name="T4" fmla="*/ 247 w 494"/>
                <a:gd name="T5" fmla="*/ 494 h 494"/>
                <a:gd name="T6" fmla="*/ 494 w 494"/>
                <a:gd name="T7" fmla="*/ 247 h 494"/>
                <a:gd name="T8" fmla="*/ 494 w 494"/>
                <a:gd name="T9" fmla="*/ 0 h 494"/>
                <a:gd name="T10" fmla="*/ 247 w 494"/>
                <a:gd name="T11" fmla="*/ 0 h 494"/>
                <a:gd name="T12" fmla="*/ 0 w 494"/>
                <a:gd name="T13" fmla="*/ 247 h 494"/>
              </a:gdLst>
              <a:ahLst/>
              <a:cxnLst>
                <a:cxn ang="0">
                  <a:pos x="T0" y="T1"/>
                </a:cxn>
                <a:cxn ang="0">
                  <a:pos x="T2" y="T3"/>
                </a:cxn>
                <a:cxn ang="0">
                  <a:pos x="T4" y="T5"/>
                </a:cxn>
                <a:cxn ang="0">
                  <a:pos x="T6" y="T7"/>
                </a:cxn>
                <a:cxn ang="0">
                  <a:pos x="T8" y="T9"/>
                </a:cxn>
                <a:cxn ang="0">
                  <a:pos x="T10" y="T11"/>
                </a:cxn>
                <a:cxn ang="0">
                  <a:pos x="T12" y="T13"/>
                </a:cxn>
              </a:cxnLst>
              <a:rect l="0" t="0" r="r" b="b"/>
              <a:pathLst>
                <a:path w="494" h="494">
                  <a:moveTo>
                    <a:pt x="0" y="247"/>
                  </a:moveTo>
                  <a:cubicBezTo>
                    <a:pt x="0" y="494"/>
                    <a:pt x="0" y="494"/>
                    <a:pt x="0" y="494"/>
                  </a:cubicBezTo>
                  <a:cubicBezTo>
                    <a:pt x="247" y="494"/>
                    <a:pt x="247" y="494"/>
                    <a:pt x="247" y="494"/>
                  </a:cubicBezTo>
                  <a:cubicBezTo>
                    <a:pt x="247" y="494"/>
                    <a:pt x="494" y="494"/>
                    <a:pt x="494" y="247"/>
                  </a:cubicBezTo>
                  <a:cubicBezTo>
                    <a:pt x="494" y="0"/>
                    <a:pt x="494" y="0"/>
                    <a:pt x="494" y="0"/>
                  </a:cubicBezTo>
                  <a:cubicBezTo>
                    <a:pt x="247" y="0"/>
                    <a:pt x="247" y="0"/>
                    <a:pt x="247" y="0"/>
                  </a:cubicBezTo>
                  <a:cubicBezTo>
                    <a:pt x="247" y="0"/>
                    <a:pt x="0" y="0"/>
                    <a:pt x="0" y="2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11" name="Freeform 9">
              <a:extLst>
                <a:ext uri="{FF2B5EF4-FFF2-40B4-BE49-F238E27FC236}">
                  <a16:creationId xmlns="" xmlns:a16="http://schemas.microsoft.com/office/drawing/2014/main" id="{6980EFD9-2B8F-4E66-B3CF-9AA2D1406EC6}"/>
                </a:ext>
              </a:extLst>
            </p:cNvPr>
            <p:cNvSpPr>
              <a:spLocks/>
            </p:cNvSpPr>
            <p:nvPr/>
          </p:nvSpPr>
          <p:spPr bwMode="auto">
            <a:xfrm>
              <a:off x="1527" y="235"/>
              <a:ext cx="1090" cy="1090"/>
            </a:xfrm>
            <a:custGeom>
              <a:avLst/>
              <a:gdLst>
                <a:gd name="T0" fmla="*/ 230 w 460"/>
                <a:gd name="T1" fmla="*/ 460 h 460"/>
                <a:gd name="T2" fmla="*/ 431 w 460"/>
                <a:gd name="T3" fmla="*/ 346 h 460"/>
                <a:gd name="T4" fmla="*/ 460 w 460"/>
                <a:gd name="T5" fmla="*/ 230 h 460"/>
                <a:gd name="T6" fmla="*/ 460 w 460"/>
                <a:gd name="T7" fmla="*/ 0 h 460"/>
                <a:gd name="T8" fmla="*/ 230 w 460"/>
                <a:gd name="T9" fmla="*/ 0 h 460"/>
                <a:gd name="T10" fmla="*/ 29 w 460"/>
                <a:gd name="T11" fmla="*/ 114 h 460"/>
                <a:gd name="T12" fmla="*/ 0 w 460"/>
                <a:gd name="T13" fmla="*/ 230 h 460"/>
                <a:gd name="T14" fmla="*/ 0 w 460"/>
                <a:gd name="T15" fmla="*/ 460 h 460"/>
                <a:gd name="T16" fmla="*/ 230 w 460"/>
                <a:gd name="T17" fmla="*/ 460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0" h="460">
                  <a:moveTo>
                    <a:pt x="230" y="460"/>
                  </a:moveTo>
                  <a:cubicBezTo>
                    <a:pt x="325" y="460"/>
                    <a:pt x="393" y="421"/>
                    <a:pt x="431" y="346"/>
                  </a:cubicBezTo>
                  <a:cubicBezTo>
                    <a:pt x="459" y="288"/>
                    <a:pt x="460" y="230"/>
                    <a:pt x="460" y="230"/>
                  </a:cubicBezTo>
                  <a:cubicBezTo>
                    <a:pt x="460" y="0"/>
                    <a:pt x="460" y="0"/>
                    <a:pt x="460" y="0"/>
                  </a:cubicBezTo>
                  <a:cubicBezTo>
                    <a:pt x="230" y="0"/>
                    <a:pt x="230" y="0"/>
                    <a:pt x="230" y="0"/>
                  </a:cubicBezTo>
                  <a:cubicBezTo>
                    <a:pt x="134" y="0"/>
                    <a:pt x="67" y="38"/>
                    <a:pt x="29" y="114"/>
                  </a:cubicBezTo>
                  <a:cubicBezTo>
                    <a:pt x="0" y="171"/>
                    <a:pt x="0" y="229"/>
                    <a:pt x="0" y="230"/>
                  </a:cubicBezTo>
                  <a:cubicBezTo>
                    <a:pt x="0" y="460"/>
                    <a:pt x="0" y="460"/>
                    <a:pt x="0" y="460"/>
                  </a:cubicBezTo>
                  <a:lnTo>
                    <a:pt x="230" y="460"/>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12" name="Freeform 10">
              <a:extLst>
                <a:ext uri="{FF2B5EF4-FFF2-40B4-BE49-F238E27FC236}">
                  <a16:creationId xmlns="" xmlns:a16="http://schemas.microsoft.com/office/drawing/2014/main" id="{DC53BF15-9771-44A7-8E82-246C35D2C586}"/>
                </a:ext>
              </a:extLst>
            </p:cNvPr>
            <p:cNvSpPr>
              <a:spLocks/>
            </p:cNvSpPr>
            <p:nvPr/>
          </p:nvSpPr>
          <p:spPr bwMode="auto">
            <a:xfrm>
              <a:off x="283" y="235"/>
              <a:ext cx="1090" cy="1090"/>
            </a:xfrm>
            <a:custGeom>
              <a:avLst/>
              <a:gdLst>
                <a:gd name="T0" fmla="*/ 460 w 460"/>
                <a:gd name="T1" fmla="*/ 460 h 460"/>
                <a:gd name="T2" fmla="*/ 460 w 460"/>
                <a:gd name="T3" fmla="*/ 230 h 460"/>
                <a:gd name="T4" fmla="*/ 346 w 460"/>
                <a:gd name="T5" fmla="*/ 29 h 460"/>
                <a:gd name="T6" fmla="*/ 230 w 460"/>
                <a:gd name="T7" fmla="*/ 0 h 460"/>
                <a:gd name="T8" fmla="*/ 0 w 460"/>
                <a:gd name="T9" fmla="*/ 0 h 460"/>
                <a:gd name="T10" fmla="*/ 0 w 460"/>
                <a:gd name="T11" fmla="*/ 230 h 460"/>
                <a:gd name="T12" fmla="*/ 114 w 460"/>
                <a:gd name="T13" fmla="*/ 431 h 460"/>
                <a:gd name="T14" fmla="*/ 230 w 460"/>
                <a:gd name="T15" fmla="*/ 460 h 460"/>
                <a:gd name="T16" fmla="*/ 460 w 460"/>
                <a:gd name="T17" fmla="*/ 460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0" h="460">
                  <a:moveTo>
                    <a:pt x="460" y="460"/>
                  </a:moveTo>
                  <a:cubicBezTo>
                    <a:pt x="460" y="230"/>
                    <a:pt x="460" y="230"/>
                    <a:pt x="460" y="230"/>
                  </a:cubicBezTo>
                  <a:cubicBezTo>
                    <a:pt x="460" y="134"/>
                    <a:pt x="421" y="67"/>
                    <a:pt x="346" y="29"/>
                  </a:cubicBezTo>
                  <a:cubicBezTo>
                    <a:pt x="288" y="0"/>
                    <a:pt x="230" y="0"/>
                    <a:pt x="230" y="0"/>
                  </a:cubicBezTo>
                  <a:cubicBezTo>
                    <a:pt x="0" y="0"/>
                    <a:pt x="0" y="0"/>
                    <a:pt x="0" y="0"/>
                  </a:cubicBezTo>
                  <a:cubicBezTo>
                    <a:pt x="0" y="230"/>
                    <a:pt x="0" y="230"/>
                    <a:pt x="0" y="230"/>
                  </a:cubicBezTo>
                  <a:cubicBezTo>
                    <a:pt x="0" y="325"/>
                    <a:pt x="38" y="393"/>
                    <a:pt x="114" y="431"/>
                  </a:cubicBezTo>
                  <a:cubicBezTo>
                    <a:pt x="171" y="459"/>
                    <a:pt x="229" y="460"/>
                    <a:pt x="230" y="460"/>
                  </a:cubicBezTo>
                  <a:lnTo>
                    <a:pt x="460" y="460"/>
                  </a:lnTo>
                  <a:close/>
                </a:path>
              </a:pathLst>
            </a:custGeom>
            <a:solidFill>
              <a:srgbClr val="FF7AA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cs typeface="+mn-ea"/>
                <a:sym typeface="+mn-lt"/>
              </a:endParaRPr>
            </a:p>
          </p:txBody>
        </p:sp>
        <p:sp>
          <p:nvSpPr>
            <p:cNvPr id="13" name="Freeform 11">
              <a:extLst>
                <a:ext uri="{FF2B5EF4-FFF2-40B4-BE49-F238E27FC236}">
                  <a16:creationId xmlns="" xmlns:a16="http://schemas.microsoft.com/office/drawing/2014/main" id="{D9022D9D-F0A8-4B1C-9E37-51E4A1632BA6}"/>
                </a:ext>
              </a:extLst>
            </p:cNvPr>
            <p:cNvSpPr>
              <a:spLocks/>
            </p:cNvSpPr>
            <p:nvPr/>
          </p:nvSpPr>
          <p:spPr bwMode="auto">
            <a:xfrm>
              <a:off x="1527" y="1479"/>
              <a:ext cx="1090" cy="1090"/>
            </a:xfrm>
            <a:custGeom>
              <a:avLst/>
              <a:gdLst>
                <a:gd name="T0" fmla="*/ 460 w 460"/>
                <a:gd name="T1" fmla="*/ 460 h 460"/>
                <a:gd name="T2" fmla="*/ 460 w 460"/>
                <a:gd name="T3" fmla="*/ 230 h 460"/>
                <a:gd name="T4" fmla="*/ 430 w 460"/>
                <a:gd name="T5" fmla="*/ 113 h 460"/>
                <a:gd name="T6" fmla="*/ 230 w 460"/>
                <a:gd name="T7" fmla="*/ 0 h 460"/>
                <a:gd name="T8" fmla="*/ 0 w 460"/>
                <a:gd name="T9" fmla="*/ 0 h 460"/>
                <a:gd name="T10" fmla="*/ 0 w 460"/>
                <a:gd name="T11" fmla="*/ 230 h 460"/>
                <a:gd name="T12" fmla="*/ 29 w 460"/>
                <a:gd name="T13" fmla="*/ 347 h 460"/>
                <a:gd name="T14" fmla="*/ 230 w 460"/>
                <a:gd name="T15" fmla="*/ 460 h 460"/>
                <a:gd name="T16" fmla="*/ 460 w 460"/>
                <a:gd name="T17" fmla="*/ 460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0" h="460">
                  <a:moveTo>
                    <a:pt x="460" y="460"/>
                  </a:moveTo>
                  <a:cubicBezTo>
                    <a:pt x="460" y="230"/>
                    <a:pt x="460" y="230"/>
                    <a:pt x="460" y="230"/>
                  </a:cubicBezTo>
                  <a:cubicBezTo>
                    <a:pt x="460" y="229"/>
                    <a:pt x="459" y="170"/>
                    <a:pt x="430" y="113"/>
                  </a:cubicBezTo>
                  <a:cubicBezTo>
                    <a:pt x="392" y="38"/>
                    <a:pt x="325" y="0"/>
                    <a:pt x="230" y="0"/>
                  </a:cubicBezTo>
                  <a:cubicBezTo>
                    <a:pt x="0" y="0"/>
                    <a:pt x="0" y="0"/>
                    <a:pt x="0" y="0"/>
                  </a:cubicBezTo>
                  <a:cubicBezTo>
                    <a:pt x="0" y="230"/>
                    <a:pt x="0" y="230"/>
                    <a:pt x="0" y="230"/>
                  </a:cubicBezTo>
                  <a:cubicBezTo>
                    <a:pt x="0" y="230"/>
                    <a:pt x="0" y="289"/>
                    <a:pt x="29" y="347"/>
                  </a:cubicBezTo>
                  <a:cubicBezTo>
                    <a:pt x="67" y="422"/>
                    <a:pt x="135" y="460"/>
                    <a:pt x="230" y="460"/>
                  </a:cubicBezTo>
                  <a:lnTo>
                    <a:pt x="460" y="460"/>
                  </a:lnTo>
                  <a:close/>
                </a:path>
              </a:pathLst>
            </a:custGeom>
            <a:solidFill>
              <a:srgbClr val="FF7AA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cs typeface="+mn-ea"/>
                <a:sym typeface="+mn-lt"/>
              </a:endParaRPr>
            </a:p>
          </p:txBody>
        </p:sp>
        <p:sp>
          <p:nvSpPr>
            <p:cNvPr id="14" name="Freeform 12">
              <a:extLst>
                <a:ext uri="{FF2B5EF4-FFF2-40B4-BE49-F238E27FC236}">
                  <a16:creationId xmlns="" xmlns:a16="http://schemas.microsoft.com/office/drawing/2014/main" id="{3C21AA3A-43FB-40FA-A734-4E70E90D3F40}"/>
                </a:ext>
              </a:extLst>
            </p:cNvPr>
            <p:cNvSpPr>
              <a:spLocks/>
            </p:cNvSpPr>
            <p:nvPr/>
          </p:nvSpPr>
          <p:spPr bwMode="auto">
            <a:xfrm>
              <a:off x="283" y="1479"/>
              <a:ext cx="1090" cy="1090"/>
            </a:xfrm>
            <a:custGeom>
              <a:avLst/>
              <a:gdLst>
                <a:gd name="T0" fmla="*/ 230 w 460"/>
                <a:gd name="T1" fmla="*/ 460 h 460"/>
                <a:gd name="T2" fmla="*/ 347 w 460"/>
                <a:gd name="T3" fmla="*/ 430 h 460"/>
                <a:gd name="T4" fmla="*/ 460 w 460"/>
                <a:gd name="T5" fmla="*/ 230 h 460"/>
                <a:gd name="T6" fmla="*/ 460 w 460"/>
                <a:gd name="T7" fmla="*/ 0 h 460"/>
                <a:gd name="T8" fmla="*/ 230 w 460"/>
                <a:gd name="T9" fmla="*/ 0 h 460"/>
                <a:gd name="T10" fmla="*/ 113 w 460"/>
                <a:gd name="T11" fmla="*/ 29 h 460"/>
                <a:gd name="T12" fmla="*/ 0 w 460"/>
                <a:gd name="T13" fmla="*/ 230 h 460"/>
                <a:gd name="T14" fmla="*/ 0 w 460"/>
                <a:gd name="T15" fmla="*/ 460 h 460"/>
                <a:gd name="T16" fmla="*/ 230 w 460"/>
                <a:gd name="T17" fmla="*/ 460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0" h="460">
                  <a:moveTo>
                    <a:pt x="230" y="460"/>
                  </a:moveTo>
                  <a:cubicBezTo>
                    <a:pt x="230" y="460"/>
                    <a:pt x="289" y="459"/>
                    <a:pt x="347" y="430"/>
                  </a:cubicBezTo>
                  <a:cubicBezTo>
                    <a:pt x="422" y="392"/>
                    <a:pt x="460" y="325"/>
                    <a:pt x="460" y="230"/>
                  </a:cubicBezTo>
                  <a:cubicBezTo>
                    <a:pt x="460" y="0"/>
                    <a:pt x="460" y="0"/>
                    <a:pt x="460" y="0"/>
                  </a:cubicBezTo>
                  <a:cubicBezTo>
                    <a:pt x="230" y="0"/>
                    <a:pt x="230" y="0"/>
                    <a:pt x="230" y="0"/>
                  </a:cubicBezTo>
                  <a:cubicBezTo>
                    <a:pt x="229" y="0"/>
                    <a:pt x="170" y="0"/>
                    <a:pt x="113" y="29"/>
                  </a:cubicBezTo>
                  <a:cubicBezTo>
                    <a:pt x="38" y="67"/>
                    <a:pt x="0" y="135"/>
                    <a:pt x="0" y="230"/>
                  </a:cubicBezTo>
                  <a:cubicBezTo>
                    <a:pt x="0" y="460"/>
                    <a:pt x="0" y="460"/>
                    <a:pt x="0" y="460"/>
                  </a:cubicBezTo>
                  <a:lnTo>
                    <a:pt x="230" y="460"/>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15" name="Oval 13">
              <a:extLst>
                <a:ext uri="{FF2B5EF4-FFF2-40B4-BE49-F238E27FC236}">
                  <a16:creationId xmlns="" xmlns:a16="http://schemas.microsoft.com/office/drawing/2014/main" id="{1B14ED17-BC71-4C41-B77D-2F123C99BFB4}"/>
                </a:ext>
              </a:extLst>
            </p:cNvPr>
            <p:cNvSpPr>
              <a:spLocks noChangeArrowheads="1"/>
            </p:cNvSpPr>
            <p:nvPr/>
          </p:nvSpPr>
          <p:spPr bwMode="auto">
            <a:xfrm>
              <a:off x="1048" y="1000"/>
              <a:ext cx="801" cy="80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16" name="Oval 14">
              <a:extLst>
                <a:ext uri="{FF2B5EF4-FFF2-40B4-BE49-F238E27FC236}">
                  <a16:creationId xmlns="" xmlns:a16="http://schemas.microsoft.com/office/drawing/2014/main" id="{65DFF231-D0D5-4AF1-ADD2-25000162F18D}"/>
                </a:ext>
              </a:extLst>
            </p:cNvPr>
            <p:cNvSpPr>
              <a:spLocks noChangeArrowheads="1"/>
            </p:cNvSpPr>
            <p:nvPr/>
          </p:nvSpPr>
          <p:spPr bwMode="auto">
            <a:xfrm>
              <a:off x="1077" y="1028"/>
              <a:ext cx="746" cy="747"/>
            </a:xfrm>
            <a:prstGeom prst="ellipse">
              <a:avLst/>
            </a:pr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grpSp>
      <p:sp>
        <p:nvSpPr>
          <p:cNvPr id="17" name="TextBox 1">
            <a:extLst>
              <a:ext uri="{FF2B5EF4-FFF2-40B4-BE49-F238E27FC236}">
                <a16:creationId xmlns="" xmlns:a16="http://schemas.microsoft.com/office/drawing/2014/main" id="{8E90B28F-A915-43F6-B6AE-D5D333164F84}"/>
              </a:ext>
            </a:extLst>
          </p:cNvPr>
          <p:cNvSpPr txBox="1"/>
          <p:nvPr/>
        </p:nvSpPr>
        <p:spPr>
          <a:xfrm>
            <a:off x="4967347" y="2272675"/>
            <a:ext cx="612668" cy="1015663"/>
          </a:xfrm>
          <a:prstGeom prst="rect">
            <a:avLst/>
          </a:prstGeom>
          <a:noFill/>
        </p:spPr>
        <p:txBody>
          <a:bodyPr wrap="none" rtlCol="0">
            <a:spAutoFit/>
          </a:bodyPr>
          <a:lstStyle/>
          <a:p>
            <a:r>
              <a:rPr lang="en-US" altLang="zh-CN" sz="6000" dirty="0">
                <a:solidFill>
                  <a:schemeClr val="bg1"/>
                </a:solidFill>
                <a:cs typeface="+mn-ea"/>
                <a:sym typeface="+mn-lt"/>
              </a:rPr>
              <a:t>1</a:t>
            </a:r>
            <a:endParaRPr lang="zh-CN" altLang="en-US" sz="6000" dirty="0">
              <a:solidFill>
                <a:schemeClr val="bg1"/>
              </a:solidFill>
              <a:cs typeface="+mn-ea"/>
              <a:sym typeface="+mn-lt"/>
            </a:endParaRPr>
          </a:p>
        </p:txBody>
      </p:sp>
      <p:sp>
        <p:nvSpPr>
          <p:cNvPr id="18" name="TextBox 52">
            <a:extLst>
              <a:ext uri="{FF2B5EF4-FFF2-40B4-BE49-F238E27FC236}">
                <a16:creationId xmlns="" xmlns:a16="http://schemas.microsoft.com/office/drawing/2014/main" id="{3947E1AB-A162-4CF7-9DEF-07F5C59A9EC9}"/>
              </a:ext>
            </a:extLst>
          </p:cNvPr>
          <p:cNvSpPr txBox="1"/>
          <p:nvPr/>
        </p:nvSpPr>
        <p:spPr>
          <a:xfrm>
            <a:off x="6636516" y="2272675"/>
            <a:ext cx="612668" cy="1015663"/>
          </a:xfrm>
          <a:prstGeom prst="rect">
            <a:avLst/>
          </a:prstGeom>
          <a:noFill/>
        </p:spPr>
        <p:txBody>
          <a:bodyPr wrap="none" rtlCol="0">
            <a:spAutoFit/>
          </a:bodyPr>
          <a:lstStyle/>
          <a:p>
            <a:r>
              <a:rPr lang="en-US" altLang="zh-CN" sz="6000" dirty="0">
                <a:solidFill>
                  <a:schemeClr val="bg1"/>
                </a:solidFill>
                <a:cs typeface="+mn-ea"/>
                <a:sym typeface="+mn-lt"/>
              </a:rPr>
              <a:t>3</a:t>
            </a:r>
            <a:endParaRPr lang="zh-CN" altLang="en-US" sz="6000" dirty="0">
              <a:solidFill>
                <a:schemeClr val="bg1"/>
              </a:solidFill>
              <a:cs typeface="+mn-ea"/>
              <a:sym typeface="+mn-lt"/>
            </a:endParaRPr>
          </a:p>
        </p:txBody>
      </p:sp>
      <p:sp>
        <p:nvSpPr>
          <p:cNvPr id="19" name="TextBox 53">
            <a:extLst>
              <a:ext uri="{FF2B5EF4-FFF2-40B4-BE49-F238E27FC236}">
                <a16:creationId xmlns="" xmlns:a16="http://schemas.microsoft.com/office/drawing/2014/main" id="{9347EADE-FDD6-4FF2-9B9F-35AFC957F4B1}"/>
              </a:ext>
            </a:extLst>
          </p:cNvPr>
          <p:cNvSpPr txBox="1"/>
          <p:nvPr/>
        </p:nvSpPr>
        <p:spPr>
          <a:xfrm>
            <a:off x="6651133" y="3955786"/>
            <a:ext cx="612668" cy="1015663"/>
          </a:xfrm>
          <a:prstGeom prst="rect">
            <a:avLst/>
          </a:prstGeom>
          <a:noFill/>
        </p:spPr>
        <p:txBody>
          <a:bodyPr wrap="none" rtlCol="0">
            <a:spAutoFit/>
          </a:bodyPr>
          <a:lstStyle/>
          <a:p>
            <a:r>
              <a:rPr lang="en-US" altLang="zh-CN" sz="6000" dirty="0">
                <a:solidFill>
                  <a:schemeClr val="bg1"/>
                </a:solidFill>
                <a:cs typeface="+mn-ea"/>
                <a:sym typeface="+mn-lt"/>
              </a:rPr>
              <a:t>4</a:t>
            </a:r>
            <a:endParaRPr lang="zh-CN" altLang="en-US" sz="6000" dirty="0">
              <a:solidFill>
                <a:schemeClr val="bg1"/>
              </a:solidFill>
              <a:cs typeface="+mn-ea"/>
              <a:sym typeface="+mn-lt"/>
            </a:endParaRPr>
          </a:p>
        </p:txBody>
      </p:sp>
      <p:sp>
        <p:nvSpPr>
          <p:cNvPr id="20" name="TextBox 54">
            <a:extLst>
              <a:ext uri="{FF2B5EF4-FFF2-40B4-BE49-F238E27FC236}">
                <a16:creationId xmlns="" xmlns:a16="http://schemas.microsoft.com/office/drawing/2014/main" id="{DE6E9A24-F728-48B4-9AEA-9CFE13A5F4D8}"/>
              </a:ext>
            </a:extLst>
          </p:cNvPr>
          <p:cNvSpPr txBox="1"/>
          <p:nvPr/>
        </p:nvSpPr>
        <p:spPr>
          <a:xfrm>
            <a:off x="4942193" y="3966470"/>
            <a:ext cx="612668" cy="1015663"/>
          </a:xfrm>
          <a:prstGeom prst="rect">
            <a:avLst/>
          </a:prstGeom>
          <a:noFill/>
        </p:spPr>
        <p:txBody>
          <a:bodyPr wrap="none" rtlCol="0">
            <a:spAutoFit/>
          </a:bodyPr>
          <a:lstStyle/>
          <a:p>
            <a:r>
              <a:rPr lang="en-US" altLang="zh-CN" sz="6000" dirty="0">
                <a:solidFill>
                  <a:schemeClr val="bg1"/>
                </a:solidFill>
                <a:cs typeface="+mn-ea"/>
                <a:sym typeface="+mn-lt"/>
              </a:rPr>
              <a:t>2</a:t>
            </a:r>
            <a:endParaRPr lang="zh-CN" altLang="en-US" sz="6000" dirty="0">
              <a:solidFill>
                <a:schemeClr val="bg1"/>
              </a:solidFill>
              <a:cs typeface="+mn-ea"/>
              <a:sym typeface="+mn-lt"/>
            </a:endParaRPr>
          </a:p>
        </p:txBody>
      </p:sp>
      <p:sp>
        <p:nvSpPr>
          <p:cNvPr id="21" name="文本框 20">
            <a:extLst>
              <a:ext uri="{FF2B5EF4-FFF2-40B4-BE49-F238E27FC236}">
                <a16:creationId xmlns="" xmlns:a16="http://schemas.microsoft.com/office/drawing/2014/main" id="{6FF08975-61AF-4AF9-9148-740FE42E167F}"/>
              </a:ext>
            </a:extLst>
          </p:cNvPr>
          <p:cNvSpPr txBox="1"/>
          <p:nvPr/>
        </p:nvSpPr>
        <p:spPr>
          <a:xfrm>
            <a:off x="1020133" y="2127651"/>
            <a:ext cx="697627" cy="646331"/>
          </a:xfrm>
          <a:prstGeom prst="rect">
            <a:avLst/>
          </a:prstGeom>
          <a:noFill/>
        </p:spPr>
        <p:txBody>
          <a:bodyPr wrap="none" rtlCol="0">
            <a:spAutoFit/>
          </a:bodyPr>
          <a:lstStyle/>
          <a:p>
            <a:r>
              <a:rPr lang="en-US" altLang="zh-CN" sz="3600" b="1" dirty="0">
                <a:solidFill>
                  <a:srgbClr val="FF99CC"/>
                </a:solidFill>
                <a:cs typeface="+mn-ea"/>
                <a:sym typeface="+mn-lt"/>
              </a:rPr>
              <a:t>01</a:t>
            </a:r>
            <a:endParaRPr lang="zh-CN" altLang="en-US" sz="3600" b="1" dirty="0">
              <a:solidFill>
                <a:srgbClr val="FF99CC"/>
              </a:solidFill>
              <a:cs typeface="+mn-ea"/>
              <a:sym typeface="+mn-lt"/>
            </a:endParaRPr>
          </a:p>
        </p:txBody>
      </p:sp>
      <p:sp>
        <p:nvSpPr>
          <p:cNvPr id="22" name="文本框 21">
            <a:extLst>
              <a:ext uri="{FF2B5EF4-FFF2-40B4-BE49-F238E27FC236}">
                <a16:creationId xmlns="" xmlns:a16="http://schemas.microsoft.com/office/drawing/2014/main" id="{EFB36FF8-9619-43E3-8110-27067132BE94}"/>
              </a:ext>
            </a:extLst>
          </p:cNvPr>
          <p:cNvSpPr txBox="1"/>
          <p:nvPr/>
        </p:nvSpPr>
        <p:spPr>
          <a:xfrm>
            <a:off x="1746612" y="2236947"/>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23" name="文本框 22">
            <a:extLst>
              <a:ext uri="{FF2B5EF4-FFF2-40B4-BE49-F238E27FC236}">
                <a16:creationId xmlns="" xmlns:a16="http://schemas.microsoft.com/office/drawing/2014/main" id="{E8B74945-3C1B-4BB8-9D95-0CFF440C31E6}"/>
              </a:ext>
            </a:extLst>
          </p:cNvPr>
          <p:cNvSpPr txBox="1"/>
          <p:nvPr/>
        </p:nvSpPr>
        <p:spPr>
          <a:xfrm>
            <a:off x="1020133" y="2654507"/>
            <a:ext cx="3007295" cy="954107"/>
          </a:xfrm>
          <a:prstGeom prst="rect">
            <a:avLst/>
          </a:prstGeom>
          <a:noFill/>
        </p:spPr>
        <p:txBody>
          <a:bodyPr wrap="square" rtlCol="0">
            <a:spAutoFit/>
          </a:bodyPr>
          <a:lstStyle/>
          <a:p>
            <a:pPr>
              <a:lnSpc>
                <a:spcPct val="200000"/>
              </a:lnSpc>
              <a:buClr>
                <a:srgbClr val="00B050"/>
              </a:buClr>
            </a:pPr>
            <a:r>
              <a:rPr lang="zh-CN" altLang="en-US" sz="1400" b="1" dirty="0">
                <a:solidFill>
                  <a:srgbClr val="FF99CC"/>
                </a:solidFill>
                <a:cs typeface="+mn-ea"/>
                <a:sym typeface="+mn-lt"/>
              </a:rPr>
              <a:t>添加文本添加文本添加文本添加文本添加文本添加文本</a:t>
            </a:r>
          </a:p>
        </p:txBody>
      </p:sp>
      <p:sp>
        <p:nvSpPr>
          <p:cNvPr id="24" name="文本框 23">
            <a:extLst>
              <a:ext uri="{FF2B5EF4-FFF2-40B4-BE49-F238E27FC236}">
                <a16:creationId xmlns="" xmlns:a16="http://schemas.microsoft.com/office/drawing/2014/main" id="{4E7E45A8-29EC-4565-AED8-075804DC21ED}"/>
              </a:ext>
            </a:extLst>
          </p:cNvPr>
          <p:cNvSpPr txBox="1"/>
          <p:nvPr/>
        </p:nvSpPr>
        <p:spPr>
          <a:xfrm>
            <a:off x="1014165" y="4267633"/>
            <a:ext cx="697627" cy="646331"/>
          </a:xfrm>
          <a:prstGeom prst="rect">
            <a:avLst/>
          </a:prstGeom>
          <a:noFill/>
        </p:spPr>
        <p:txBody>
          <a:bodyPr wrap="none" rtlCol="0">
            <a:spAutoFit/>
          </a:bodyPr>
          <a:lstStyle/>
          <a:p>
            <a:r>
              <a:rPr lang="en-US" altLang="zh-CN" sz="3600" dirty="0">
                <a:solidFill>
                  <a:schemeClr val="tx1">
                    <a:lumMod val="50000"/>
                    <a:lumOff val="50000"/>
                  </a:schemeClr>
                </a:solidFill>
                <a:cs typeface="+mn-ea"/>
                <a:sym typeface="+mn-lt"/>
              </a:rPr>
              <a:t>02</a:t>
            </a:r>
            <a:endParaRPr lang="zh-CN" altLang="en-US" sz="3600" dirty="0">
              <a:solidFill>
                <a:schemeClr val="tx1">
                  <a:lumMod val="50000"/>
                  <a:lumOff val="50000"/>
                </a:schemeClr>
              </a:solidFill>
              <a:cs typeface="+mn-ea"/>
              <a:sym typeface="+mn-lt"/>
            </a:endParaRPr>
          </a:p>
        </p:txBody>
      </p:sp>
      <p:sp>
        <p:nvSpPr>
          <p:cNvPr id="25" name="文本框 24">
            <a:extLst>
              <a:ext uri="{FF2B5EF4-FFF2-40B4-BE49-F238E27FC236}">
                <a16:creationId xmlns="" xmlns:a16="http://schemas.microsoft.com/office/drawing/2014/main" id="{C7D4FC65-0CF1-41FE-B6BC-55FFFAD3FE24}"/>
              </a:ext>
            </a:extLst>
          </p:cNvPr>
          <p:cNvSpPr txBox="1"/>
          <p:nvPr/>
        </p:nvSpPr>
        <p:spPr>
          <a:xfrm>
            <a:off x="1740644" y="4376929"/>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26" name="文本框 25">
            <a:extLst>
              <a:ext uri="{FF2B5EF4-FFF2-40B4-BE49-F238E27FC236}">
                <a16:creationId xmlns="" xmlns:a16="http://schemas.microsoft.com/office/drawing/2014/main" id="{3D55CD1F-7F80-4A3B-8246-B72645BDF378}"/>
              </a:ext>
            </a:extLst>
          </p:cNvPr>
          <p:cNvSpPr txBox="1"/>
          <p:nvPr/>
        </p:nvSpPr>
        <p:spPr>
          <a:xfrm>
            <a:off x="1014165" y="4794489"/>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tx1">
                    <a:lumMod val="50000"/>
                    <a:lumOff val="50000"/>
                  </a:schemeClr>
                </a:solidFill>
                <a:cs typeface="+mn-ea"/>
                <a:sym typeface="+mn-lt"/>
              </a:rPr>
              <a:t>添加文本添加文本添加文本添加文本添加文本添加文本</a:t>
            </a:r>
          </a:p>
        </p:txBody>
      </p:sp>
      <p:sp>
        <p:nvSpPr>
          <p:cNvPr id="27" name="文本框 26">
            <a:extLst>
              <a:ext uri="{FF2B5EF4-FFF2-40B4-BE49-F238E27FC236}">
                <a16:creationId xmlns="" xmlns:a16="http://schemas.microsoft.com/office/drawing/2014/main" id="{47C2E810-5BC9-49B1-984C-829225C296EF}"/>
              </a:ext>
            </a:extLst>
          </p:cNvPr>
          <p:cNvSpPr txBox="1"/>
          <p:nvPr/>
        </p:nvSpPr>
        <p:spPr>
          <a:xfrm>
            <a:off x="8382054" y="2019843"/>
            <a:ext cx="697627" cy="646331"/>
          </a:xfrm>
          <a:prstGeom prst="rect">
            <a:avLst/>
          </a:prstGeom>
          <a:noFill/>
        </p:spPr>
        <p:txBody>
          <a:bodyPr wrap="none" rtlCol="0">
            <a:spAutoFit/>
          </a:bodyPr>
          <a:lstStyle/>
          <a:p>
            <a:r>
              <a:rPr lang="en-US" altLang="zh-CN" sz="3600" b="1" dirty="0">
                <a:solidFill>
                  <a:schemeClr val="bg1">
                    <a:lumMod val="65000"/>
                  </a:schemeClr>
                </a:solidFill>
                <a:cs typeface="+mn-ea"/>
                <a:sym typeface="+mn-lt"/>
              </a:rPr>
              <a:t>03</a:t>
            </a:r>
            <a:endParaRPr lang="zh-CN" altLang="en-US" sz="3600" b="1" dirty="0">
              <a:solidFill>
                <a:schemeClr val="bg1">
                  <a:lumMod val="65000"/>
                </a:schemeClr>
              </a:solidFill>
              <a:cs typeface="+mn-ea"/>
              <a:sym typeface="+mn-lt"/>
            </a:endParaRPr>
          </a:p>
        </p:txBody>
      </p:sp>
      <p:sp>
        <p:nvSpPr>
          <p:cNvPr id="28" name="文本框 27">
            <a:extLst>
              <a:ext uri="{FF2B5EF4-FFF2-40B4-BE49-F238E27FC236}">
                <a16:creationId xmlns="" xmlns:a16="http://schemas.microsoft.com/office/drawing/2014/main" id="{774D183D-6A3B-49D0-B861-3E45D1B79287}"/>
              </a:ext>
            </a:extLst>
          </p:cNvPr>
          <p:cNvSpPr txBox="1"/>
          <p:nvPr/>
        </p:nvSpPr>
        <p:spPr>
          <a:xfrm>
            <a:off x="9108533" y="2129139"/>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29" name="文本框 28">
            <a:extLst>
              <a:ext uri="{FF2B5EF4-FFF2-40B4-BE49-F238E27FC236}">
                <a16:creationId xmlns="" xmlns:a16="http://schemas.microsoft.com/office/drawing/2014/main" id="{EDC2AC62-567E-4D6C-947E-1F1D3BF67E9F}"/>
              </a:ext>
            </a:extLst>
          </p:cNvPr>
          <p:cNvSpPr txBox="1"/>
          <p:nvPr/>
        </p:nvSpPr>
        <p:spPr>
          <a:xfrm>
            <a:off x="8382054" y="2546699"/>
            <a:ext cx="3007295" cy="954107"/>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添加文本添加文本添加文本添加文本添加文本添加文本</a:t>
            </a:r>
          </a:p>
        </p:txBody>
      </p:sp>
      <p:sp>
        <p:nvSpPr>
          <p:cNvPr id="30" name="文本框 29">
            <a:extLst>
              <a:ext uri="{FF2B5EF4-FFF2-40B4-BE49-F238E27FC236}">
                <a16:creationId xmlns="" xmlns:a16="http://schemas.microsoft.com/office/drawing/2014/main" id="{41758533-8C1D-42D6-A010-0F08E853221A}"/>
              </a:ext>
            </a:extLst>
          </p:cNvPr>
          <p:cNvSpPr txBox="1"/>
          <p:nvPr/>
        </p:nvSpPr>
        <p:spPr>
          <a:xfrm>
            <a:off x="8376086" y="4159825"/>
            <a:ext cx="697627" cy="646331"/>
          </a:xfrm>
          <a:prstGeom prst="rect">
            <a:avLst/>
          </a:prstGeom>
          <a:noFill/>
        </p:spPr>
        <p:txBody>
          <a:bodyPr wrap="none" rtlCol="0">
            <a:spAutoFit/>
          </a:bodyPr>
          <a:lstStyle/>
          <a:p>
            <a:r>
              <a:rPr lang="en-US" altLang="zh-CN" sz="3600" dirty="0">
                <a:solidFill>
                  <a:srgbClr val="FF99CC"/>
                </a:solidFill>
                <a:cs typeface="+mn-ea"/>
                <a:sym typeface="+mn-lt"/>
              </a:rPr>
              <a:t>04</a:t>
            </a:r>
            <a:endParaRPr lang="zh-CN" altLang="en-US" sz="3600" dirty="0">
              <a:solidFill>
                <a:srgbClr val="FF99CC"/>
              </a:solidFill>
              <a:cs typeface="+mn-ea"/>
              <a:sym typeface="+mn-lt"/>
            </a:endParaRPr>
          </a:p>
        </p:txBody>
      </p:sp>
      <p:sp>
        <p:nvSpPr>
          <p:cNvPr id="31" name="文本框 30">
            <a:extLst>
              <a:ext uri="{FF2B5EF4-FFF2-40B4-BE49-F238E27FC236}">
                <a16:creationId xmlns="" xmlns:a16="http://schemas.microsoft.com/office/drawing/2014/main" id="{88DA522E-ABE4-4185-A180-5A569CC2F976}"/>
              </a:ext>
            </a:extLst>
          </p:cNvPr>
          <p:cNvSpPr txBox="1"/>
          <p:nvPr/>
        </p:nvSpPr>
        <p:spPr>
          <a:xfrm>
            <a:off x="9102565" y="4269121"/>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32" name="文本框 31">
            <a:extLst>
              <a:ext uri="{FF2B5EF4-FFF2-40B4-BE49-F238E27FC236}">
                <a16:creationId xmlns="" xmlns:a16="http://schemas.microsoft.com/office/drawing/2014/main" id="{B553B96C-E904-4DBD-92FA-08D2657463D3}"/>
              </a:ext>
            </a:extLst>
          </p:cNvPr>
          <p:cNvSpPr txBox="1"/>
          <p:nvPr/>
        </p:nvSpPr>
        <p:spPr>
          <a:xfrm>
            <a:off x="8376086" y="4686681"/>
            <a:ext cx="3007295" cy="954107"/>
          </a:xfrm>
          <a:prstGeom prst="rect">
            <a:avLst/>
          </a:prstGeom>
          <a:noFill/>
        </p:spPr>
        <p:txBody>
          <a:bodyPr wrap="square" rtlCol="0">
            <a:spAutoFit/>
          </a:bodyPr>
          <a:lstStyle/>
          <a:p>
            <a:pPr>
              <a:lnSpc>
                <a:spcPct val="200000"/>
              </a:lnSpc>
              <a:buClr>
                <a:srgbClr val="00B050"/>
              </a:buClr>
            </a:pPr>
            <a:r>
              <a:rPr lang="zh-CN" altLang="en-US" sz="1400" dirty="0">
                <a:solidFill>
                  <a:srgbClr val="FF99CC"/>
                </a:solidFill>
                <a:cs typeface="+mn-ea"/>
                <a:sym typeface="+mn-lt"/>
              </a:rPr>
              <a:t>添加文本添加文本添加文本添加文本添加文本添加文本</a:t>
            </a:r>
          </a:p>
        </p:txBody>
      </p:sp>
    </p:spTree>
    <p:extLst>
      <p:ext uri="{BB962C8B-B14F-4D97-AF65-F5344CB8AC3E}">
        <p14:creationId xmlns:p14="http://schemas.microsoft.com/office/powerpoint/2010/main" val="4015366517"/>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additive="base">
                                        <p:cTn id="12" dur="500" fill="hold"/>
                                        <p:tgtEl>
                                          <p:spTgt spid="21"/>
                                        </p:tgtEl>
                                        <p:attrNameLst>
                                          <p:attrName>ppt_x</p:attrName>
                                        </p:attrNameLst>
                                      </p:cBhvr>
                                      <p:tavLst>
                                        <p:tav tm="0">
                                          <p:val>
                                            <p:strVal val="#ppt_x"/>
                                          </p:val>
                                        </p:tav>
                                        <p:tav tm="100000">
                                          <p:val>
                                            <p:strVal val="#ppt_x"/>
                                          </p:val>
                                        </p:tav>
                                      </p:tavLst>
                                    </p:anim>
                                    <p:anim calcmode="lin" valueType="num">
                                      <p:cBhvr additive="base">
                                        <p:cTn id="13" dur="500" fill="hold"/>
                                        <p:tgtEl>
                                          <p:spTgt spid="21"/>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additive="base">
                                        <p:cTn id="16" dur="500" fill="hold"/>
                                        <p:tgtEl>
                                          <p:spTgt spid="22"/>
                                        </p:tgtEl>
                                        <p:attrNameLst>
                                          <p:attrName>ppt_x</p:attrName>
                                        </p:attrNameLst>
                                      </p:cBhvr>
                                      <p:tavLst>
                                        <p:tav tm="0">
                                          <p:val>
                                            <p:strVal val="#ppt_x"/>
                                          </p:val>
                                        </p:tav>
                                        <p:tav tm="100000">
                                          <p:val>
                                            <p:strVal val="#ppt_x"/>
                                          </p:val>
                                        </p:tav>
                                      </p:tavLst>
                                    </p:anim>
                                    <p:anim calcmode="lin" valueType="num">
                                      <p:cBhvr additive="base">
                                        <p:cTn id="17" dur="500" fill="hold"/>
                                        <p:tgtEl>
                                          <p:spTgt spid="22"/>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500" fill="hold"/>
                                        <p:tgtEl>
                                          <p:spTgt spid="23"/>
                                        </p:tgtEl>
                                        <p:attrNameLst>
                                          <p:attrName>ppt_x</p:attrName>
                                        </p:attrNameLst>
                                      </p:cBhvr>
                                      <p:tavLst>
                                        <p:tav tm="0">
                                          <p:val>
                                            <p:strVal val="#ppt_x"/>
                                          </p:val>
                                        </p:tav>
                                        <p:tav tm="100000">
                                          <p:val>
                                            <p:strVal val="#ppt_x"/>
                                          </p:val>
                                        </p:tav>
                                      </p:tavLst>
                                    </p:anim>
                                    <p:anim calcmode="lin" valueType="num">
                                      <p:cBhvr additive="base">
                                        <p:cTn id="21"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500" fill="hold"/>
                                        <p:tgtEl>
                                          <p:spTgt spid="24"/>
                                        </p:tgtEl>
                                        <p:attrNameLst>
                                          <p:attrName>ppt_x</p:attrName>
                                        </p:attrNameLst>
                                      </p:cBhvr>
                                      <p:tavLst>
                                        <p:tav tm="0">
                                          <p:val>
                                            <p:strVal val="#ppt_x"/>
                                          </p:val>
                                        </p:tav>
                                        <p:tav tm="100000">
                                          <p:val>
                                            <p:strVal val="#ppt_x"/>
                                          </p:val>
                                        </p:tav>
                                      </p:tavLst>
                                    </p:anim>
                                    <p:anim calcmode="lin" valueType="num">
                                      <p:cBhvr additive="base">
                                        <p:cTn id="27" dur="500" fill="hold"/>
                                        <p:tgtEl>
                                          <p:spTgt spid="24"/>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500" fill="hold"/>
                                        <p:tgtEl>
                                          <p:spTgt spid="25"/>
                                        </p:tgtEl>
                                        <p:attrNameLst>
                                          <p:attrName>ppt_x</p:attrName>
                                        </p:attrNameLst>
                                      </p:cBhvr>
                                      <p:tavLst>
                                        <p:tav tm="0">
                                          <p:val>
                                            <p:strVal val="#ppt_x"/>
                                          </p:val>
                                        </p:tav>
                                        <p:tav tm="100000">
                                          <p:val>
                                            <p:strVal val="#ppt_x"/>
                                          </p:val>
                                        </p:tav>
                                      </p:tavLst>
                                    </p:anim>
                                    <p:anim calcmode="lin" valueType="num">
                                      <p:cBhvr additive="base">
                                        <p:cTn id="31" dur="500" fill="hold"/>
                                        <p:tgtEl>
                                          <p:spTgt spid="2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500" fill="hold"/>
                                        <p:tgtEl>
                                          <p:spTgt spid="26"/>
                                        </p:tgtEl>
                                        <p:attrNameLst>
                                          <p:attrName>ppt_x</p:attrName>
                                        </p:attrNameLst>
                                      </p:cBhvr>
                                      <p:tavLst>
                                        <p:tav tm="0">
                                          <p:val>
                                            <p:strVal val="#ppt_x"/>
                                          </p:val>
                                        </p:tav>
                                        <p:tav tm="100000">
                                          <p:val>
                                            <p:strVal val="#ppt_x"/>
                                          </p:val>
                                        </p:tav>
                                      </p:tavLst>
                                    </p:anim>
                                    <p:anim calcmode="lin" valueType="num">
                                      <p:cBhvr additive="base">
                                        <p:cTn id="35"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ppt_x"/>
                                          </p:val>
                                        </p:tav>
                                        <p:tav tm="100000">
                                          <p:val>
                                            <p:strVal val="#ppt_x"/>
                                          </p:val>
                                        </p:tav>
                                      </p:tavLst>
                                    </p:anim>
                                    <p:anim calcmode="lin" valueType="num">
                                      <p:cBhvr additive="base">
                                        <p:cTn id="41" dur="500" fill="hold"/>
                                        <p:tgtEl>
                                          <p:spTgt spid="27"/>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additive="base">
                                        <p:cTn id="44" dur="500" fill="hold"/>
                                        <p:tgtEl>
                                          <p:spTgt spid="28"/>
                                        </p:tgtEl>
                                        <p:attrNameLst>
                                          <p:attrName>ppt_x</p:attrName>
                                        </p:attrNameLst>
                                      </p:cBhvr>
                                      <p:tavLst>
                                        <p:tav tm="0">
                                          <p:val>
                                            <p:strVal val="#ppt_x"/>
                                          </p:val>
                                        </p:tav>
                                        <p:tav tm="100000">
                                          <p:val>
                                            <p:strVal val="#ppt_x"/>
                                          </p:val>
                                        </p:tav>
                                      </p:tavLst>
                                    </p:anim>
                                    <p:anim calcmode="lin" valueType="num">
                                      <p:cBhvr additive="base">
                                        <p:cTn id="45" dur="500" fill="hold"/>
                                        <p:tgtEl>
                                          <p:spTgt spid="28"/>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additive="base">
                                        <p:cTn id="48" dur="500" fill="hold"/>
                                        <p:tgtEl>
                                          <p:spTgt spid="29"/>
                                        </p:tgtEl>
                                        <p:attrNameLst>
                                          <p:attrName>ppt_x</p:attrName>
                                        </p:attrNameLst>
                                      </p:cBhvr>
                                      <p:tavLst>
                                        <p:tav tm="0">
                                          <p:val>
                                            <p:strVal val="#ppt_x"/>
                                          </p:val>
                                        </p:tav>
                                        <p:tav tm="100000">
                                          <p:val>
                                            <p:strVal val="#ppt_x"/>
                                          </p:val>
                                        </p:tav>
                                      </p:tavLst>
                                    </p:anim>
                                    <p:anim calcmode="lin" valueType="num">
                                      <p:cBhvr additive="base">
                                        <p:cTn id="49"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500" fill="hold"/>
                                        <p:tgtEl>
                                          <p:spTgt spid="30"/>
                                        </p:tgtEl>
                                        <p:attrNameLst>
                                          <p:attrName>ppt_x</p:attrName>
                                        </p:attrNameLst>
                                      </p:cBhvr>
                                      <p:tavLst>
                                        <p:tav tm="0">
                                          <p:val>
                                            <p:strVal val="#ppt_x"/>
                                          </p:val>
                                        </p:tav>
                                        <p:tav tm="100000">
                                          <p:val>
                                            <p:strVal val="#ppt_x"/>
                                          </p:val>
                                        </p:tav>
                                      </p:tavLst>
                                    </p:anim>
                                    <p:anim calcmode="lin" valueType="num">
                                      <p:cBhvr additive="base">
                                        <p:cTn id="55" dur="500" fill="hold"/>
                                        <p:tgtEl>
                                          <p:spTgt spid="3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500" fill="hold"/>
                                        <p:tgtEl>
                                          <p:spTgt spid="31"/>
                                        </p:tgtEl>
                                        <p:attrNameLst>
                                          <p:attrName>ppt_x</p:attrName>
                                        </p:attrNameLst>
                                      </p:cBhvr>
                                      <p:tavLst>
                                        <p:tav tm="0">
                                          <p:val>
                                            <p:strVal val="#ppt_x"/>
                                          </p:val>
                                        </p:tav>
                                        <p:tav tm="100000">
                                          <p:val>
                                            <p:strVal val="#ppt_x"/>
                                          </p:val>
                                        </p:tav>
                                      </p:tavLst>
                                    </p:anim>
                                    <p:anim calcmode="lin" valueType="num">
                                      <p:cBhvr additive="base">
                                        <p:cTn id="59" dur="500" fill="hold"/>
                                        <p:tgtEl>
                                          <p:spTgt spid="31"/>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32"/>
                                        </p:tgtEl>
                                        <p:attrNameLst>
                                          <p:attrName>style.visibility</p:attrName>
                                        </p:attrNameLst>
                                      </p:cBhvr>
                                      <p:to>
                                        <p:strVal val="visible"/>
                                      </p:to>
                                    </p:set>
                                    <p:anim calcmode="lin" valueType="num">
                                      <p:cBhvr additive="base">
                                        <p:cTn id="62" dur="500" fill="hold"/>
                                        <p:tgtEl>
                                          <p:spTgt spid="32"/>
                                        </p:tgtEl>
                                        <p:attrNameLst>
                                          <p:attrName>ppt_x</p:attrName>
                                        </p:attrNameLst>
                                      </p:cBhvr>
                                      <p:tavLst>
                                        <p:tav tm="0">
                                          <p:val>
                                            <p:strVal val="#ppt_x"/>
                                          </p:val>
                                        </p:tav>
                                        <p:tav tm="100000">
                                          <p:val>
                                            <p:strVal val="#ppt_x"/>
                                          </p:val>
                                        </p:tav>
                                      </p:tavLst>
                                    </p:anim>
                                    <p:anim calcmode="lin" valueType="num">
                                      <p:cBhvr additive="base">
                                        <p:cTn id="63"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1" grpId="0"/>
      <p:bldP spid="22" grpId="0"/>
      <p:bldP spid="23" grpId="0"/>
      <p:bldP spid="24" grpId="0"/>
      <p:bldP spid="25" grpId="0"/>
      <p:bldP spid="26" grpId="0"/>
      <p:bldP spid="27" grpId="0"/>
      <p:bldP spid="28" grpId="0"/>
      <p:bldP spid="29" grpId="0"/>
      <p:bldP spid="30" grpId="0"/>
      <p:bldP spid="31" grpId="0"/>
      <p:bldP spid="3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graphicFrame>
        <p:nvGraphicFramePr>
          <p:cNvPr id="6" name="Logo Placeholder">
            <a:hlinkClick r:id="" action="ppaction://hlinkshowjump?jump=firstslide"/>
            <a:extLst>
              <a:ext uri="{FF2B5EF4-FFF2-40B4-BE49-F238E27FC236}">
                <a16:creationId xmlns="" xmlns:a16="http://schemas.microsoft.com/office/drawing/2014/main" id="{411DC15E-3432-440F-826C-05B0ED63A747}"/>
              </a:ext>
            </a:extLst>
          </p:cNvPr>
          <p:cNvGraphicFramePr/>
          <p:nvPr>
            <p:extLst>
              <p:ext uri="{D42A27DB-BD31-4B8C-83A1-F6EECF244321}">
                <p14:modId xmlns:p14="http://schemas.microsoft.com/office/powerpoint/2010/main" val="2522293865"/>
              </p:ext>
            </p:extLst>
          </p:nvPr>
        </p:nvGraphicFramePr>
        <p:xfrm>
          <a:off x="1987242" y="2077154"/>
          <a:ext cx="2609100" cy="326625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Rectangle 40">
            <a:extLst>
              <a:ext uri="{FF2B5EF4-FFF2-40B4-BE49-F238E27FC236}">
                <a16:creationId xmlns="" xmlns:a16="http://schemas.microsoft.com/office/drawing/2014/main" id="{DB1BD1BD-4A66-41D9-BF96-8231C9F240BA}"/>
              </a:ext>
            </a:extLst>
          </p:cNvPr>
          <p:cNvSpPr/>
          <p:nvPr/>
        </p:nvSpPr>
        <p:spPr>
          <a:xfrm>
            <a:off x="4948701" y="3171793"/>
            <a:ext cx="4775643" cy="3120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n-ea"/>
              <a:sym typeface="+mn-lt"/>
            </a:endParaRPr>
          </a:p>
        </p:txBody>
      </p:sp>
      <p:sp>
        <p:nvSpPr>
          <p:cNvPr id="8" name="Rectangle 41">
            <a:extLst>
              <a:ext uri="{FF2B5EF4-FFF2-40B4-BE49-F238E27FC236}">
                <a16:creationId xmlns="" xmlns:a16="http://schemas.microsoft.com/office/drawing/2014/main" id="{0E00B5D9-EBFA-4B95-9C03-9D30BB8F7B89}"/>
              </a:ext>
            </a:extLst>
          </p:cNvPr>
          <p:cNvSpPr/>
          <p:nvPr/>
        </p:nvSpPr>
        <p:spPr>
          <a:xfrm>
            <a:off x="4937271" y="3167151"/>
            <a:ext cx="2264008" cy="312073"/>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100" b="1" dirty="0">
              <a:cs typeface="+mn-ea"/>
              <a:sym typeface="+mn-lt"/>
            </a:endParaRPr>
          </a:p>
        </p:txBody>
      </p:sp>
      <p:sp>
        <p:nvSpPr>
          <p:cNvPr id="9" name="Rectangle 42">
            <a:extLst>
              <a:ext uri="{FF2B5EF4-FFF2-40B4-BE49-F238E27FC236}">
                <a16:creationId xmlns="" xmlns:a16="http://schemas.microsoft.com/office/drawing/2014/main" id="{0BAEEFF0-88B9-4651-A607-F4BBF64FD6C8}"/>
              </a:ext>
            </a:extLst>
          </p:cNvPr>
          <p:cNvSpPr/>
          <p:nvPr/>
        </p:nvSpPr>
        <p:spPr>
          <a:xfrm>
            <a:off x="4948701" y="3645841"/>
            <a:ext cx="4775643" cy="3120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n-ea"/>
              <a:sym typeface="+mn-lt"/>
            </a:endParaRPr>
          </a:p>
        </p:txBody>
      </p:sp>
      <p:sp>
        <p:nvSpPr>
          <p:cNvPr id="10" name="Rectangle 43">
            <a:extLst>
              <a:ext uri="{FF2B5EF4-FFF2-40B4-BE49-F238E27FC236}">
                <a16:creationId xmlns="" xmlns:a16="http://schemas.microsoft.com/office/drawing/2014/main" id="{A5C722CA-8F5C-4372-9F4F-CBFF225AEF42}"/>
              </a:ext>
            </a:extLst>
          </p:cNvPr>
          <p:cNvSpPr/>
          <p:nvPr/>
        </p:nvSpPr>
        <p:spPr>
          <a:xfrm>
            <a:off x="4937271" y="3641198"/>
            <a:ext cx="2571429" cy="312073"/>
          </a:xfrm>
          <a:prstGeom prst="rect">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100" b="1" dirty="0">
              <a:cs typeface="+mn-ea"/>
              <a:sym typeface="+mn-lt"/>
            </a:endParaRPr>
          </a:p>
        </p:txBody>
      </p:sp>
      <p:sp>
        <p:nvSpPr>
          <p:cNvPr id="11" name="Rectangle 44">
            <a:extLst>
              <a:ext uri="{FF2B5EF4-FFF2-40B4-BE49-F238E27FC236}">
                <a16:creationId xmlns="" xmlns:a16="http://schemas.microsoft.com/office/drawing/2014/main" id="{AFFEA4E6-E093-4EC1-93C4-A58CD9C88937}"/>
              </a:ext>
            </a:extLst>
          </p:cNvPr>
          <p:cNvSpPr/>
          <p:nvPr/>
        </p:nvSpPr>
        <p:spPr>
          <a:xfrm>
            <a:off x="4948701" y="4103042"/>
            <a:ext cx="4775643" cy="3120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cs typeface="+mn-ea"/>
              <a:sym typeface="+mn-lt"/>
            </a:endParaRPr>
          </a:p>
        </p:txBody>
      </p:sp>
      <p:sp>
        <p:nvSpPr>
          <p:cNvPr id="12" name="Rectangle 45">
            <a:extLst>
              <a:ext uri="{FF2B5EF4-FFF2-40B4-BE49-F238E27FC236}">
                <a16:creationId xmlns="" xmlns:a16="http://schemas.microsoft.com/office/drawing/2014/main" id="{E94E3FB5-F866-4682-96A5-D411A22CF685}"/>
              </a:ext>
            </a:extLst>
          </p:cNvPr>
          <p:cNvSpPr/>
          <p:nvPr/>
        </p:nvSpPr>
        <p:spPr>
          <a:xfrm>
            <a:off x="4937270" y="4098400"/>
            <a:ext cx="4170023" cy="312073"/>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100" b="1" dirty="0">
              <a:cs typeface="+mn-ea"/>
              <a:sym typeface="+mn-lt"/>
            </a:endParaRPr>
          </a:p>
        </p:txBody>
      </p:sp>
      <p:sp>
        <p:nvSpPr>
          <p:cNvPr id="13" name="Rectangle 46">
            <a:extLst>
              <a:ext uri="{FF2B5EF4-FFF2-40B4-BE49-F238E27FC236}">
                <a16:creationId xmlns="" xmlns:a16="http://schemas.microsoft.com/office/drawing/2014/main" id="{3A965FB0-232E-4128-A062-0A0010A51261}"/>
              </a:ext>
            </a:extLst>
          </p:cNvPr>
          <p:cNvSpPr/>
          <p:nvPr/>
        </p:nvSpPr>
        <p:spPr>
          <a:xfrm>
            <a:off x="4948701" y="4577091"/>
            <a:ext cx="4775643" cy="3120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n-ea"/>
              <a:sym typeface="+mn-lt"/>
            </a:endParaRPr>
          </a:p>
        </p:txBody>
      </p:sp>
      <p:sp>
        <p:nvSpPr>
          <p:cNvPr id="14" name="Rectangle 47">
            <a:extLst>
              <a:ext uri="{FF2B5EF4-FFF2-40B4-BE49-F238E27FC236}">
                <a16:creationId xmlns="" xmlns:a16="http://schemas.microsoft.com/office/drawing/2014/main" id="{FA4FCA20-EF69-42B3-A8BD-ECF490C68D91}"/>
              </a:ext>
            </a:extLst>
          </p:cNvPr>
          <p:cNvSpPr/>
          <p:nvPr/>
        </p:nvSpPr>
        <p:spPr>
          <a:xfrm>
            <a:off x="4937271" y="4572449"/>
            <a:ext cx="3592069" cy="312073"/>
          </a:xfrm>
          <a:prstGeom prst="rect">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100" b="1" dirty="0">
              <a:cs typeface="+mn-ea"/>
              <a:sym typeface="+mn-lt"/>
            </a:endParaRPr>
          </a:p>
        </p:txBody>
      </p:sp>
      <p:sp>
        <p:nvSpPr>
          <p:cNvPr id="15" name="Rectangle 48">
            <a:extLst>
              <a:ext uri="{FF2B5EF4-FFF2-40B4-BE49-F238E27FC236}">
                <a16:creationId xmlns="" xmlns:a16="http://schemas.microsoft.com/office/drawing/2014/main" id="{1945BFEB-4A56-45D7-92EB-93B554C19346}"/>
              </a:ext>
            </a:extLst>
          </p:cNvPr>
          <p:cNvSpPr/>
          <p:nvPr/>
        </p:nvSpPr>
        <p:spPr>
          <a:xfrm>
            <a:off x="4948701" y="5029649"/>
            <a:ext cx="4775643" cy="31671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cs typeface="+mn-ea"/>
              <a:sym typeface="+mn-lt"/>
            </a:endParaRPr>
          </a:p>
        </p:txBody>
      </p:sp>
      <p:sp>
        <p:nvSpPr>
          <p:cNvPr id="16" name="Rectangle 49">
            <a:extLst>
              <a:ext uri="{FF2B5EF4-FFF2-40B4-BE49-F238E27FC236}">
                <a16:creationId xmlns="" xmlns:a16="http://schemas.microsoft.com/office/drawing/2014/main" id="{7018F22F-059E-4071-B4EC-C70885E2A057}"/>
              </a:ext>
            </a:extLst>
          </p:cNvPr>
          <p:cNvSpPr/>
          <p:nvPr/>
        </p:nvSpPr>
        <p:spPr>
          <a:xfrm>
            <a:off x="4937270" y="5029649"/>
            <a:ext cx="4723383" cy="312073"/>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100" b="1" dirty="0">
              <a:cs typeface="+mn-ea"/>
              <a:sym typeface="+mn-lt"/>
            </a:endParaRPr>
          </a:p>
        </p:txBody>
      </p:sp>
      <p:sp>
        <p:nvSpPr>
          <p:cNvPr id="17" name="Oval 50">
            <a:extLst>
              <a:ext uri="{FF2B5EF4-FFF2-40B4-BE49-F238E27FC236}">
                <a16:creationId xmlns="" xmlns:a16="http://schemas.microsoft.com/office/drawing/2014/main" id="{BBCFD653-FCB8-4842-A6B2-FAD8529D54D9}"/>
              </a:ext>
            </a:extLst>
          </p:cNvPr>
          <p:cNvSpPr/>
          <p:nvPr/>
        </p:nvSpPr>
        <p:spPr>
          <a:xfrm>
            <a:off x="4948700" y="2114585"/>
            <a:ext cx="914400" cy="914400"/>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cs typeface="+mn-ea"/>
              <a:sym typeface="+mn-lt"/>
            </a:endParaRPr>
          </a:p>
        </p:txBody>
      </p:sp>
      <p:sp>
        <p:nvSpPr>
          <p:cNvPr id="18" name="Oval 51">
            <a:extLst>
              <a:ext uri="{FF2B5EF4-FFF2-40B4-BE49-F238E27FC236}">
                <a16:creationId xmlns="" xmlns:a16="http://schemas.microsoft.com/office/drawing/2014/main" id="{B2E3175D-66FB-4705-A6F9-35F7F131931B}"/>
              </a:ext>
            </a:extLst>
          </p:cNvPr>
          <p:cNvSpPr/>
          <p:nvPr/>
        </p:nvSpPr>
        <p:spPr>
          <a:xfrm>
            <a:off x="6232316" y="2114585"/>
            <a:ext cx="914400" cy="9144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cs typeface="+mn-ea"/>
              <a:sym typeface="+mn-lt"/>
            </a:endParaRPr>
          </a:p>
        </p:txBody>
      </p:sp>
      <p:sp>
        <p:nvSpPr>
          <p:cNvPr id="19" name="Oval 52">
            <a:extLst>
              <a:ext uri="{FF2B5EF4-FFF2-40B4-BE49-F238E27FC236}">
                <a16:creationId xmlns="" xmlns:a16="http://schemas.microsoft.com/office/drawing/2014/main" id="{44C86702-E367-4F99-B468-CBE0B4A92B3F}"/>
              </a:ext>
            </a:extLst>
          </p:cNvPr>
          <p:cNvSpPr/>
          <p:nvPr/>
        </p:nvSpPr>
        <p:spPr>
          <a:xfrm>
            <a:off x="7508699" y="2114585"/>
            <a:ext cx="914400" cy="914400"/>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cs typeface="+mn-ea"/>
              <a:sym typeface="+mn-lt"/>
            </a:endParaRPr>
          </a:p>
        </p:txBody>
      </p:sp>
      <p:sp>
        <p:nvSpPr>
          <p:cNvPr id="20" name="Oval 53">
            <a:extLst>
              <a:ext uri="{FF2B5EF4-FFF2-40B4-BE49-F238E27FC236}">
                <a16:creationId xmlns="" xmlns:a16="http://schemas.microsoft.com/office/drawing/2014/main" id="{3744D037-E400-4C2A-86F8-02DB89930628}"/>
              </a:ext>
            </a:extLst>
          </p:cNvPr>
          <p:cNvSpPr/>
          <p:nvPr/>
        </p:nvSpPr>
        <p:spPr>
          <a:xfrm>
            <a:off x="8809943" y="2114585"/>
            <a:ext cx="914400" cy="9144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cs typeface="+mn-ea"/>
              <a:sym typeface="+mn-lt"/>
            </a:endParaRPr>
          </a:p>
        </p:txBody>
      </p:sp>
      <p:sp>
        <p:nvSpPr>
          <p:cNvPr id="21" name="Rectangle 2">
            <a:extLst>
              <a:ext uri="{FF2B5EF4-FFF2-40B4-BE49-F238E27FC236}">
                <a16:creationId xmlns="" xmlns:a16="http://schemas.microsoft.com/office/drawing/2014/main" id="{45315A7E-9215-4C98-8264-43C549CC29CB}"/>
              </a:ext>
            </a:extLst>
          </p:cNvPr>
          <p:cNvSpPr/>
          <p:nvPr/>
        </p:nvSpPr>
        <p:spPr>
          <a:xfrm>
            <a:off x="9665078" y="3060025"/>
            <a:ext cx="732893" cy="523220"/>
          </a:xfrm>
          <a:prstGeom prst="rect">
            <a:avLst/>
          </a:prstGeom>
        </p:spPr>
        <p:txBody>
          <a:bodyPr wrap="none">
            <a:spAutoFit/>
          </a:bodyPr>
          <a:lstStyle/>
          <a:p>
            <a:pPr algn="ctr"/>
            <a:r>
              <a:rPr lang="en-US" sz="2800" b="1" spc="-150" dirty="0">
                <a:solidFill>
                  <a:srgbClr val="FF99CC"/>
                </a:solidFill>
                <a:cs typeface="+mn-ea"/>
                <a:sym typeface="+mn-lt"/>
              </a:rPr>
              <a:t>45</a:t>
            </a:r>
            <a:r>
              <a:rPr lang="en-US" b="1" spc="-150" dirty="0">
                <a:solidFill>
                  <a:srgbClr val="FF99CC"/>
                </a:solidFill>
                <a:cs typeface="+mn-ea"/>
                <a:sym typeface="+mn-lt"/>
              </a:rPr>
              <a:t>%</a:t>
            </a:r>
          </a:p>
        </p:txBody>
      </p:sp>
      <p:sp>
        <p:nvSpPr>
          <p:cNvPr id="22" name="Rectangle 58">
            <a:extLst>
              <a:ext uri="{FF2B5EF4-FFF2-40B4-BE49-F238E27FC236}">
                <a16:creationId xmlns="" xmlns:a16="http://schemas.microsoft.com/office/drawing/2014/main" id="{B665827D-BE81-4035-BC75-910294CD7DE4}"/>
              </a:ext>
            </a:extLst>
          </p:cNvPr>
          <p:cNvSpPr/>
          <p:nvPr/>
        </p:nvSpPr>
        <p:spPr>
          <a:xfrm>
            <a:off x="9665078" y="3534594"/>
            <a:ext cx="732893" cy="523220"/>
          </a:xfrm>
          <a:prstGeom prst="rect">
            <a:avLst/>
          </a:prstGeom>
        </p:spPr>
        <p:txBody>
          <a:bodyPr wrap="none">
            <a:spAutoFit/>
          </a:bodyPr>
          <a:lstStyle/>
          <a:p>
            <a:pPr algn="ctr"/>
            <a:r>
              <a:rPr lang="en-US" sz="2800" b="1" spc="-150" dirty="0">
                <a:solidFill>
                  <a:srgbClr val="FF99CC"/>
                </a:solidFill>
                <a:cs typeface="+mn-ea"/>
                <a:sym typeface="+mn-lt"/>
              </a:rPr>
              <a:t>55</a:t>
            </a:r>
            <a:r>
              <a:rPr lang="en-US" b="1" spc="-150" dirty="0">
                <a:solidFill>
                  <a:srgbClr val="FF99CC"/>
                </a:solidFill>
                <a:cs typeface="+mn-ea"/>
                <a:sym typeface="+mn-lt"/>
              </a:rPr>
              <a:t>%</a:t>
            </a:r>
          </a:p>
        </p:txBody>
      </p:sp>
      <p:sp>
        <p:nvSpPr>
          <p:cNvPr id="23" name="Rectangle 59">
            <a:extLst>
              <a:ext uri="{FF2B5EF4-FFF2-40B4-BE49-F238E27FC236}">
                <a16:creationId xmlns="" xmlns:a16="http://schemas.microsoft.com/office/drawing/2014/main" id="{E590E8C0-8A78-4B01-AA67-60839EFC2983}"/>
              </a:ext>
            </a:extLst>
          </p:cNvPr>
          <p:cNvSpPr/>
          <p:nvPr/>
        </p:nvSpPr>
        <p:spPr>
          <a:xfrm>
            <a:off x="9665078" y="3965264"/>
            <a:ext cx="732893" cy="523220"/>
          </a:xfrm>
          <a:prstGeom prst="rect">
            <a:avLst/>
          </a:prstGeom>
        </p:spPr>
        <p:txBody>
          <a:bodyPr wrap="none">
            <a:spAutoFit/>
          </a:bodyPr>
          <a:lstStyle/>
          <a:p>
            <a:pPr algn="ctr"/>
            <a:r>
              <a:rPr lang="en-US" sz="2800" b="1" spc="-150" dirty="0">
                <a:solidFill>
                  <a:srgbClr val="FF99CC"/>
                </a:solidFill>
                <a:cs typeface="+mn-ea"/>
                <a:sym typeface="+mn-lt"/>
              </a:rPr>
              <a:t>89</a:t>
            </a:r>
            <a:r>
              <a:rPr lang="en-US" b="1" spc="-150" dirty="0">
                <a:solidFill>
                  <a:srgbClr val="FF99CC"/>
                </a:solidFill>
                <a:cs typeface="+mn-ea"/>
                <a:sym typeface="+mn-lt"/>
              </a:rPr>
              <a:t>%</a:t>
            </a:r>
          </a:p>
        </p:txBody>
      </p:sp>
      <p:sp>
        <p:nvSpPr>
          <p:cNvPr id="24" name="Rectangle 60">
            <a:extLst>
              <a:ext uri="{FF2B5EF4-FFF2-40B4-BE49-F238E27FC236}">
                <a16:creationId xmlns="" xmlns:a16="http://schemas.microsoft.com/office/drawing/2014/main" id="{DA189644-B4F2-4E81-933A-FD131388EB79}"/>
              </a:ext>
            </a:extLst>
          </p:cNvPr>
          <p:cNvSpPr/>
          <p:nvPr/>
        </p:nvSpPr>
        <p:spPr>
          <a:xfrm>
            <a:off x="9665080" y="4439833"/>
            <a:ext cx="732893" cy="523220"/>
          </a:xfrm>
          <a:prstGeom prst="rect">
            <a:avLst/>
          </a:prstGeom>
        </p:spPr>
        <p:txBody>
          <a:bodyPr wrap="none">
            <a:spAutoFit/>
          </a:bodyPr>
          <a:lstStyle/>
          <a:p>
            <a:pPr algn="ctr"/>
            <a:r>
              <a:rPr lang="en-US" sz="2800" b="1" spc="-150" dirty="0">
                <a:solidFill>
                  <a:srgbClr val="FF99CC"/>
                </a:solidFill>
                <a:cs typeface="+mn-ea"/>
                <a:sym typeface="+mn-lt"/>
              </a:rPr>
              <a:t>78</a:t>
            </a:r>
            <a:r>
              <a:rPr lang="en-US" b="1" spc="-150" dirty="0">
                <a:solidFill>
                  <a:srgbClr val="FF99CC"/>
                </a:solidFill>
                <a:cs typeface="+mn-ea"/>
                <a:sym typeface="+mn-lt"/>
              </a:rPr>
              <a:t>%</a:t>
            </a:r>
          </a:p>
        </p:txBody>
      </p:sp>
      <p:sp>
        <p:nvSpPr>
          <p:cNvPr id="25" name="Rectangle 61">
            <a:extLst>
              <a:ext uri="{FF2B5EF4-FFF2-40B4-BE49-F238E27FC236}">
                <a16:creationId xmlns="" xmlns:a16="http://schemas.microsoft.com/office/drawing/2014/main" id="{E9807972-1B10-4538-9829-2F54EBE7E91C}"/>
              </a:ext>
            </a:extLst>
          </p:cNvPr>
          <p:cNvSpPr/>
          <p:nvPr/>
        </p:nvSpPr>
        <p:spPr>
          <a:xfrm>
            <a:off x="9665080" y="4917735"/>
            <a:ext cx="732893" cy="523220"/>
          </a:xfrm>
          <a:prstGeom prst="rect">
            <a:avLst/>
          </a:prstGeom>
        </p:spPr>
        <p:txBody>
          <a:bodyPr wrap="none">
            <a:spAutoFit/>
          </a:bodyPr>
          <a:lstStyle/>
          <a:p>
            <a:pPr algn="ctr"/>
            <a:r>
              <a:rPr lang="en-US" sz="2800" b="1" spc="-150" dirty="0">
                <a:solidFill>
                  <a:srgbClr val="FF99CC"/>
                </a:solidFill>
                <a:cs typeface="+mn-ea"/>
                <a:sym typeface="+mn-lt"/>
              </a:rPr>
              <a:t>99</a:t>
            </a:r>
            <a:r>
              <a:rPr lang="en-US" b="1" spc="-150" dirty="0">
                <a:solidFill>
                  <a:srgbClr val="FF99CC"/>
                </a:solidFill>
                <a:cs typeface="+mn-ea"/>
                <a:sym typeface="+mn-lt"/>
              </a:rPr>
              <a:t>%</a:t>
            </a:r>
          </a:p>
        </p:txBody>
      </p:sp>
      <p:sp>
        <p:nvSpPr>
          <p:cNvPr id="26" name="任意多边形 69">
            <a:extLst>
              <a:ext uri="{FF2B5EF4-FFF2-40B4-BE49-F238E27FC236}">
                <a16:creationId xmlns="" xmlns:a16="http://schemas.microsoft.com/office/drawing/2014/main" id="{CB161901-A65D-47BA-9AA5-45DD3FDA5F9F}"/>
              </a:ext>
            </a:extLst>
          </p:cNvPr>
          <p:cNvSpPr/>
          <p:nvPr/>
        </p:nvSpPr>
        <p:spPr>
          <a:xfrm>
            <a:off x="5201114" y="2422637"/>
            <a:ext cx="409575" cy="351345"/>
          </a:xfrm>
          <a:custGeom>
            <a:avLst/>
            <a:gdLst/>
            <a:ahLst/>
            <a:cxnLst/>
            <a:rect l="l" t="t" r="r" b="b"/>
            <a:pathLst>
              <a:path w="409575" h="351345">
                <a:moveTo>
                  <a:pt x="351064" y="37026"/>
                </a:moveTo>
                <a:cubicBezTo>
                  <a:pt x="291030" y="83043"/>
                  <a:pt x="232519" y="109174"/>
                  <a:pt x="175532" y="115422"/>
                </a:cubicBezTo>
                <a:lnTo>
                  <a:pt x="175532" y="177132"/>
                </a:lnTo>
                <a:cubicBezTo>
                  <a:pt x="232976" y="183532"/>
                  <a:pt x="291487" y="209511"/>
                  <a:pt x="351064" y="255070"/>
                </a:cubicBezTo>
                <a:close/>
                <a:moveTo>
                  <a:pt x="351064" y="0"/>
                </a:moveTo>
                <a:cubicBezTo>
                  <a:pt x="358987" y="0"/>
                  <a:pt x="365844" y="2895"/>
                  <a:pt x="371634" y="8685"/>
                </a:cubicBezTo>
                <a:cubicBezTo>
                  <a:pt x="377424" y="14475"/>
                  <a:pt x="380319" y="21332"/>
                  <a:pt x="380319" y="29255"/>
                </a:cubicBezTo>
                <a:lnTo>
                  <a:pt x="380319" y="117022"/>
                </a:lnTo>
                <a:cubicBezTo>
                  <a:pt x="388395" y="117022"/>
                  <a:pt x="395290" y="119878"/>
                  <a:pt x="401004" y="125592"/>
                </a:cubicBezTo>
                <a:cubicBezTo>
                  <a:pt x="406718" y="131306"/>
                  <a:pt x="409575" y="138201"/>
                  <a:pt x="409575" y="146277"/>
                </a:cubicBezTo>
                <a:cubicBezTo>
                  <a:pt x="409575" y="154353"/>
                  <a:pt x="406718" y="161247"/>
                  <a:pt x="401004" y="166961"/>
                </a:cubicBezTo>
                <a:cubicBezTo>
                  <a:pt x="395290" y="172675"/>
                  <a:pt x="388395" y="175532"/>
                  <a:pt x="380319" y="175532"/>
                </a:cubicBezTo>
                <a:lnTo>
                  <a:pt x="380319" y="263298"/>
                </a:lnTo>
                <a:cubicBezTo>
                  <a:pt x="380319" y="271222"/>
                  <a:pt x="377424" y="278078"/>
                  <a:pt x="371634" y="283868"/>
                </a:cubicBezTo>
                <a:cubicBezTo>
                  <a:pt x="365844" y="289659"/>
                  <a:pt x="358987" y="292554"/>
                  <a:pt x="351064" y="292554"/>
                </a:cubicBezTo>
                <a:cubicBezTo>
                  <a:pt x="287525" y="239681"/>
                  <a:pt x="225662" y="210730"/>
                  <a:pt x="165475" y="205702"/>
                </a:cubicBezTo>
                <a:cubicBezTo>
                  <a:pt x="156638" y="208597"/>
                  <a:pt x="149705" y="213625"/>
                  <a:pt x="144677" y="220787"/>
                </a:cubicBezTo>
                <a:cubicBezTo>
                  <a:pt x="139648" y="227948"/>
                  <a:pt x="137287" y="235605"/>
                  <a:pt x="137591" y="243757"/>
                </a:cubicBezTo>
                <a:cubicBezTo>
                  <a:pt x="137896" y="251909"/>
                  <a:pt x="140943" y="258956"/>
                  <a:pt x="146734" y="264898"/>
                </a:cubicBezTo>
                <a:cubicBezTo>
                  <a:pt x="143686" y="269926"/>
                  <a:pt x="141934" y="274917"/>
                  <a:pt x="141477" y="279869"/>
                </a:cubicBezTo>
                <a:cubicBezTo>
                  <a:pt x="141020" y="284821"/>
                  <a:pt x="141477" y="289240"/>
                  <a:pt x="142848" y="293125"/>
                </a:cubicBezTo>
                <a:cubicBezTo>
                  <a:pt x="144219" y="297011"/>
                  <a:pt x="146772" y="301201"/>
                  <a:pt x="150505" y="305696"/>
                </a:cubicBezTo>
                <a:cubicBezTo>
                  <a:pt x="154238" y="310191"/>
                  <a:pt x="157895" y="314000"/>
                  <a:pt x="161475" y="317124"/>
                </a:cubicBezTo>
                <a:cubicBezTo>
                  <a:pt x="165056" y="320247"/>
                  <a:pt x="169742" y="324095"/>
                  <a:pt x="175532" y="328666"/>
                </a:cubicBezTo>
                <a:cubicBezTo>
                  <a:pt x="171113" y="337503"/>
                  <a:pt x="162618" y="343827"/>
                  <a:pt x="150048" y="347636"/>
                </a:cubicBezTo>
                <a:cubicBezTo>
                  <a:pt x="137477" y="351445"/>
                  <a:pt x="124640" y="352321"/>
                  <a:pt x="111536" y="350264"/>
                </a:cubicBezTo>
                <a:cubicBezTo>
                  <a:pt x="98432" y="348207"/>
                  <a:pt x="88375" y="343979"/>
                  <a:pt x="81366" y="337579"/>
                </a:cubicBezTo>
                <a:cubicBezTo>
                  <a:pt x="80300" y="334075"/>
                  <a:pt x="78052" y="327409"/>
                  <a:pt x="74624" y="317581"/>
                </a:cubicBezTo>
                <a:cubicBezTo>
                  <a:pt x="71195" y="307753"/>
                  <a:pt x="68757" y="300553"/>
                  <a:pt x="67310" y="295982"/>
                </a:cubicBezTo>
                <a:cubicBezTo>
                  <a:pt x="65862" y="291411"/>
                  <a:pt x="64110" y="284630"/>
                  <a:pt x="62053" y="275640"/>
                </a:cubicBezTo>
                <a:cubicBezTo>
                  <a:pt x="59996" y="266650"/>
                  <a:pt x="58853" y="258956"/>
                  <a:pt x="58625" y="252556"/>
                </a:cubicBezTo>
                <a:cubicBezTo>
                  <a:pt x="58396" y="246157"/>
                  <a:pt x="58663" y="238652"/>
                  <a:pt x="59425" y="230043"/>
                </a:cubicBezTo>
                <a:cubicBezTo>
                  <a:pt x="60186" y="221434"/>
                  <a:pt x="61863" y="213016"/>
                  <a:pt x="64453" y="204788"/>
                </a:cubicBezTo>
                <a:lnTo>
                  <a:pt x="36569" y="204788"/>
                </a:lnTo>
                <a:cubicBezTo>
                  <a:pt x="26512" y="204788"/>
                  <a:pt x="17903" y="201207"/>
                  <a:pt x="10742" y="194045"/>
                </a:cubicBezTo>
                <a:cubicBezTo>
                  <a:pt x="3580" y="186884"/>
                  <a:pt x="0" y="178275"/>
                  <a:pt x="0" y="168218"/>
                </a:cubicBezTo>
                <a:lnTo>
                  <a:pt x="0" y="124335"/>
                </a:lnTo>
                <a:cubicBezTo>
                  <a:pt x="0" y="114279"/>
                  <a:pt x="3580" y="105670"/>
                  <a:pt x="10742" y="98508"/>
                </a:cubicBezTo>
                <a:cubicBezTo>
                  <a:pt x="17903" y="91347"/>
                  <a:pt x="26512" y="87766"/>
                  <a:pt x="36569" y="87766"/>
                </a:cubicBezTo>
                <a:lnTo>
                  <a:pt x="146276" y="87766"/>
                </a:lnTo>
                <a:cubicBezTo>
                  <a:pt x="212558" y="87766"/>
                  <a:pt x="280821" y="58511"/>
                  <a:pt x="351064"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sz="3200" dirty="0">
              <a:cs typeface="+mn-ea"/>
              <a:sym typeface="+mn-lt"/>
            </a:endParaRPr>
          </a:p>
        </p:txBody>
      </p:sp>
      <p:sp>
        <p:nvSpPr>
          <p:cNvPr id="27" name="任意多边形 70">
            <a:extLst>
              <a:ext uri="{FF2B5EF4-FFF2-40B4-BE49-F238E27FC236}">
                <a16:creationId xmlns="" xmlns:a16="http://schemas.microsoft.com/office/drawing/2014/main" id="{B112C780-C2F1-4831-AA25-61FF663EED04}"/>
              </a:ext>
            </a:extLst>
          </p:cNvPr>
          <p:cNvSpPr/>
          <p:nvPr/>
        </p:nvSpPr>
        <p:spPr>
          <a:xfrm>
            <a:off x="6499261" y="2398332"/>
            <a:ext cx="468085" cy="351064"/>
          </a:xfrm>
          <a:custGeom>
            <a:avLst/>
            <a:gdLst/>
            <a:ahLst/>
            <a:cxnLst/>
            <a:rect l="l" t="t" r="r" b="b"/>
            <a:pathLst>
              <a:path w="468085" h="351064">
                <a:moveTo>
                  <a:pt x="87766" y="175532"/>
                </a:moveTo>
                <a:lnTo>
                  <a:pt x="146276" y="175532"/>
                </a:lnTo>
                <a:lnTo>
                  <a:pt x="146276" y="292554"/>
                </a:lnTo>
                <a:lnTo>
                  <a:pt x="87766" y="292554"/>
                </a:lnTo>
                <a:close/>
                <a:moveTo>
                  <a:pt x="263298" y="117022"/>
                </a:moveTo>
                <a:lnTo>
                  <a:pt x="321809" y="117022"/>
                </a:lnTo>
                <a:lnTo>
                  <a:pt x="321809" y="292554"/>
                </a:lnTo>
                <a:lnTo>
                  <a:pt x="263298" y="292554"/>
                </a:lnTo>
                <a:close/>
                <a:moveTo>
                  <a:pt x="175532" y="58511"/>
                </a:moveTo>
                <a:lnTo>
                  <a:pt x="234042" y="58511"/>
                </a:lnTo>
                <a:lnTo>
                  <a:pt x="234042" y="292554"/>
                </a:lnTo>
                <a:lnTo>
                  <a:pt x="175532" y="292554"/>
                </a:lnTo>
                <a:close/>
                <a:moveTo>
                  <a:pt x="351064" y="29255"/>
                </a:moveTo>
                <a:lnTo>
                  <a:pt x="409575" y="29255"/>
                </a:lnTo>
                <a:lnTo>
                  <a:pt x="409575" y="292554"/>
                </a:lnTo>
                <a:lnTo>
                  <a:pt x="351064" y="292554"/>
                </a:lnTo>
                <a:close/>
                <a:moveTo>
                  <a:pt x="0" y="0"/>
                </a:moveTo>
                <a:lnTo>
                  <a:pt x="29255" y="0"/>
                </a:lnTo>
                <a:lnTo>
                  <a:pt x="29255" y="321809"/>
                </a:lnTo>
                <a:lnTo>
                  <a:pt x="468085" y="321809"/>
                </a:lnTo>
                <a:lnTo>
                  <a:pt x="468085" y="351064"/>
                </a:lnTo>
                <a:lnTo>
                  <a:pt x="0" y="351064"/>
                </a:ln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sz="3200" dirty="0">
              <a:cs typeface="+mn-ea"/>
              <a:sym typeface="+mn-lt"/>
            </a:endParaRPr>
          </a:p>
        </p:txBody>
      </p:sp>
      <p:sp>
        <p:nvSpPr>
          <p:cNvPr id="28" name="任意多边形 71">
            <a:extLst>
              <a:ext uri="{FF2B5EF4-FFF2-40B4-BE49-F238E27FC236}">
                <a16:creationId xmlns="" xmlns:a16="http://schemas.microsoft.com/office/drawing/2014/main" id="{D57F4804-F86A-457C-B2FB-89A15AA20E65}"/>
              </a:ext>
            </a:extLst>
          </p:cNvPr>
          <p:cNvSpPr/>
          <p:nvPr/>
        </p:nvSpPr>
        <p:spPr>
          <a:xfrm>
            <a:off x="7790518" y="2421803"/>
            <a:ext cx="380319" cy="351064"/>
          </a:xfrm>
          <a:custGeom>
            <a:avLst/>
            <a:gdLst/>
            <a:ahLst/>
            <a:cxnLst/>
            <a:rect l="l" t="t" r="r" b="b"/>
            <a:pathLst>
              <a:path w="380319" h="351064">
                <a:moveTo>
                  <a:pt x="292553" y="87766"/>
                </a:moveTo>
                <a:cubicBezTo>
                  <a:pt x="292553" y="119612"/>
                  <a:pt x="286916" y="147877"/>
                  <a:pt x="275640" y="172561"/>
                </a:cubicBezTo>
                <a:cubicBezTo>
                  <a:pt x="297124" y="168142"/>
                  <a:pt x="315066" y="159533"/>
                  <a:pt x="329465" y="146734"/>
                </a:cubicBezTo>
                <a:cubicBezTo>
                  <a:pt x="343864" y="133935"/>
                  <a:pt x="351064" y="121593"/>
                  <a:pt x="351064" y="109708"/>
                </a:cubicBezTo>
                <a:lnTo>
                  <a:pt x="351064" y="87766"/>
                </a:lnTo>
                <a:close/>
                <a:moveTo>
                  <a:pt x="29255" y="87766"/>
                </a:moveTo>
                <a:lnTo>
                  <a:pt x="29255" y="109708"/>
                </a:lnTo>
                <a:cubicBezTo>
                  <a:pt x="29255" y="121593"/>
                  <a:pt x="36455" y="133935"/>
                  <a:pt x="50854" y="146734"/>
                </a:cubicBezTo>
                <a:cubicBezTo>
                  <a:pt x="65253" y="159533"/>
                  <a:pt x="83195" y="168142"/>
                  <a:pt x="104679" y="172561"/>
                </a:cubicBezTo>
                <a:cubicBezTo>
                  <a:pt x="93404" y="147877"/>
                  <a:pt x="87766" y="119612"/>
                  <a:pt x="87766" y="87766"/>
                </a:cubicBezTo>
                <a:close/>
                <a:moveTo>
                  <a:pt x="124335" y="0"/>
                </a:moveTo>
                <a:lnTo>
                  <a:pt x="255984" y="0"/>
                </a:lnTo>
                <a:cubicBezTo>
                  <a:pt x="266041" y="0"/>
                  <a:pt x="274650" y="3581"/>
                  <a:pt x="281811" y="10742"/>
                </a:cubicBezTo>
                <a:cubicBezTo>
                  <a:pt x="288973" y="17904"/>
                  <a:pt x="292553" y="26513"/>
                  <a:pt x="292553" y="36569"/>
                </a:cubicBezTo>
                <a:lnTo>
                  <a:pt x="292553" y="58511"/>
                </a:lnTo>
                <a:lnTo>
                  <a:pt x="358378" y="58511"/>
                </a:lnTo>
                <a:cubicBezTo>
                  <a:pt x="364473" y="58511"/>
                  <a:pt x="369653" y="60644"/>
                  <a:pt x="373920" y="64910"/>
                </a:cubicBezTo>
                <a:cubicBezTo>
                  <a:pt x="378186" y="69177"/>
                  <a:pt x="380319" y="74357"/>
                  <a:pt x="380319" y="80452"/>
                </a:cubicBezTo>
                <a:lnTo>
                  <a:pt x="380319" y="109708"/>
                </a:lnTo>
                <a:cubicBezTo>
                  <a:pt x="380319" y="120526"/>
                  <a:pt x="377158" y="131421"/>
                  <a:pt x="370834" y="142391"/>
                </a:cubicBezTo>
                <a:cubicBezTo>
                  <a:pt x="364511" y="153362"/>
                  <a:pt x="355978" y="163266"/>
                  <a:pt x="345236" y="172104"/>
                </a:cubicBezTo>
                <a:cubicBezTo>
                  <a:pt x="334494" y="180941"/>
                  <a:pt x="321313" y="188370"/>
                  <a:pt x="305695" y="194388"/>
                </a:cubicBezTo>
                <a:cubicBezTo>
                  <a:pt x="290077" y="200407"/>
                  <a:pt x="273659" y="203797"/>
                  <a:pt x="256441" y="204559"/>
                </a:cubicBezTo>
                <a:cubicBezTo>
                  <a:pt x="250042" y="212787"/>
                  <a:pt x="242804" y="220025"/>
                  <a:pt x="234728" y="226272"/>
                </a:cubicBezTo>
                <a:cubicBezTo>
                  <a:pt x="228938" y="231453"/>
                  <a:pt x="224938" y="236976"/>
                  <a:pt x="222729" y="242842"/>
                </a:cubicBezTo>
                <a:cubicBezTo>
                  <a:pt x="220520" y="248709"/>
                  <a:pt x="219415" y="255527"/>
                  <a:pt x="219415" y="263298"/>
                </a:cubicBezTo>
                <a:cubicBezTo>
                  <a:pt x="219415" y="271526"/>
                  <a:pt x="221739" y="278459"/>
                  <a:pt x="226386" y="284097"/>
                </a:cubicBezTo>
                <a:cubicBezTo>
                  <a:pt x="231033" y="289735"/>
                  <a:pt x="238461" y="292554"/>
                  <a:pt x="248670" y="292554"/>
                </a:cubicBezTo>
                <a:cubicBezTo>
                  <a:pt x="260098" y="292554"/>
                  <a:pt x="270269" y="296020"/>
                  <a:pt x="279183" y="302953"/>
                </a:cubicBezTo>
                <a:cubicBezTo>
                  <a:pt x="288096" y="309886"/>
                  <a:pt x="292553" y="318609"/>
                  <a:pt x="292553" y="329123"/>
                </a:cubicBezTo>
                <a:lnTo>
                  <a:pt x="292553" y="343751"/>
                </a:lnTo>
                <a:cubicBezTo>
                  <a:pt x="292553" y="345884"/>
                  <a:pt x="291868" y="347636"/>
                  <a:pt x="290496" y="349007"/>
                </a:cubicBezTo>
                <a:cubicBezTo>
                  <a:pt x="289125" y="350379"/>
                  <a:pt x="287373" y="351064"/>
                  <a:pt x="285239" y="351064"/>
                </a:cubicBezTo>
                <a:lnTo>
                  <a:pt x="95080" y="351064"/>
                </a:lnTo>
                <a:cubicBezTo>
                  <a:pt x="92946" y="351064"/>
                  <a:pt x="91194" y="350379"/>
                  <a:pt x="89823" y="349007"/>
                </a:cubicBezTo>
                <a:cubicBezTo>
                  <a:pt x="88451" y="347636"/>
                  <a:pt x="87766" y="345884"/>
                  <a:pt x="87766" y="343751"/>
                </a:cubicBezTo>
                <a:lnTo>
                  <a:pt x="87766" y="329123"/>
                </a:lnTo>
                <a:cubicBezTo>
                  <a:pt x="87766" y="318609"/>
                  <a:pt x="92223" y="309886"/>
                  <a:pt x="101136" y="302953"/>
                </a:cubicBezTo>
                <a:cubicBezTo>
                  <a:pt x="110050" y="296020"/>
                  <a:pt x="120221" y="292554"/>
                  <a:pt x="131649" y="292554"/>
                </a:cubicBezTo>
                <a:cubicBezTo>
                  <a:pt x="141858" y="292554"/>
                  <a:pt x="149286" y="289735"/>
                  <a:pt x="153933" y="284097"/>
                </a:cubicBezTo>
                <a:cubicBezTo>
                  <a:pt x="158581" y="278459"/>
                  <a:pt x="160904" y="271526"/>
                  <a:pt x="160904" y="263298"/>
                </a:cubicBezTo>
                <a:cubicBezTo>
                  <a:pt x="160904" y="255527"/>
                  <a:pt x="159800" y="248709"/>
                  <a:pt x="157590" y="242842"/>
                </a:cubicBezTo>
                <a:cubicBezTo>
                  <a:pt x="155381" y="236976"/>
                  <a:pt x="151381" y="231453"/>
                  <a:pt x="145591" y="226272"/>
                </a:cubicBezTo>
                <a:cubicBezTo>
                  <a:pt x="137515" y="220025"/>
                  <a:pt x="130278" y="212787"/>
                  <a:pt x="123878" y="204559"/>
                </a:cubicBezTo>
                <a:cubicBezTo>
                  <a:pt x="106660" y="203797"/>
                  <a:pt x="90242" y="200407"/>
                  <a:pt x="74624" y="194388"/>
                </a:cubicBezTo>
                <a:cubicBezTo>
                  <a:pt x="59006" y="188370"/>
                  <a:pt x="45826" y="180941"/>
                  <a:pt x="35083" y="172104"/>
                </a:cubicBezTo>
                <a:cubicBezTo>
                  <a:pt x="24341" y="163266"/>
                  <a:pt x="15808" y="153362"/>
                  <a:pt x="9485" y="142391"/>
                </a:cubicBezTo>
                <a:cubicBezTo>
                  <a:pt x="3161" y="131421"/>
                  <a:pt x="0" y="120526"/>
                  <a:pt x="0" y="109708"/>
                </a:cubicBezTo>
                <a:lnTo>
                  <a:pt x="0" y="80452"/>
                </a:lnTo>
                <a:cubicBezTo>
                  <a:pt x="0" y="74357"/>
                  <a:pt x="2133" y="69177"/>
                  <a:pt x="6399" y="64910"/>
                </a:cubicBezTo>
                <a:cubicBezTo>
                  <a:pt x="10666" y="60644"/>
                  <a:pt x="15846" y="58511"/>
                  <a:pt x="21941" y="58511"/>
                </a:cubicBezTo>
                <a:lnTo>
                  <a:pt x="87766" y="58511"/>
                </a:lnTo>
                <a:lnTo>
                  <a:pt x="87766" y="36569"/>
                </a:lnTo>
                <a:cubicBezTo>
                  <a:pt x="87766" y="26513"/>
                  <a:pt x="91347" y="17904"/>
                  <a:pt x="98508" y="10742"/>
                </a:cubicBezTo>
                <a:cubicBezTo>
                  <a:pt x="105669" y="3581"/>
                  <a:pt x="114278" y="0"/>
                  <a:pt x="12433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sz="3200" dirty="0">
              <a:cs typeface="+mn-ea"/>
              <a:sym typeface="+mn-lt"/>
            </a:endParaRPr>
          </a:p>
        </p:txBody>
      </p:sp>
      <p:sp>
        <p:nvSpPr>
          <p:cNvPr id="29" name="任意多边形 72">
            <a:extLst>
              <a:ext uri="{FF2B5EF4-FFF2-40B4-BE49-F238E27FC236}">
                <a16:creationId xmlns="" xmlns:a16="http://schemas.microsoft.com/office/drawing/2014/main" id="{A9385BC7-0552-45D9-B0BA-13FA7A763FB8}"/>
              </a:ext>
            </a:extLst>
          </p:cNvPr>
          <p:cNvSpPr/>
          <p:nvPr/>
        </p:nvSpPr>
        <p:spPr>
          <a:xfrm>
            <a:off x="9091612" y="2365716"/>
            <a:ext cx="351065" cy="380319"/>
          </a:xfrm>
          <a:custGeom>
            <a:avLst/>
            <a:gdLst/>
            <a:ahLst/>
            <a:cxnLst/>
            <a:rect l="l" t="t" r="r" b="b"/>
            <a:pathLst>
              <a:path w="351065" h="380319">
                <a:moveTo>
                  <a:pt x="43883" y="292553"/>
                </a:moveTo>
                <a:cubicBezTo>
                  <a:pt x="39922" y="292553"/>
                  <a:pt x="36493" y="294001"/>
                  <a:pt x="33598" y="296896"/>
                </a:cubicBezTo>
                <a:cubicBezTo>
                  <a:pt x="30703" y="299791"/>
                  <a:pt x="29256" y="303219"/>
                  <a:pt x="29256" y="307181"/>
                </a:cubicBezTo>
                <a:cubicBezTo>
                  <a:pt x="29256" y="311143"/>
                  <a:pt x="30703" y="314571"/>
                  <a:pt x="33598" y="317466"/>
                </a:cubicBezTo>
                <a:cubicBezTo>
                  <a:pt x="36493" y="320361"/>
                  <a:pt x="39922" y="321809"/>
                  <a:pt x="43883" y="321809"/>
                </a:cubicBezTo>
                <a:cubicBezTo>
                  <a:pt x="47845" y="321809"/>
                  <a:pt x="51273" y="320361"/>
                  <a:pt x="54168" y="317466"/>
                </a:cubicBezTo>
                <a:cubicBezTo>
                  <a:pt x="57063" y="314571"/>
                  <a:pt x="58511" y="311143"/>
                  <a:pt x="58511" y="307181"/>
                </a:cubicBezTo>
                <a:cubicBezTo>
                  <a:pt x="58511" y="303219"/>
                  <a:pt x="57063" y="299791"/>
                  <a:pt x="54168" y="296896"/>
                </a:cubicBezTo>
                <a:cubicBezTo>
                  <a:pt x="51273" y="294001"/>
                  <a:pt x="47845" y="292553"/>
                  <a:pt x="43883" y="292553"/>
                </a:cubicBezTo>
                <a:close/>
                <a:moveTo>
                  <a:pt x="197474" y="29255"/>
                </a:moveTo>
                <a:cubicBezTo>
                  <a:pt x="193512" y="33217"/>
                  <a:pt x="190617" y="39693"/>
                  <a:pt x="188789" y="48682"/>
                </a:cubicBezTo>
                <a:cubicBezTo>
                  <a:pt x="186960" y="57672"/>
                  <a:pt x="184637" y="67234"/>
                  <a:pt x="181818" y="77366"/>
                </a:cubicBezTo>
                <a:cubicBezTo>
                  <a:pt x="178999" y="87499"/>
                  <a:pt x="174466" y="95842"/>
                  <a:pt x="168219" y="102393"/>
                </a:cubicBezTo>
                <a:cubicBezTo>
                  <a:pt x="164866" y="105898"/>
                  <a:pt x="159000" y="112831"/>
                  <a:pt x="150620" y="123192"/>
                </a:cubicBezTo>
                <a:cubicBezTo>
                  <a:pt x="150010" y="123954"/>
                  <a:pt x="148258" y="126240"/>
                  <a:pt x="145363" y="130049"/>
                </a:cubicBezTo>
                <a:cubicBezTo>
                  <a:pt x="142468" y="133858"/>
                  <a:pt x="140068" y="136982"/>
                  <a:pt x="138163" y="139420"/>
                </a:cubicBezTo>
                <a:cubicBezTo>
                  <a:pt x="136259" y="141858"/>
                  <a:pt x="133630" y="145096"/>
                  <a:pt x="130278" y="149133"/>
                </a:cubicBezTo>
                <a:cubicBezTo>
                  <a:pt x="126926" y="153171"/>
                  <a:pt x="123878" y="156524"/>
                  <a:pt x="121136" y="159190"/>
                </a:cubicBezTo>
                <a:cubicBezTo>
                  <a:pt x="118393" y="161857"/>
                  <a:pt x="115460" y="164561"/>
                  <a:pt x="112336" y="167304"/>
                </a:cubicBezTo>
                <a:cubicBezTo>
                  <a:pt x="109213" y="170046"/>
                  <a:pt x="106165" y="172104"/>
                  <a:pt x="103194" y="173475"/>
                </a:cubicBezTo>
                <a:cubicBezTo>
                  <a:pt x="100223" y="174846"/>
                  <a:pt x="97518" y="175532"/>
                  <a:pt x="95080" y="175532"/>
                </a:cubicBezTo>
                <a:lnTo>
                  <a:pt x="87766" y="175532"/>
                </a:lnTo>
                <a:lnTo>
                  <a:pt x="87766" y="321809"/>
                </a:lnTo>
                <a:lnTo>
                  <a:pt x="95080" y="321809"/>
                </a:lnTo>
                <a:cubicBezTo>
                  <a:pt x="97061" y="321809"/>
                  <a:pt x="99461" y="322037"/>
                  <a:pt x="102280" y="322494"/>
                </a:cubicBezTo>
                <a:cubicBezTo>
                  <a:pt x="105099" y="322951"/>
                  <a:pt x="107613" y="323447"/>
                  <a:pt x="109822" y="323980"/>
                </a:cubicBezTo>
                <a:cubicBezTo>
                  <a:pt x="112031" y="324513"/>
                  <a:pt x="114927" y="325351"/>
                  <a:pt x="118507" y="326494"/>
                </a:cubicBezTo>
                <a:cubicBezTo>
                  <a:pt x="122088" y="327637"/>
                  <a:pt x="124755" y="328513"/>
                  <a:pt x="126507" y="329123"/>
                </a:cubicBezTo>
                <a:cubicBezTo>
                  <a:pt x="128259" y="329732"/>
                  <a:pt x="130964" y="330684"/>
                  <a:pt x="134621" y="331979"/>
                </a:cubicBezTo>
                <a:cubicBezTo>
                  <a:pt x="138278" y="333275"/>
                  <a:pt x="140487" y="334075"/>
                  <a:pt x="141249" y="334379"/>
                </a:cubicBezTo>
                <a:cubicBezTo>
                  <a:pt x="173399" y="345502"/>
                  <a:pt x="199455" y="351064"/>
                  <a:pt x="219415" y="351064"/>
                </a:cubicBezTo>
                <a:lnTo>
                  <a:pt x="247071" y="351064"/>
                </a:lnTo>
                <a:cubicBezTo>
                  <a:pt x="276326" y="351064"/>
                  <a:pt x="290954" y="338341"/>
                  <a:pt x="290954" y="312895"/>
                </a:cubicBezTo>
                <a:cubicBezTo>
                  <a:pt x="290954" y="308933"/>
                  <a:pt x="290573" y="304667"/>
                  <a:pt x="289811" y="300096"/>
                </a:cubicBezTo>
                <a:cubicBezTo>
                  <a:pt x="294382" y="297658"/>
                  <a:pt x="298001" y="293658"/>
                  <a:pt x="300668" y="288096"/>
                </a:cubicBezTo>
                <a:cubicBezTo>
                  <a:pt x="303334" y="282535"/>
                  <a:pt x="304667" y="276935"/>
                  <a:pt x="304667" y="271297"/>
                </a:cubicBezTo>
                <a:cubicBezTo>
                  <a:pt x="304667" y="265660"/>
                  <a:pt x="303296" y="260403"/>
                  <a:pt x="300553" y="255527"/>
                </a:cubicBezTo>
                <a:cubicBezTo>
                  <a:pt x="308629" y="247908"/>
                  <a:pt x="312667" y="238842"/>
                  <a:pt x="312667" y="228329"/>
                </a:cubicBezTo>
                <a:cubicBezTo>
                  <a:pt x="312667" y="224519"/>
                  <a:pt x="311905" y="220291"/>
                  <a:pt x="310381" y="215644"/>
                </a:cubicBezTo>
                <a:cubicBezTo>
                  <a:pt x="308858" y="210996"/>
                  <a:pt x="306953" y="207378"/>
                  <a:pt x="304667" y="204787"/>
                </a:cubicBezTo>
                <a:cubicBezTo>
                  <a:pt x="309543" y="204635"/>
                  <a:pt x="313619" y="201054"/>
                  <a:pt x="316895" y="194045"/>
                </a:cubicBezTo>
                <a:cubicBezTo>
                  <a:pt x="320171" y="187036"/>
                  <a:pt x="321809" y="180865"/>
                  <a:pt x="321809" y="175532"/>
                </a:cubicBezTo>
                <a:cubicBezTo>
                  <a:pt x="321809" y="167761"/>
                  <a:pt x="318838" y="160942"/>
                  <a:pt x="312895" y="155076"/>
                </a:cubicBezTo>
                <a:cubicBezTo>
                  <a:pt x="306953" y="149210"/>
                  <a:pt x="300172" y="146277"/>
                  <a:pt x="292554" y="146277"/>
                </a:cubicBezTo>
                <a:lnTo>
                  <a:pt x="212102" y="146277"/>
                </a:lnTo>
                <a:cubicBezTo>
                  <a:pt x="212102" y="137439"/>
                  <a:pt x="215758" y="125287"/>
                  <a:pt x="223072" y="109822"/>
                </a:cubicBezTo>
                <a:cubicBezTo>
                  <a:pt x="230386" y="94356"/>
                  <a:pt x="234043" y="82128"/>
                  <a:pt x="234043" y="73138"/>
                </a:cubicBezTo>
                <a:cubicBezTo>
                  <a:pt x="234043" y="58206"/>
                  <a:pt x="231605" y="47159"/>
                  <a:pt x="226729" y="39997"/>
                </a:cubicBezTo>
                <a:cubicBezTo>
                  <a:pt x="221853" y="32836"/>
                  <a:pt x="212102" y="29255"/>
                  <a:pt x="197474" y="29255"/>
                </a:cubicBezTo>
                <a:close/>
                <a:moveTo>
                  <a:pt x="197474" y="0"/>
                </a:moveTo>
                <a:cubicBezTo>
                  <a:pt x="210273" y="0"/>
                  <a:pt x="221777" y="2476"/>
                  <a:pt x="231986" y="7428"/>
                </a:cubicBezTo>
                <a:cubicBezTo>
                  <a:pt x="242195" y="12380"/>
                  <a:pt x="249966" y="20113"/>
                  <a:pt x="255299" y="30626"/>
                </a:cubicBezTo>
                <a:cubicBezTo>
                  <a:pt x="260632" y="41140"/>
                  <a:pt x="263298" y="55311"/>
                  <a:pt x="263298" y="73138"/>
                </a:cubicBezTo>
                <a:cubicBezTo>
                  <a:pt x="263298" y="87309"/>
                  <a:pt x="259642" y="101936"/>
                  <a:pt x="252328" y="117021"/>
                </a:cubicBezTo>
                <a:lnTo>
                  <a:pt x="292554" y="117021"/>
                </a:lnTo>
                <a:cubicBezTo>
                  <a:pt x="308400" y="117021"/>
                  <a:pt x="322114" y="122811"/>
                  <a:pt x="333694" y="134392"/>
                </a:cubicBezTo>
                <a:cubicBezTo>
                  <a:pt x="345274" y="145972"/>
                  <a:pt x="351065" y="159609"/>
                  <a:pt x="351065" y="175303"/>
                </a:cubicBezTo>
                <a:cubicBezTo>
                  <a:pt x="351065" y="188864"/>
                  <a:pt x="347331" y="201283"/>
                  <a:pt x="339865" y="212558"/>
                </a:cubicBezTo>
                <a:cubicBezTo>
                  <a:pt x="341237" y="217586"/>
                  <a:pt x="341922" y="222843"/>
                  <a:pt x="341922" y="228329"/>
                </a:cubicBezTo>
                <a:cubicBezTo>
                  <a:pt x="341922" y="240061"/>
                  <a:pt x="339027" y="251032"/>
                  <a:pt x="333237" y="261241"/>
                </a:cubicBezTo>
                <a:cubicBezTo>
                  <a:pt x="333694" y="264441"/>
                  <a:pt x="333923" y="267717"/>
                  <a:pt x="333923" y="271069"/>
                </a:cubicBezTo>
                <a:cubicBezTo>
                  <a:pt x="333923" y="286458"/>
                  <a:pt x="329352" y="300020"/>
                  <a:pt x="320209" y="311752"/>
                </a:cubicBezTo>
                <a:cubicBezTo>
                  <a:pt x="320362" y="332932"/>
                  <a:pt x="313886" y="349655"/>
                  <a:pt x="300782" y="361921"/>
                </a:cubicBezTo>
                <a:cubicBezTo>
                  <a:pt x="287678" y="374186"/>
                  <a:pt x="270384" y="380319"/>
                  <a:pt x="248899" y="380319"/>
                </a:cubicBezTo>
                <a:lnTo>
                  <a:pt x="240671" y="380319"/>
                </a:lnTo>
                <a:lnTo>
                  <a:pt x="219415" y="380319"/>
                </a:lnTo>
                <a:cubicBezTo>
                  <a:pt x="204788" y="380319"/>
                  <a:pt x="190351" y="378605"/>
                  <a:pt x="176104" y="375177"/>
                </a:cubicBezTo>
                <a:cubicBezTo>
                  <a:pt x="161857" y="371748"/>
                  <a:pt x="145363" y="366758"/>
                  <a:pt x="126621" y="360206"/>
                </a:cubicBezTo>
                <a:cubicBezTo>
                  <a:pt x="108946" y="354111"/>
                  <a:pt x="98432" y="351064"/>
                  <a:pt x="95080" y="351064"/>
                </a:cubicBezTo>
                <a:lnTo>
                  <a:pt x="29256" y="351064"/>
                </a:lnTo>
                <a:cubicBezTo>
                  <a:pt x="21180" y="351064"/>
                  <a:pt x="14285" y="348207"/>
                  <a:pt x="8571" y="342493"/>
                </a:cubicBezTo>
                <a:cubicBezTo>
                  <a:pt x="2857" y="336779"/>
                  <a:pt x="0" y="329884"/>
                  <a:pt x="0" y="321809"/>
                </a:cubicBezTo>
                <a:lnTo>
                  <a:pt x="0" y="175532"/>
                </a:lnTo>
                <a:cubicBezTo>
                  <a:pt x="0" y="167456"/>
                  <a:pt x="2857" y="160561"/>
                  <a:pt x="8571" y="154847"/>
                </a:cubicBezTo>
                <a:cubicBezTo>
                  <a:pt x="14285" y="149133"/>
                  <a:pt x="21180" y="146277"/>
                  <a:pt x="29256" y="146277"/>
                </a:cubicBezTo>
                <a:lnTo>
                  <a:pt x="91880" y="146277"/>
                </a:lnTo>
                <a:cubicBezTo>
                  <a:pt x="97366" y="142620"/>
                  <a:pt x="107803" y="130811"/>
                  <a:pt x="123193" y="110850"/>
                </a:cubicBezTo>
                <a:cubicBezTo>
                  <a:pt x="132030" y="99422"/>
                  <a:pt x="140182" y="89670"/>
                  <a:pt x="147648" y="81595"/>
                </a:cubicBezTo>
                <a:cubicBezTo>
                  <a:pt x="151305" y="77785"/>
                  <a:pt x="154010" y="71272"/>
                  <a:pt x="155762" y="62053"/>
                </a:cubicBezTo>
                <a:cubicBezTo>
                  <a:pt x="157514" y="52835"/>
                  <a:pt x="159838" y="43197"/>
                  <a:pt x="162733" y="33141"/>
                </a:cubicBezTo>
                <a:cubicBezTo>
                  <a:pt x="165628" y="23084"/>
                  <a:pt x="170352" y="14856"/>
                  <a:pt x="176904" y="8456"/>
                </a:cubicBezTo>
                <a:cubicBezTo>
                  <a:pt x="182846" y="2819"/>
                  <a:pt x="189703" y="0"/>
                  <a:pt x="197474"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sz="3200" dirty="0">
              <a:cs typeface="+mn-ea"/>
              <a:sym typeface="+mn-lt"/>
            </a:endParaRPr>
          </a:p>
        </p:txBody>
      </p:sp>
      <p:pic>
        <p:nvPicPr>
          <p:cNvPr id="30" name="图片 29">
            <a:extLst>
              <a:ext uri="{FF2B5EF4-FFF2-40B4-BE49-F238E27FC236}">
                <a16:creationId xmlns="" xmlns:a16="http://schemas.microsoft.com/office/drawing/2014/main" id="{1E05C90E-29A8-4290-BA0C-30B53FEAAE43}"/>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a:fillRect/>
          </a:stretch>
        </p:blipFill>
        <p:spPr>
          <a:xfrm>
            <a:off x="2023533" y="2114587"/>
            <a:ext cx="2563185" cy="2658751"/>
          </a:xfrm>
          <a:prstGeom prst="rect">
            <a:avLst/>
          </a:prstGeom>
        </p:spPr>
      </p:pic>
    </p:spTree>
    <p:extLst>
      <p:ext uri="{BB962C8B-B14F-4D97-AF65-F5344CB8AC3E}">
        <p14:creationId xmlns:p14="http://schemas.microsoft.com/office/powerpoint/2010/main" val="4246449190"/>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1+#ppt_w/2"/>
                                          </p:val>
                                        </p:tav>
                                        <p:tav tm="100000">
                                          <p:val>
                                            <p:strVal val="#ppt_x"/>
                                          </p:val>
                                        </p:tav>
                                      </p:tavLst>
                                    </p:anim>
                                    <p:anim calcmode="lin" valueType="num">
                                      <p:cBhvr additive="base">
                                        <p:cTn id="21" dur="500" fill="hold"/>
                                        <p:tgtEl>
                                          <p:spTgt spid="7"/>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1+#ppt_w/2"/>
                                          </p:val>
                                        </p:tav>
                                        <p:tav tm="100000">
                                          <p:val>
                                            <p:strVal val="#ppt_x"/>
                                          </p:val>
                                        </p:tav>
                                      </p:tavLst>
                                    </p:anim>
                                    <p:anim calcmode="lin" valueType="num">
                                      <p:cBhvr additive="base">
                                        <p:cTn id="25" dur="500" fill="hold"/>
                                        <p:tgtEl>
                                          <p:spTgt spid="8"/>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1+#ppt_w/2"/>
                                          </p:val>
                                        </p:tav>
                                        <p:tav tm="100000">
                                          <p:val>
                                            <p:strVal val="#ppt_x"/>
                                          </p:val>
                                        </p:tav>
                                      </p:tavLst>
                                    </p:anim>
                                    <p:anim calcmode="lin" valueType="num">
                                      <p:cBhvr additive="base">
                                        <p:cTn id="29" dur="500" fill="hold"/>
                                        <p:tgtEl>
                                          <p:spTgt spid="9"/>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1+#ppt_w/2"/>
                                          </p:val>
                                        </p:tav>
                                        <p:tav tm="100000">
                                          <p:val>
                                            <p:strVal val="#ppt_x"/>
                                          </p:val>
                                        </p:tav>
                                      </p:tavLst>
                                    </p:anim>
                                    <p:anim calcmode="lin" valueType="num">
                                      <p:cBhvr additive="base">
                                        <p:cTn id="33" dur="500" fill="hold"/>
                                        <p:tgtEl>
                                          <p:spTgt spid="10"/>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1+#ppt_w/2"/>
                                          </p:val>
                                        </p:tav>
                                        <p:tav tm="100000">
                                          <p:val>
                                            <p:strVal val="#ppt_x"/>
                                          </p:val>
                                        </p:tav>
                                      </p:tavLst>
                                    </p:anim>
                                    <p:anim calcmode="lin" valueType="num">
                                      <p:cBhvr additive="base">
                                        <p:cTn id="37" dur="500" fill="hold"/>
                                        <p:tgtEl>
                                          <p:spTgt spid="11"/>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1+#ppt_w/2"/>
                                          </p:val>
                                        </p:tav>
                                        <p:tav tm="100000">
                                          <p:val>
                                            <p:strVal val="#ppt_x"/>
                                          </p:val>
                                        </p:tav>
                                      </p:tavLst>
                                    </p:anim>
                                    <p:anim calcmode="lin" valueType="num">
                                      <p:cBhvr additive="base">
                                        <p:cTn id="41" dur="500" fill="hold"/>
                                        <p:tgtEl>
                                          <p:spTgt spid="12"/>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1+#ppt_w/2"/>
                                          </p:val>
                                        </p:tav>
                                        <p:tav tm="100000">
                                          <p:val>
                                            <p:strVal val="#ppt_x"/>
                                          </p:val>
                                        </p:tav>
                                      </p:tavLst>
                                    </p:anim>
                                    <p:anim calcmode="lin" valueType="num">
                                      <p:cBhvr additive="base">
                                        <p:cTn id="45" dur="500" fill="hold"/>
                                        <p:tgtEl>
                                          <p:spTgt spid="13"/>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1+#ppt_w/2"/>
                                          </p:val>
                                        </p:tav>
                                        <p:tav tm="100000">
                                          <p:val>
                                            <p:strVal val="#ppt_x"/>
                                          </p:val>
                                        </p:tav>
                                      </p:tavLst>
                                    </p:anim>
                                    <p:anim calcmode="lin" valueType="num">
                                      <p:cBhvr additive="base">
                                        <p:cTn id="49" dur="500" fill="hold"/>
                                        <p:tgtEl>
                                          <p:spTgt spid="14"/>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1+#ppt_w/2"/>
                                          </p:val>
                                        </p:tav>
                                        <p:tav tm="100000">
                                          <p:val>
                                            <p:strVal val="#ppt_x"/>
                                          </p:val>
                                        </p:tav>
                                      </p:tavLst>
                                    </p:anim>
                                    <p:anim calcmode="lin" valueType="num">
                                      <p:cBhvr additive="base">
                                        <p:cTn id="53" dur="500" fill="hold"/>
                                        <p:tgtEl>
                                          <p:spTgt spid="15"/>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additive="base">
                                        <p:cTn id="56" dur="500" fill="hold"/>
                                        <p:tgtEl>
                                          <p:spTgt spid="16"/>
                                        </p:tgtEl>
                                        <p:attrNameLst>
                                          <p:attrName>ppt_x</p:attrName>
                                        </p:attrNameLst>
                                      </p:cBhvr>
                                      <p:tavLst>
                                        <p:tav tm="0">
                                          <p:val>
                                            <p:strVal val="1+#ppt_w/2"/>
                                          </p:val>
                                        </p:tav>
                                        <p:tav tm="100000">
                                          <p:val>
                                            <p:strVal val="#ppt_x"/>
                                          </p:val>
                                        </p:tav>
                                      </p:tavLst>
                                    </p:anim>
                                    <p:anim calcmode="lin" valueType="num">
                                      <p:cBhvr additive="base">
                                        <p:cTn id="57" dur="500" fill="hold"/>
                                        <p:tgtEl>
                                          <p:spTgt spid="16"/>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additive="base">
                                        <p:cTn id="60" dur="500" fill="hold"/>
                                        <p:tgtEl>
                                          <p:spTgt spid="17"/>
                                        </p:tgtEl>
                                        <p:attrNameLst>
                                          <p:attrName>ppt_x</p:attrName>
                                        </p:attrNameLst>
                                      </p:cBhvr>
                                      <p:tavLst>
                                        <p:tav tm="0">
                                          <p:val>
                                            <p:strVal val="1+#ppt_w/2"/>
                                          </p:val>
                                        </p:tav>
                                        <p:tav tm="100000">
                                          <p:val>
                                            <p:strVal val="#ppt_x"/>
                                          </p:val>
                                        </p:tav>
                                      </p:tavLst>
                                    </p:anim>
                                    <p:anim calcmode="lin" valueType="num">
                                      <p:cBhvr additive="base">
                                        <p:cTn id="61" dur="500" fill="hold"/>
                                        <p:tgtEl>
                                          <p:spTgt spid="17"/>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fill="hold"/>
                                        <p:tgtEl>
                                          <p:spTgt spid="18"/>
                                        </p:tgtEl>
                                        <p:attrNameLst>
                                          <p:attrName>ppt_x</p:attrName>
                                        </p:attrNameLst>
                                      </p:cBhvr>
                                      <p:tavLst>
                                        <p:tav tm="0">
                                          <p:val>
                                            <p:strVal val="1+#ppt_w/2"/>
                                          </p:val>
                                        </p:tav>
                                        <p:tav tm="100000">
                                          <p:val>
                                            <p:strVal val="#ppt_x"/>
                                          </p:val>
                                        </p:tav>
                                      </p:tavLst>
                                    </p:anim>
                                    <p:anim calcmode="lin" valueType="num">
                                      <p:cBhvr additive="base">
                                        <p:cTn id="65" dur="500" fill="hold"/>
                                        <p:tgtEl>
                                          <p:spTgt spid="18"/>
                                        </p:tgtEl>
                                        <p:attrNameLst>
                                          <p:attrName>ppt_y</p:attrName>
                                        </p:attrNameLst>
                                      </p:cBhvr>
                                      <p:tavLst>
                                        <p:tav tm="0">
                                          <p:val>
                                            <p:strVal val="#ppt_y"/>
                                          </p:val>
                                        </p:tav>
                                        <p:tav tm="100000">
                                          <p:val>
                                            <p:strVal val="#ppt_y"/>
                                          </p:val>
                                        </p:tav>
                                      </p:tavLst>
                                    </p:anim>
                                  </p:childTnLst>
                                </p:cTn>
                              </p:par>
                              <p:par>
                                <p:cTn id="66" presetID="2" presetClass="entr" presetSubtype="2"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 calcmode="lin" valueType="num">
                                      <p:cBhvr additive="base">
                                        <p:cTn id="68" dur="500" fill="hold"/>
                                        <p:tgtEl>
                                          <p:spTgt spid="19"/>
                                        </p:tgtEl>
                                        <p:attrNameLst>
                                          <p:attrName>ppt_x</p:attrName>
                                        </p:attrNameLst>
                                      </p:cBhvr>
                                      <p:tavLst>
                                        <p:tav tm="0">
                                          <p:val>
                                            <p:strVal val="1+#ppt_w/2"/>
                                          </p:val>
                                        </p:tav>
                                        <p:tav tm="100000">
                                          <p:val>
                                            <p:strVal val="#ppt_x"/>
                                          </p:val>
                                        </p:tav>
                                      </p:tavLst>
                                    </p:anim>
                                    <p:anim calcmode="lin" valueType="num">
                                      <p:cBhvr additive="base">
                                        <p:cTn id="69" dur="500" fill="hold"/>
                                        <p:tgtEl>
                                          <p:spTgt spid="19"/>
                                        </p:tgtEl>
                                        <p:attrNameLst>
                                          <p:attrName>ppt_y</p:attrName>
                                        </p:attrNameLst>
                                      </p:cBhvr>
                                      <p:tavLst>
                                        <p:tav tm="0">
                                          <p:val>
                                            <p:strVal val="#ppt_y"/>
                                          </p:val>
                                        </p:tav>
                                        <p:tav tm="100000">
                                          <p:val>
                                            <p:strVal val="#ppt_y"/>
                                          </p:val>
                                        </p:tav>
                                      </p:tavLst>
                                    </p:anim>
                                  </p:childTnLst>
                                </p:cTn>
                              </p:par>
                              <p:par>
                                <p:cTn id="70" presetID="2" presetClass="entr" presetSubtype="2" fill="hold" grpId="0" nodeType="withEffect">
                                  <p:stCondLst>
                                    <p:cond delay="0"/>
                                  </p:stCondLst>
                                  <p:childTnLst>
                                    <p:set>
                                      <p:cBhvr>
                                        <p:cTn id="71" dur="1" fill="hold">
                                          <p:stCondLst>
                                            <p:cond delay="0"/>
                                          </p:stCondLst>
                                        </p:cTn>
                                        <p:tgtEl>
                                          <p:spTgt spid="20"/>
                                        </p:tgtEl>
                                        <p:attrNameLst>
                                          <p:attrName>style.visibility</p:attrName>
                                        </p:attrNameLst>
                                      </p:cBhvr>
                                      <p:to>
                                        <p:strVal val="visible"/>
                                      </p:to>
                                    </p:set>
                                    <p:anim calcmode="lin" valueType="num">
                                      <p:cBhvr additive="base">
                                        <p:cTn id="72" dur="500" fill="hold"/>
                                        <p:tgtEl>
                                          <p:spTgt spid="20"/>
                                        </p:tgtEl>
                                        <p:attrNameLst>
                                          <p:attrName>ppt_x</p:attrName>
                                        </p:attrNameLst>
                                      </p:cBhvr>
                                      <p:tavLst>
                                        <p:tav tm="0">
                                          <p:val>
                                            <p:strVal val="1+#ppt_w/2"/>
                                          </p:val>
                                        </p:tav>
                                        <p:tav tm="100000">
                                          <p:val>
                                            <p:strVal val="#ppt_x"/>
                                          </p:val>
                                        </p:tav>
                                      </p:tavLst>
                                    </p:anim>
                                    <p:anim calcmode="lin" valueType="num">
                                      <p:cBhvr additive="base">
                                        <p:cTn id="73" dur="500" fill="hold"/>
                                        <p:tgtEl>
                                          <p:spTgt spid="20"/>
                                        </p:tgtEl>
                                        <p:attrNameLst>
                                          <p:attrName>ppt_y</p:attrName>
                                        </p:attrNameLst>
                                      </p:cBhvr>
                                      <p:tavLst>
                                        <p:tav tm="0">
                                          <p:val>
                                            <p:strVal val="#ppt_y"/>
                                          </p:val>
                                        </p:tav>
                                        <p:tav tm="100000">
                                          <p:val>
                                            <p:strVal val="#ppt_y"/>
                                          </p:val>
                                        </p:tav>
                                      </p:tavLst>
                                    </p:anim>
                                  </p:childTnLst>
                                </p:cTn>
                              </p:par>
                              <p:par>
                                <p:cTn id="74" presetID="2" presetClass="entr" presetSubtype="2" fill="hold" grpId="0" nodeType="withEffect">
                                  <p:stCondLst>
                                    <p:cond delay="0"/>
                                  </p:stCondLst>
                                  <p:childTnLst>
                                    <p:set>
                                      <p:cBhvr>
                                        <p:cTn id="75" dur="1" fill="hold">
                                          <p:stCondLst>
                                            <p:cond delay="0"/>
                                          </p:stCondLst>
                                        </p:cTn>
                                        <p:tgtEl>
                                          <p:spTgt spid="21"/>
                                        </p:tgtEl>
                                        <p:attrNameLst>
                                          <p:attrName>style.visibility</p:attrName>
                                        </p:attrNameLst>
                                      </p:cBhvr>
                                      <p:to>
                                        <p:strVal val="visible"/>
                                      </p:to>
                                    </p:set>
                                    <p:anim calcmode="lin" valueType="num">
                                      <p:cBhvr additive="base">
                                        <p:cTn id="76" dur="500" fill="hold"/>
                                        <p:tgtEl>
                                          <p:spTgt spid="21"/>
                                        </p:tgtEl>
                                        <p:attrNameLst>
                                          <p:attrName>ppt_x</p:attrName>
                                        </p:attrNameLst>
                                      </p:cBhvr>
                                      <p:tavLst>
                                        <p:tav tm="0">
                                          <p:val>
                                            <p:strVal val="1+#ppt_w/2"/>
                                          </p:val>
                                        </p:tav>
                                        <p:tav tm="100000">
                                          <p:val>
                                            <p:strVal val="#ppt_x"/>
                                          </p:val>
                                        </p:tav>
                                      </p:tavLst>
                                    </p:anim>
                                    <p:anim calcmode="lin" valueType="num">
                                      <p:cBhvr additive="base">
                                        <p:cTn id="77" dur="500" fill="hold"/>
                                        <p:tgtEl>
                                          <p:spTgt spid="21"/>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0"/>
                                  </p:stCondLst>
                                  <p:childTnLst>
                                    <p:set>
                                      <p:cBhvr>
                                        <p:cTn id="79" dur="1" fill="hold">
                                          <p:stCondLst>
                                            <p:cond delay="0"/>
                                          </p:stCondLst>
                                        </p:cTn>
                                        <p:tgtEl>
                                          <p:spTgt spid="22"/>
                                        </p:tgtEl>
                                        <p:attrNameLst>
                                          <p:attrName>style.visibility</p:attrName>
                                        </p:attrNameLst>
                                      </p:cBhvr>
                                      <p:to>
                                        <p:strVal val="visible"/>
                                      </p:to>
                                    </p:set>
                                    <p:anim calcmode="lin" valueType="num">
                                      <p:cBhvr additive="base">
                                        <p:cTn id="80" dur="500" fill="hold"/>
                                        <p:tgtEl>
                                          <p:spTgt spid="22"/>
                                        </p:tgtEl>
                                        <p:attrNameLst>
                                          <p:attrName>ppt_x</p:attrName>
                                        </p:attrNameLst>
                                      </p:cBhvr>
                                      <p:tavLst>
                                        <p:tav tm="0">
                                          <p:val>
                                            <p:strVal val="1+#ppt_w/2"/>
                                          </p:val>
                                        </p:tav>
                                        <p:tav tm="100000">
                                          <p:val>
                                            <p:strVal val="#ppt_x"/>
                                          </p:val>
                                        </p:tav>
                                      </p:tavLst>
                                    </p:anim>
                                    <p:anim calcmode="lin" valueType="num">
                                      <p:cBhvr additive="base">
                                        <p:cTn id="81" dur="500" fill="hold"/>
                                        <p:tgtEl>
                                          <p:spTgt spid="22"/>
                                        </p:tgtEl>
                                        <p:attrNameLst>
                                          <p:attrName>ppt_y</p:attrName>
                                        </p:attrNameLst>
                                      </p:cBhvr>
                                      <p:tavLst>
                                        <p:tav tm="0">
                                          <p:val>
                                            <p:strVal val="#ppt_y"/>
                                          </p:val>
                                        </p:tav>
                                        <p:tav tm="100000">
                                          <p:val>
                                            <p:strVal val="#ppt_y"/>
                                          </p:val>
                                        </p:tav>
                                      </p:tavLst>
                                    </p:anim>
                                  </p:childTnLst>
                                </p:cTn>
                              </p:par>
                              <p:par>
                                <p:cTn id="82" presetID="2" presetClass="entr" presetSubtype="2" fill="hold" grpId="0" nodeType="withEffect">
                                  <p:stCondLst>
                                    <p:cond delay="0"/>
                                  </p:stCondLst>
                                  <p:childTnLst>
                                    <p:set>
                                      <p:cBhvr>
                                        <p:cTn id="83" dur="1" fill="hold">
                                          <p:stCondLst>
                                            <p:cond delay="0"/>
                                          </p:stCondLst>
                                        </p:cTn>
                                        <p:tgtEl>
                                          <p:spTgt spid="23"/>
                                        </p:tgtEl>
                                        <p:attrNameLst>
                                          <p:attrName>style.visibility</p:attrName>
                                        </p:attrNameLst>
                                      </p:cBhvr>
                                      <p:to>
                                        <p:strVal val="visible"/>
                                      </p:to>
                                    </p:set>
                                    <p:anim calcmode="lin" valueType="num">
                                      <p:cBhvr additive="base">
                                        <p:cTn id="84" dur="500" fill="hold"/>
                                        <p:tgtEl>
                                          <p:spTgt spid="23"/>
                                        </p:tgtEl>
                                        <p:attrNameLst>
                                          <p:attrName>ppt_x</p:attrName>
                                        </p:attrNameLst>
                                      </p:cBhvr>
                                      <p:tavLst>
                                        <p:tav tm="0">
                                          <p:val>
                                            <p:strVal val="1+#ppt_w/2"/>
                                          </p:val>
                                        </p:tav>
                                        <p:tav tm="100000">
                                          <p:val>
                                            <p:strVal val="#ppt_x"/>
                                          </p:val>
                                        </p:tav>
                                      </p:tavLst>
                                    </p:anim>
                                    <p:anim calcmode="lin" valueType="num">
                                      <p:cBhvr additive="base">
                                        <p:cTn id="85" dur="500" fill="hold"/>
                                        <p:tgtEl>
                                          <p:spTgt spid="23"/>
                                        </p:tgtEl>
                                        <p:attrNameLst>
                                          <p:attrName>ppt_y</p:attrName>
                                        </p:attrNameLst>
                                      </p:cBhvr>
                                      <p:tavLst>
                                        <p:tav tm="0">
                                          <p:val>
                                            <p:strVal val="#ppt_y"/>
                                          </p:val>
                                        </p:tav>
                                        <p:tav tm="100000">
                                          <p:val>
                                            <p:strVal val="#ppt_y"/>
                                          </p:val>
                                        </p:tav>
                                      </p:tavLst>
                                    </p:anim>
                                  </p:childTnLst>
                                </p:cTn>
                              </p:par>
                              <p:par>
                                <p:cTn id="86" presetID="2" presetClass="entr" presetSubtype="2" fill="hold" grpId="0" nodeType="with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additive="base">
                                        <p:cTn id="88" dur="500" fill="hold"/>
                                        <p:tgtEl>
                                          <p:spTgt spid="24"/>
                                        </p:tgtEl>
                                        <p:attrNameLst>
                                          <p:attrName>ppt_x</p:attrName>
                                        </p:attrNameLst>
                                      </p:cBhvr>
                                      <p:tavLst>
                                        <p:tav tm="0">
                                          <p:val>
                                            <p:strVal val="1+#ppt_w/2"/>
                                          </p:val>
                                        </p:tav>
                                        <p:tav tm="100000">
                                          <p:val>
                                            <p:strVal val="#ppt_x"/>
                                          </p:val>
                                        </p:tav>
                                      </p:tavLst>
                                    </p:anim>
                                    <p:anim calcmode="lin" valueType="num">
                                      <p:cBhvr additive="base">
                                        <p:cTn id="89" dur="500" fill="hold"/>
                                        <p:tgtEl>
                                          <p:spTgt spid="24"/>
                                        </p:tgtEl>
                                        <p:attrNameLst>
                                          <p:attrName>ppt_y</p:attrName>
                                        </p:attrNameLst>
                                      </p:cBhvr>
                                      <p:tavLst>
                                        <p:tav tm="0">
                                          <p:val>
                                            <p:strVal val="#ppt_y"/>
                                          </p:val>
                                        </p:tav>
                                        <p:tav tm="100000">
                                          <p:val>
                                            <p:strVal val="#ppt_y"/>
                                          </p:val>
                                        </p:tav>
                                      </p:tavLst>
                                    </p:anim>
                                  </p:childTnLst>
                                </p:cTn>
                              </p:par>
                              <p:par>
                                <p:cTn id="90" presetID="2" presetClass="entr" presetSubtype="2" fill="hold" grpId="0" nodeType="withEffect">
                                  <p:stCondLst>
                                    <p:cond delay="0"/>
                                  </p:stCondLst>
                                  <p:childTnLst>
                                    <p:set>
                                      <p:cBhvr>
                                        <p:cTn id="91" dur="1" fill="hold">
                                          <p:stCondLst>
                                            <p:cond delay="0"/>
                                          </p:stCondLst>
                                        </p:cTn>
                                        <p:tgtEl>
                                          <p:spTgt spid="25"/>
                                        </p:tgtEl>
                                        <p:attrNameLst>
                                          <p:attrName>style.visibility</p:attrName>
                                        </p:attrNameLst>
                                      </p:cBhvr>
                                      <p:to>
                                        <p:strVal val="visible"/>
                                      </p:to>
                                    </p:set>
                                    <p:anim calcmode="lin" valueType="num">
                                      <p:cBhvr additive="base">
                                        <p:cTn id="92" dur="500" fill="hold"/>
                                        <p:tgtEl>
                                          <p:spTgt spid="25"/>
                                        </p:tgtEl>
                                        <p:attrNameLst>
                                          <p:attrName>ppt_x</p:attrName>
                                        </p:attrNameLst>
                                      </p:cBhvr>
                                      <p:tavLst>
                                        <p:tav tm="0">
                                          <p:val>
                                            <p:strVal val="1+#ppt_w/2"/>
                                          </p:val>
                                        </p:tav>
                                        <p:tav tm="100000">
                                          <p:val>
                                            <p:strVal val="#ppt_x"/>
                                          </p:val>
                                        </p:tav>
                                      </p:tavLst>
                                    </p:anim>
                                    <p:anim calcmode="lin" valueType="num">
                                      <p:cBhvr additive="base">
                                        <p:cTn id="93" dur="500" fill="hold"/>
                                        <p:tgtEl>
                                          <p:spTgt spid="25"/>
                                        </p:tgtEl>
                                        <p:attrNameLst>
                                          <p:attrName>ppt_y</p:attrName>
                                        </p:attrNameLst>
                                      </p:cBhvr>
                                      <p:tavLst>
                                        <p:tav tm="0">
                                          <p:val>
                                            <p:strVal val="#ppt_y"/>
                                          </p:val>
                                        </p:tav>
                                        <p:tav tm="100000">
                                          <p:val>
                                            <p:strVal val="#ppt_y"/>
                                          </p:val>
                                        </p:tav>
                                      </p:tavLst>
                                    </p:anim>
                                  </p:childTnLst>
                                </p:cTn>
                              </p:par>
                              <p:par>
                                <p:cTn id="94" presetID="2" presetClass="entr" presetSubtype="2" fill="hold" grpId="0" nodeType="withEffect">
                                  <p:stCondLst>
                                    <p:cond delay="0"/>
                                  </p:stCondLst>
                                  <p:childTnLst>
                                    <p:set>
                                      <p:cBhvr>
                                        <p:cTn id="95" dur="1" fill="hold">
                                          <p:stCondLst>
                                            <p:cond delay="0"/>
                                          </p:stCondLst>
                                        </p:cTn>
                                        <p:tgtEl>
                                          <p:spTgt spid="26"/>
                                        </p:tgtEl>
                                        <p:attrNameLst>
                                          <p:attrName>style.visibility</p:attrName>
                                        </p:attrNameLst>
                                      </p:cBhvr>
                                      <p:to>
                                        <p:strVal val="visible"/>
                                      </p:to>
                                    </p:set>
                                    <p:anim calcmode="lin" valueType="num">
                                      <p:cBhvr additive="base">
                                        <p:cTn id="96" dur="500" fill="hold"/>
                                        <p:tgtEl>
                                          <p:spTgt spid="26"/>
                                        </p:tgtEl>
                                        <p:attrNameLst>
                                          <p:attrName>ppt_x</p:attrName>
                                        </p:attrNameLst>
                                      </p:cBhvr>
                                      <p:tavLst>
                                        <p:tav tm="0">
                                          <p:val>
                                            <p:strVal val="1+#ppt_w/2"/>
                                          </p:val>
                                        </p:tav>
                                        <p:tav tm="100000">
                                          <p:val>
                                            <p:strVal val="#ppt_x"/>
                                          </p:val>
                                        </p:tav>
                                      </p:tavLst>
                                    </p:anim>
                                    <p:anim calcmode="lin" valueType="num">
                                      <p:cBhvr additive="base">
                                        <p:cTn id="97" dur="500" fill="hold"/>
                                        <p:tgtEl>
                                          <p:spTgt spid="26"/>
                                        </p:tgtEl>
                                        <p:attrNameLst>
                                          <p:attrName>ppt_y</p:attrName>
                                        </p:attrNameLst>
                                      </p:cBhvr>
                                      <p:tavLst>
                                        <p:tav tm="0">
                                          <p:val>
                                            <p:strVal val="#ppt_y"/>
                                          </p:val>
                                        </p:tav>
                                        <p:tav tm="100000">
                                          <p:val>
                                            <p:strVal val="#ppt_y"/>
                                          </p:val>
                                        </p:tav>
                                      </p:tavLst>
                                    </p:anim>
                                  </p:childTnLst>
                                </p:cTn>
                              </p:par>
                              <p:par>
                                <p:cTn id="98" presetID="2" presetClass="entr" presetSubtype="2" fill="hold" grpId="0" nodeType="withEffect">
                                  <p:stCondLst>
                                    <p:cond delay="0"/>
                                  </p:stCondLst>
                                  <p:childTnLst>
                                    <p:set>
                                      <p:cBhvr>
                                        <p:cTn id="99" dur="1" fill="hold">
                                          <p:stCondLst>
                                            <p:cond delay="0"/>
                                          </p:stCondLst>
                                        </p:cTn>
                                        <p:tgtEl>
                                          <p:spTgt spid="27"/>
                                        </p:tgtEl>
                                        <p:attrNameLst>
                                          <p:attrName>style.visibility</p:attrName>
                                        </p:attrNameLst>
                                      </p:cBhvr>
                                      <p:to>
                                        <p:strVal val="visible"/>
                                      </p:to>
                                    </p:set>
                                    <p:anim calcmode="lin" valueType="num">
                                      <p:cBhvr additive="base">
                                        <p:cTn id="100" dur="500" fill="hold"/>
                                        <p:tgtEl>
                                          <p:spTgt spid="27"/>
                                        </p:tgtEl>
                                        <p:attrNameLst>
                                          <p:attrName>ppt_x</p:attrName>
                                        </p:attrNameLst>
                                      </p:cBhvr>
                                      <p:tavLst>
                                        <p:tav tm="0">
                                          <p:val>
                                            <p:strVal val="1+#ppt_w/2"/>
                                          </p:val>
                                        </p:tav>
                                        <p:tav tm="100000">
                                          <p:val>
                                            <p:strVal val="#ppt_x"/>
                                          </p:val>
                                        </p:tav>
                                      </p:tavLst>
                                    </p:anim>
                                    <p:anim calcmode="lin" valueType="num">
                                      <p:cBhvr additive="base">
                                        <p:cTn id="101" dur="500" fill="hold"/>
                                        <p:tgtEl>
                                          <p:spTgt spid="27"/>
                                        </p:tgtEl>
                                        <p:attrNameLst>
                                          <p:attrName>ppt_y</p:attrName>
                                        </p:attrNameLst>
                                      </p:cBhvr>
                                      <p:tavLst>
                                        <p:tav tm="0">
                                          <p:val>
                                            <p:strVal val="#ppt_y"/>
                                          </p:val>
                                        </p:tav>
                                        <p:tav tm="100000">
                                          <p:val>
                                            <p:strVal val="#ppt_y"/>
                                          </p:val>
                                        </p:tav>
                                      </p:tavLst>
                                    </p:anim>
                                  </p:childTnLst>
                                </p:cTn>
                              </p:par>
                              <p:par>
                                <p:cTn id="102" presetID="2" presetClass="entr" presetSubtype="2" fill="hold" grpId="0" nodeType="withEffect">
                                  <p:stCondLst>
                                    <p:cond delay="0"/>
                                  </p:stCondLst>
                                  <p:childTnLst>
                                    <p:set>
                                      <p:cBhvr>
                                        <p:cTn id="103" dur="1" fill="hold">
                                          <p:stCondLst>
                                            <p:cond delay="0"/>
                                          </p:stCondLst>
                                        </p:cTn>
                                        <p:tgtEl>
                                          <p:spTgt spid="28"/>
                                        </p:tgtEl>
                                        <p:attrNameLst>
                                          <p:attrName>style.visibility</p:attrName>
                                        </p:attrNameLst>
                                      </p:cBhvr>
                                      <p:to>
                                        <p:strVal val="visible"/>
                                      </p:to>
                                    </p:set>
                                    <p:anim calcmode="lin" valueType="num">
                                      <p:cBhvr additive="base">
                                        <p:cTn id="104" dur="500" fill="hold"/>
                                        <p:tgtEl>
                                          <p:spTgt spid="28"/>
                                        </p:tgtEl>
                                        <p:attrNameLst>
                                          <p:attrName>ppt_x</p:attrName>
                                        </p:attrNameLst>
                                      </p:cBhvr>
                                      <p:tavLst>
                                        <p:tav tm="0">
                                          <p:val>
                                            <p:strVal val="1+#ppt_w/2"/>
                                          </p:val>
                                        </p:tav>
                                        <p:tav tm="100000">
                                          <p:val>
                                            <p:strVal val="#ppt_x"/>
                                          </p:val>
                                        </p:tav>
                                      </p:tavLst>
                                    </p:anim>
                                    <p:anim calcmode="lin" valueType="num">
                                      <p:cBhvr additive="base">
                                        <p:cTn id="105" dur="500" fill="hold"/>
                                        <p:tgtEl>
                                          <p:spTgt spid="28"/>
                                        </p:tgtEl>
                                        <p:attrNameLst>
                                          <p:attrName>ppt_y</p:attrName>
                                        </p:attrNameLst>
                                      </p:cBhvr>
                                      <p:tavLst>
                                        <p:tav tm="0">
                                          <p:val>
                                            <p:strVal val="#ppt_y"/>
                                          </p:val>
                                        </p:tav>
                                        <p:tav tm="100000">
                                          <p:val>
                                            <p:strVal val="#ppt_y"/>
                                          </p:val>
                                        </p:tav>
                                      </p:tavLst>
                                    </p:anim>
                                  </p:childTnLst>
                                </p:cTn>
                              </p:par>
                              <p:par>
                                <p:cTn id="106" presetID="2" presetClass="entr" presetSubtype="2" fill="hold" grpId="0" nodeType="withEffect">
                                  <p:stCondLst>
                                    <p:cond delay="0"/>
                                  </p:stCondLst>
                                  <p:childTnLst>
                                    <p:set>
                                      <p:cBhvr>
                                        <p:cTn id="107" dur="1" fill="hold">
                                          <p:stCondLst>
                                            <p:cond delay="0"/>
                                          </p:stCondLst>
                                        </p:cTn>
                                        <p:tgtEl>
                                          <p:spTgt spid="29"/>
                                        </p:tgtEl>
                                        <p:attrNameLst>
                                          <p:attrName>style.visibility</p:attrName>
                                        </p:attrNameLst>
                                      </p:cBhvr>
                                      <p:to>
                                        <p:strVal val="visible"/>
                                      </p:to>
                                    </p:set>
                                    <p:anim calcmode="lin" valueType="num">
                                      <p:cBhvr additive="base">
                                        <p:cTn id="108" dur="500" fill="hold"/>
                                        <p:tgtEl>
                                          <p:spTgt spid="29"/>
                                        </p:tgtEl>
                                        <p:attrNameLst>
                                          <p:attrName>ppt_x</p:attrName>
                                        </p:attrNameLst>
                                      </p:cBhvr>
                                      <p:tavLst>
                                        <p:tav tm="0">
                                          <p:val>
                                            <p:strVal val="1+#ppt_w/2"/>
                                          </p:val>
                                        </p:tav>
                                        <p:tav tm="100000">
                                          <p:val>
                                            <p:strVal val="#ppt_x"/>
                                          </p:val>
                                        </p:tav>
                                      </p:tavLst>
                                    </p:anim>
                                    <p:anim calcmode="lin" valueType="num">
                                      <p:cBhvr additive="base">
                                        <p:cTn id="109"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6" grpId="0">
        <p:bldAsOne/>
      </p:bldGraphic>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p:bldP spid="22" grpId="0"/>
      <p:bldP spid="23" grpId="0"/>
      <p:bldP spid="24" grpId="0"/>
      <p:bldP spid="25" grpId="0"/>
      <p:bldP spid="26" grpId="0" animBg="1"/>
      <p:bldP spid="27" grpId="0" animBg="1"/>
      <p:bldP spid="28" grpId="0" animBg="1"/>
      <p:bldP spid="2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graphicFrame>
        <p:nvGraphicFramePr>
          <p:cNvPr id="6" name="图表 5">
            <a:extLst>
              <a:ext uri="{FF2B5EF4-FFF2-40B4-BE49-F238E27FC236}">
                <a16:creationId xmlns="" xmlns:a16="http://schemas.microsoft.com/office/drawing/2014/main" id="{2AE654E9-6133-41C2-9D65-C05DB5F4521B}"/>
              </a:ext>
            </a:extLst>
          </p:cNvPr>
          <p:cNvGraphicFramePr/>
          <p:nvPr>
            <p:extLst>
              <p:ext uri="{D42A27DB-BD31-4B8C-83A1-F6EECF244321}">
                <p14:modId xmlns:p14="http://schemas.microsoft.com/office/powerpoint/2010/main" val="2196158625"/>
              </p:ext>
            </p:extLst>
          </p:nvPr>
        </p:nvGraphicFramePr>
        <p:xfrm>
          <a:off x="4786374" y="1789326"/>
          <a:ext cx="2637183" cy="2711318"/>
        </p:xfrm>
        <a:graphic>
          <a:graphicData uri="http://schemas.openxmlformats.org/drawingml/2006/chart">
            <c:chart xmlns:c="http://schemas.openxmlformats.org/drawingml/2006/chart" xmlns:r="http://schemas.openxmlformats.org/officeDocument/2006/relationships" r:id="rId4"/>
          </a:graphicData>
        </a:graphic>
      </p:graphicFrame>
      <p:grpSp>
        <p:nvGrpSpPr>
          <p:cNvPr id="7" name="组合 6">
            <a:extLst>
              <a:ext uri="{FF2B5EF4-FFF2-40B4-BE49-F238E27FC236}">
                <a16:creationId xmlns="" xmlns:a16="http://schemas.microsoft.com/office/drawing/2014/main" id="{657BD369-CC26-4495-A98B-2B65B6AC0AFF}"/>
              </a:ext>
            </a:extLst>
          </p:cNvPr>
          <p:cNvGrpSpPr/>
          <p:nvPr/>
        </p:nvGrpSpPr>
        <p:grpSpPr>
          <a:xfrm>
            <a:off x="4975479" y="2227733"/>
            <a:ext cx="2828143" cy="2828142"/>
            <a:chOff x="3491329" y="1261482"/>
            <a:chExt cx="3006725" cy="3006726"/>
          </a:xfrm>
        </p:grpSpPr>
        <p:grpSp>
          <p:nvGrpSpPr>
            <p:cNvPr id="8" name="组合 7">
              <a:extLst>
                <a:ext uri="{FF2B5EF4-FFF2-40B4-BE49-F238E27FC236}">
                  <a16:creationId xmlns="" xmlns:a16="http://schemas.microsoft.com/office/drawing/2014/main" id="{3E83FC28-6192-4379-B37E-2DE4BC174654}"/>
                </a:ext>
              </a:extLst>
            </p:cNvPr>
            <p:cNvGrpSpPr/>
            <p:nvPr/>
          </p:nvGrpSpPr>
          <p:grpSpPr>
            <a:xfrm rot="900000">
              <a:off x="3491329" y="1261482"/>
              <a:ext cx="3006725" cy="3006726"/>
              <a:chOff x="3491329" y="1261482"/>
              <a:chExt cx="3006725" cy="3006726"/>
            </a:xfrm>
          </p:grpSpPr>
          <p:grpSp>
            <p:nvGrpSpPr>
              <p:cNvPr id="10" name="组合 9">
                <a:extLst>
                  <a:ext uri="{FF2B5EF4-FFF2-40B4-BE49-F238E27FC236}">
                    <a16:creationId xmlns="" xmlns:a16="http://schemas.microsoft.com/office/drawing/2014/main" id="{BCCB770D-E9ED-4F70-B926-53F591B2CA4B}"/>
                  </a:ext>
                </a:extLst>
              </p:cNvPr>
              <p:cNvGrpSpPr/>
              <p:nvPr/>
            </p:nvGrpSpPr>
            <p:grpSpPr>
              <a:xfrm>
                <a:off x="5015329" y="2787070"/>
                <a:ext cx="1482725" cy="1481138"/>
                <a:chOff x="4549776" y="2547938"/>
                <a:chExt cx="1482725" cy="1481138"/>
              </a:xfrm>
            </p:grpSpPr>
            <p:sp>
              <p:nvSpPr>
                <p:cNvPr id="12" name="Freeform 5">
                  <a:extLst>
                    <a:ext uri="{FF2B5EF4-FFF2-40B4-BE49-F238E27FC236}">
                      <a16:creationId xmlns="" xmlns:a16="http://schemas.microsoft.com/office/drawing/2014/main" id="{5CF9A361-6387-4E25-A753-5119CC2D5EE2}"/>
                    </a:ext>
                  </a:extLst>
                </p:cNvPr>
                <p:cNvSpPr/>
                <p:nvPr/>
              </p:nvSpPr>
              <p:spPr bwMode="auto">
                <a:xfrm>
                  <a:off x="4735513" y="2732088"/>
                  <a:ext cx="538163" cy="538163"/>
                </a:xfrm>
                <a:custGeom>
                  <a:avLst/>
                  <a:gdLst>
                    <a:gd name="T0" fmla="*/ 339 w 339"/>
                    <a:gd name="T1" fmla="*/ 270 h 339"/>
                    <a:gd name="T2" fmla="*/ 270 w 339"/>
                    <a:gd name="T3" fmla="*/ 339 h 339"/>
                    <a:gd name="T4" fmla="*/ 0 w 339"/>
                    <a:gd name="T5" fmla="*/ 71 h 339"/>
                    <a:gd name="T6" fmla="*/ 70 w 339"/>
                    <a:gd name="T7" fmla="*/ 0 h 339"/>
                    <a:gd name="T8" fmla="*/ 339 w 339"/>
                    <a:gd name="T9" fmla="*/ 270 h 339"/>
                  </a:gdLst>
                  <a:ahLst/>
                  <a:cxnLst>
                    <a:cxn ang="0">
                      <a:pos x="T0" y="T1"/>
                    </a:cxn>
                    <a:cxn ang="0">
                      <a:pos x="T2" y="T3"/>
                    </a:cxn>
                    <a:cxn ang="0">
                      <a:pos x="T4" y="T5"/>
                    </a:cxn>
                    <a:cxn ang="0">
                      <a:pos x="T6" y="T7"/>
                    </a:cxn>
                    <a:cxn ang="0">
                      <a:pos x="T8" y="T9"/>
                    </a:cxn>
                  </a:cxnLst>
                  <a:rect l="0" t="0" r="r" b="b"/>
                  <a:pathLst>
                    <a:path w="339" h="339">
                      <a:moveTo>
                        <a:pt x="339" y="270"/>
                      </a:moveTo>
                      <a:lnTo>
                        <a:pt x="270" y="339"/>
                      </a:lnTo>
                      <a:lnTo>
                        <a:pt x="0" y="71"/>
                      </a:lnTo>
                      <a:lnTo>
                        <a:pt x="70" y="0"/>
                      </a:lnTo>
                      <a:lnTo>
                        <a:pt x="339" y="270"/>
                      </a:lnTo>
                      <a:close/>
                    </a:path>
                  </a:pathLst>
                </a:custGeom>
                <a:solidFill>
                  <a:srgbClr val="94949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3" name="Freeform 6">
                  <a:extLst>
                    <a:ext uri="{FF2B5EF4-FFF2-40B4-BE49-F238E27FC236}">
                      <a16:creationId xmlns="" xmlns:a16="http://schemas.microsoft.com/office/drawing/2014/main" id="{81300715-9562-4F2E-B764-0AF4F09181CD}"/>
                    </a:ext>
                  </a:extLst>
                </p:cNvPr>
                <p:cNvSpPr/>
                <p:nvPr/>
              </p:nvSpPr>
              <p:spPr bwMode="auto">
                <a:xfrm>
                  <a:off x="4549776" y="2547938"/>
                  <a:ext cx="388938" cy="388938"/>
                </a:xfrm>
                <a:custGeom>
                  <a:avLst/>
                  <a:gdLst>
                    <a:gd name="T0" fmla="*/ 188 w 197"/>
                    <a:gd name="T1" fmla="*/ 77 h 197"/>
                    <a:gd name="T2" fmla="*/ 188 w 197"/>
                    <a:gd name="T3" fmla="*/ 111 h 197"/>
                    <a:gd name="T4" fmla="*/ 112 w 197"/>
                    <a:gd name="T5" fmla="*/ 187 h 197"/>
                    <a:gd name="T6" fmla="*/ 78 w 197"/>
                    <a:gd name="T7" fmla="*/ 187 h 197"/>
                    <a:gd name="T8" fmla="*/ 10 w 197"/>
                    <a:gd name="T9" fmla="*/ 120 h 197"/>
                    <a:gd name="T10" fmla="*/ 10 w 197"/>
                    <a:gd name="T11" fmla="*/ 86 h 197"/>
                    <a:gd name="T12" fmla="*/ 86 w 197"/>
                    <a:gd name="T13" fmla="*/ 9 h 197"/>
                    <a:gd name="T14" fmla="*/ 120 w 197"/>
                    <a:gd name="T15" fmla="*/ 9 h 197"/>
                    <a:gd name="T16" fmla="*/ 188 w 197"/>
                    <a:gd name="T17" fmla="*/ 7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7" h="197">
                      <a:moveTo>
                        <a:pt x="188" y="77"/>
                      </a:moveTo>
                      <a:cubicBezTo>
                        <a:pt x="197" y="87"/>
                        <a:pt x="197" y="102"/>
                        <a:pt x="188" y="111"/>
                      </a:cubicBezTo>
                      <a:cubicBezTo>
                        <a:pt x="112" y="187"/>
                        <a:pt x="112" y="187"/>
                        <a:pt x="112" y="187"/>
                      </a:cubicBezTo>
                      <a:cubicBezTo>
                        <a:pt x="102" y="197"/>
                        <a:pt x="87" y="197"/>
                        <a:pt x="78" y="187"/>
                      </a:cubicBezTo>
                      <a:cubicBezTo>
                        <a:pt x="10" y="120"/>
                        <a:pt x="10" y="120"/>
                        <a:pt x="10" y="120"/>
                      </a:cubicBezTo>
                      <a:cubicBezTo>
                        <a:pt x="0" y="110"/>
                        <a:pt x="0" y="95"/>
                        <a:pt x="10" y="86"/>
                      </a:cubicBezTo>
                      <a:cubicBezTo>
                        <a:pt x="86" y="9"/>
                        <a:pt x="86" y="9"/>
                        <a:pt x="86" y="9"/>
                      </a:cubicBezTo>
                      <a:cubicBezTo>
                        <a:pt x="95" y="0"/>
                        <a:pt x="111" y="0"/>
                        <a:pt x="120" y="9"/>
                      </a:cubicBezTo>
                      <a:lnTo>
                        <a:pt x="188" y="77"/>
                      </a:ln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 name="Freeform 7">
                  <a:extLst>
                    <a:ext uri="{FF2B5EF4-FFF2-40B4-BE49-F238E27FC236}">
                      <a16:creationId xmlns="" xmlns:a16="http://schemas.microsoft.com/office/drawing/2014/main" id="{38B8F8E0-A445-40CD-892E-D9794CDDB061}"/>
                    </a:ext>
                  </a:extLst>
                </p:cNvPr>
                <p:cNvSpPr/>
                <p:nvPr/>
              </p:nvSpPr>
              <p:spPr bwMode="auto">
                <a:xfrm>
                  <a:off x="5057776" y="3052763"/>
                  <a:ext cx="974725" cy="976313"/>
                </a:xfrm>
                <a:custGeom>
                  <a:avLst/>
                  <a:gdLst>
                    <a:gd name="T0" fmla="*/ 86 w 494"/>
                    <a:gd name="T1" fmla="*/ 10 h 495"/>
                    <a:gd name="T2" fmla="*/ 41 w 494"/>
                    <a:gd name="T3" fmla="*/ 55 h 495"/>
                    <a:gd name="T4" fmla="*/ 31 w 494"/>
                    <a:gd name="T5" fmla="*/ 64 h 495"/>
                    <a:gd name="T6" fmla="*/ 26 w 494"/>
                    <a:gd name="T7" fmla="*/ 70 h 495"/>
                    <a:gd name="T8" fmla="*/ 9 w 494"/>
                    <a:gd name="T9" fmla="*/ 86 h 495"/>
                    <a:gd name="T10" fmla="*/ 9 w 494"/>
                    <a:gd name="T11" fmla="*/ 120 h 495"/>
                    <a:gd name="T12" fmla="*/ 374 w 494"/>
                    <a:gd name="T13" fmla="*/ 485 h 495"/>
                    <a:gd name="T14" fmla="*/ 408 w 494"/>
                    <a:gd name="T15" fmla="*/ 485 h 495"/>
                    <a:gd name="T16" fmla="*/ 425 w 494"/>
                    <a:gd name="T17" fmla="*/ 469 h 495"/>
                    <a:gd name="T18" fmla="*/ 430 w 494"/>
                    <a:gd name="T19" fmla="*/ 463 h 495"/>
                    <a:gd name="T20" fmla="*/ 440 w 494"/>
                    <a:gd name="T21" fmla="*/ 454 h 495"/>
                    <a:gd name="T22" fmla="*/ 485 w 494"/>
                    <a:gd name="T23" fmla="*/ 409 h 495"/>
                    <a:gd name="T24" fmla="*/ 485 w 494"/>
                    <a:gd name="T25" fmla="*/ 375 h 495"/>
                    <a:gd name="T26" fmla="*/ 119 w 494"/>
                    <a:gd name="T27" fmla="*/ 10 h 495"/>
                    <a:gd name="T28" fmla="*/ 86 w 494"/>
                    <a:gd name="T29" fmla="*/ 1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94" h="495">
                      <a:moveTo>
                        <a:pt x="86" y="10"/>
                      </a:moveTo>
                      <a:cubicBezTo>
                        <a:pt x="41" y="55"/>
                        <a:pt x="41" y="55"/>
                        <a:pt x="41" y="55"/>
                      </a:cubicBezTo>
                      <a:cubicBezTo>
                        <a:pt x="31" y="64"/>
                        <a:pt x="31" y="64"/>
                        <a:pt x="31" y="64"/>
                      </a:cubicBezTo>
                      <a:cubicBezTo>
                        <a:pt x="26" y="70"/>
                        <a:pt x="26" y="70"/>
                        <a:pt x="26" y="70"/>
                      </a:cubicBezTo>
                      <a:cubicBezTo>
                        <a:pt x="9" y="86"/>
                        <a:pt x="9" y="86"/>
                        <a:pt x="9" y="86"/>
                      </a:cubicBezTo>
                      <a:cubicBezTo>
                        <a:pt x="0" y="95"/>
                        <a:pt x="0" y="111"/>
                        <a:pt x="9" y="120"/>
                      </a:cubicBezTo>
                      <a:cubicBezTo>
                        <a:pt x="374" y="485"/>
                        <a:pt x="374" y="485"/>
                        <a:pt x="374" y="485"/>
                      </a:cubicBezTo>
                      <a:cubicBezTo>
                        <a:pt x="384" y="495"/>
                        <a:pt x="399" y="495"/>
                        <a:pt x="408" y="485"/>
                      </a:cubicBezTo>
                      <a:cubicBezTo>
                        <a:pt x="425" y="469"/>
                        <a:pt x="425" y="469"/>
                        <a:pt x="425" y="469"/>
                      </a:cubicBezTo>
                      <a:cubicBezTo>
                        <a:pt x="430" y="463"/>
                        <a:pt x="430" y="463"/>
                        <a:pt x="430" y="463"/>
                      </a:cubicBezTo>
                      <a:cubicBezTo>
                        <a:pt x="440" y="454"/>
                        <a:pt x="440" y="454"/>
                        <a:pt x="440" y="454"/>
                      </a:cubicBezTo>
                      <a:cubicBezTo>
                        <a:pt x="485" y="409"/>
                        <a:pt x="485" y="409"/>
                        <a:pt x="485" y="409"/>
                      </a:cubicBezTo>
                      <a:cubicBezTo>
                        <a:pt x="494" y="399"/>
                        <a:pt x="494" y="384"/>
                        <a:pt x="485" y="375"/>
                      </a:cubicBezTo>
                      <a:cubicBezTo>
                        <a:pt x="119" y="10"/>
                        <a:pt x="119" y="10"/>
                        <a:pt x="119" y="10"/>
                      </a:cubicBezTo>
                      <a:cubicBezTo>
                        <a:pt x="110" y="0"/>
                        <a:pt x="95" y="0"/>
                        <a:pt x="86" y="10"/>
                      </a:cubicBezTo>
                      <a:close/>
                    </a:path>
                  </a:pathLst>
                </a:custGeom>
                <a:solidFill>
                  <a:srgbClr val="76767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 name="Freeform 8">
                  <a:extLst>
                    <a:ext uri="{FF2B5EF4-FFF2-40B4-BE49-F238E27FC236}">
                      <a16:creationId xmlns="" xmlns:a16="http://schemas.microsoft.com/office/drawing/2014/main" id="{39AA1B7A-B166-47D8-B1CC-22923E91444A}"/>
                    </a:ext>
                  </a:extLst>
                </p:cNvPr>
                <p:cNvSpPr/>
                <p:nvPr/>
              </p:nvSpPr>
              <p:spPr bwMode="auto">
                <a:xfrm>
                  <a:off x="5057776" y="3190875"/>
                  <a:ext cx="838200" cy="838200"/>
                </a:xfrm>
                <a:custGeom>
                  <a:avLst/>
                  <a:gdLst>
                    <a:gd name="T0" fmla="*/ 9 w 425"/>
                    <a:gd name="T1" fmla="*/ 16 h 425"/>
                    <a:gd name="T2" fmla="*/ 9 w 425"/>
                    <a:gd name="T3" fmla="*/ 50 h 425"/>
                    <a:gd name="T4" fmla="*/ 374 w 425"/>
                    <a:gd name="T5" fmla="*/ 415 h 425"/>
                    <a:gd name="T6" fmla="*/ 408 w 425"/>
                    <a:gd name="T7" fmla="*/ 415 h 425"/>
                    <a:gd name="T8" fmla="*/ 425 w 425"/>
                    <a:gd name="T9" fmla="*/ 399 h 425"/>
                    <a:gd name="T10" fmla="*/ 26 w 425"/>
                    <a:gd name="T11" fmla="*/ 0 h 425"/>
                    <a:gd name="T12" fmla="*/ 9 w 425"/>
                    <a:gd name="T13" fmla="*/ 16 h 425"/>
                  </a:gdLst>
                  <a:ahLst/>
                  <a:cxnLst>
                    <a:cxn ang="0">
                      <a:pos x="T0" y="T1"/>
                    </a:cxn>
                    <a:cxn ang="0">
                      <a:pos x="T2" y="T3"/>
                    </a:cxn>
                    <a:cxn ang="0">
                      <a:pos x="T4" y="T5"/>
                    </a:cxn>
                    <a:cxn ang="0">
                      <a:pos x="T6" y="T7"/>
                    </a:cxn>
                    <a:cxn ang="0">
                      <a:pos x="T8" y="T9"/>
                    </a:cxn>
                    <a:cxn ang="0">
                      <a:pos x="T10" y="T11"/>
                    </a:cxn>
                    <a:cxn ang="0">
                      <a:pos x="T12" y="T13"/>
                    </a:cxn>
                  </a:cxnLst>
                  <a:rect l="0" t="0" r="r" b="b"/>
                  <a:pathLst>
                    <a:path w="425" h="425">
                      <a:moveTo>
                        <a:pt x="9" y="16"/>
                      </a:moveTo>
                      <a:cubicBezTo>
                        <a:pt x="0" y="25"/>
                        <a:pt x="0" y="41"/>
                        <a:pt x="9" y="50"/>
                      </a:cubicBezTo>
                      <a:cubicBezTo>
                        <a:pt x="374" y="415"/>
                        <a:pt x="374" y="415"/>
                        <a:pt x="374" y="415"/>
                      </a:cubicBezTo>
                      <a:cubicBezTo>
                        <a:pt x="384" y="425"/>
                        <a:pt x="399" y="425"/>
                        <a:pt x="408" y="415"/>
                      </a:cubicBezTo>
                      <a:cubicBezTo>
                        <a:pt x="425" y="399"/>
                        <a:pt x="425" y="399"/>
                        <a:pt x="425" y="399"/>
                      </a:cubicBezTo>
                      <a:cubicBezTo>
                        <a:pt x="26" y="0"/>
                        <a:pt x="26" y="0"/>
                        <a:pt x="26" y="0"/>
                      </a:cubicBezTo>
                      <a:lnTo>
                        <a:pt x="9" y="16"/>
                      </a:lnTo>
                      <a:close/>
                    </a:path>
                  </a:pathLst>
                </a:custGeom>
                <a:solidFill>
                  <a:srgbClr val="5A5A5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 name="Freeform 9">
                  <a:extLst>
                    <a:ext uri="{FF2B5EF4-FFF2-40B4-BE49-F238E27FC236}">
                      <a16:creationId xmlns="" xmlns:a16="http://schemas.microsoft.com/office/drawing/2014/main" id="{423AB4B6-CE1D-46A5-9413-8AE8FD78D4C9}"/>
                    </a:ext>
                  </a:extLst>
                </p:cNvPr>
                <p:cNvSpPr/>
                <p:nvPr/>
              </p:nvSpPr>
              <p:spPr bwMode="auto">
                <a:xfrm>
                  <a:off x="5118101" y="3162300"/>
                  <a:ext cx="806450" cy="804863"/>
                </a:xfrm>
                <a:custGeom>
                  <a:avLst/>
                  <a:gdLst>
                    <a:gd name="T0" fmla="*/ 0 w 508"/>
                    <a:gd name="T1" fmla="*/ 11 h 507"/>
                    <a:gd name="T2" fmla="*/ 496 w 508"/>
                    <a:gd name="T3" fmla="*/ 507 h 507"/>
                    <a:gd name="T4" fmla="*/ 508 w 508"/>
                    <a:gd name="T5" fmla="*/ 496 h 507"/>
                    <a:gd name="T6" fmla="*/ 13 w 508"/>
                    <a:gd name="T7" fmla="*/ 0 h 507"/>
                    <a:gd name="T8" fmla="*/ 0 w 508"/>
                    <a:gd name="T9" fmla="*/ 11 h 507"/>
                  </a:gdLst>
                  <a:ahLst/>
                  <a:cxnLst>
                    <a:cxn ang="0">
                      <a:pos x="T0" y="T1"/>
                    </a:cxn>
                    <a:cxn ang="0">
                      <a:pos x="T2" y="T3"/>
                    </a:cxn>
                    <a:cxn ang="0">
                      <a:pos x="T4" y="T5"/>
                    </a:cxn>
                    <a:cxn ang="0">
                      <a:pos x="T6" y="T7"/>
                    </a:cxn>
                    <a:cxn ang="0">
                      <a:pos x="T8" y="T9"/>
                    </a:cxn>
                  </a:cxnLst>
                  <a:rect l="0" t="0" r="r" b="b"/>
                  <a:pathLst>
                    <a:path w="508" h="507">
                      <a:moveTo>
                        <a:pt x="0" y="11"/>
                      </a:moveTo>
                      <a:lnTo>
                        <a:pt x="496" y="507"/>
                      </a:lnTo>
                      <a:lnTo>
                        <a:pt x="508" y="496"/>
                      </a:lnTo>
                      <a:lnTo>
                        <a:pt x="13" y="0"/>
                      </a:lnTo>
                      <a:lnTo>
                        <a:pt x="0" y="11"/>
                      </a:lnTo>
                      <a:close/>
                    </a:path>
                  </a:pathLst>
                </a:custGeom>
                <a:solidFill>
                  <a:srgbClr val="5A5A5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 name="Freeform 10">
                  <a:extLst>
                    <a:ext uri="{FF2B5EF4-FFF2-40B4-BE49-F238E27FC236}">
                      <a16:creationId xmlns="" xmlns:a16="http://schemas.microsoft.com/office/drawing/2014/main" id="{A1527A7C-63EC-4C28-913E-5297D849F8CB}"/>
                    </a:ext>
                  </a:extLst>
                </p:cNvPr>
                <p:cNvSpPr/>
                <p:nvPr/>
              </p:nvSpPr>
              <p:spPr bwMode="auto">
                <a:xfrm>
                  <a:off x="4619626" y="2768600"/>
                  <a:ext cx="182563" cy="168275"/>
                </a:xfrm>
                <a:custGeom>
                  <a:avLst/>
                  <a:gdLst>
                    <a:gd name="T0" fmla="*/ 0 w 93"/>
                    <a:gd name="T1" fmla="*/ 33 h 85"/>
                    <a:gd name="T2" fmla="*/ 43 w 93"/>
                    <a:gd name="T3" fmla="*/ 75 h 85"/>
                    <a:gd name="T4" fmla="*/ 77 w 93"/>
                    <a:gd name="T5" fmla="*/ 75 h 85"/>
                    <a:gd name="T6" fmla="*/ 93 w 93"/>
                    <a:gd name="T7" fmla="*/ 59 h 85"/>
                    <a:gd name="T8" fmla="*/ 34 w 93"/>
                    <a:gd name="T9" fmla="*/ 0 h 85"/>
                    <a:gd name="T10" fmla="*/ 0 w 93"/>
                    <a:gd name="T11" fmla="*/ 33 h 85"/>
                  </a:gdLst>
                  <a:ahLst/>
                  <a:cxnLst>
                    <a:cxn ang="0">
                      <a:pos x="T0" y="T1"/>
                    </a:cxn>
                    <a:cxn ang="0">
                      <a:pos x="T2" y="T3"/>
                    </a:cxn>
                    <a:cxn ang="0">
                      <a:pos x="T4" y="T5"/>
                    </a:cxn>
                    <a:cxn ang="0">
                      <a:pos x="T6" y="T7"/>
                    </a:cxn>
                    <a:cxn ang="0">
                      <a:pos x="T8" y="T9"/>
                    </a:cxn>
                    <a:cxn ang="0">
                      <a:pos x="T10" y="T11"/>
                    </a:cxn>
                  </a:cxnLst>
                  <a:rect l="0" t="0" r="r" b="b"/>
                  <a:pathLst>
                    <a:path w="93" h="85">
                      <a:moveTo>
                        <a:pt x="0" y="33"/>
                      </a:moveTo>
                      <a:cubicBezTo>
                        <a:pt x="43" y="75"/>
                        <a:pt x="43" y="75"/>
                        <a:pt x="43" y="75"/>
                      </a:cubicBezTo>
                      <a:cubicBezTo>
                        <a:pt x="52" y="85"/>
                        <a:pt x="67" y="85"/>
                        <a:pt x="77" y="75"/>
                      </a:cubicBezTo>
                      <a:cubicBezTo>
                        <a:pt x="93" y="59"/>
                        <a:pt x="93" y="59"/>
                        <a:pt x="93" y="59"/>
                      </a:cubicBezTo>
                      <a:cubicBezTo>
                        <a:pt x="34" y="0"/>
                        <a:pt x="34" y="0"/>
                        <a:pt x="34" y="0"/>
                      </a:cubicBezTo>
                      <a:lnTo>
                        <a:pt x="0" y="33"/>
                      </a:lnTo>
                      <a:close/>
                    </a:path>
                  </a:pathLst>
                </a:custGeom>
                <a:solidFill>
                  <a:srgbClr val="B8B8B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 name="Freeform 11">
                  <a:extLst>
                    <a:ext uri="{FF2B5EF4-FFF2-40B4-BE49-F238E27FC236}">
                      <a16:creationId xmlns="" xmlns:a16="http://schemas.microsoft.com/office/drawing/2014/main" id="{3B4DA38A-A021-41D5-BE9F-EFEDBE023BBD}"/>
                    </a:ext>
                  </a:extLst>
                </p:cNvPr>
                <p:cNvSpPr/>
                <p:nvPr/>
              </p:nvSpPr>
              <p:spPr bwMode="auto">
                <a:xfrm>
                  <a:off x="4699001" y="2740025"/>
                  <a:ext cx="133350" cy="133350"/>
                </a:xfrm>
                <a:custGeom>
                  <a:avLst/>
                  <a:gdLst>
                    <a:gd name="T0" fmla="*/ 0 w 84"/>
                    <a:gd name="T1" fmla="*/ 11 h 84"/>
                    <a:gd name="T2" fmla="*/ 73 w 84"/>
                    <a:gd name="T3" fmla="*/ 84 h 84"/>
                    <a:gd name="T4" fmla="*/ 84 w 84"/>
                    <a:gd name="T5" fmla="*/ 73 h 84"/>
                    <a:gd name="T6" fmla="*/ 11 w 84"/>
                    <a:gd name="T7" fmla="*/ 0 h 84"/>
                    <a:gd name="T8" fmla="*/ 0 w 84"/>
                    <a:gd name="T9" fmla="*/ 11 h 84"/>
                  </a:gdLst>
                  <a:ahLst/>
                  <a:cxnLst>
                    <a:cxn ang="0">
                      <a:pos x="T0" y="T1"/>
                    </a:cxn>
                    <a:cxn ang="0">
                      <a:pos x="T2" y="T3"/>
                    </a:cxn>
                    <a:cxn ang="0">
                      <a:pos x="T4" y="T5"/>
                    </a:cxn>
                    <a:cxn ang="0">
                      <a:pos x="T6" y="T7"/>
                    </a:cxn>
                    <a:cxn ang="0">
                      <a:pos x="T8" y="T9"/>
                    </a:cxn>
                  </a:cxnLst>
                  <a:rect l="0" t="0" r="r" b="b"/>
                  <a:pathLst>
                    <a:path w="84" h="84">
                      <a:moveTo>
                        <a:pt x="0" y="11"/>
                      </a:moveTo>
                      <a:lnTo>
                        <a:pt x="73" y="84"/>
                      </a:lnTo>
                      <a:lnTo>
                        <a:pt x="84" y="73"/>
                      </a:lnTo>
                      <a:lnTo>
                        <a:pt x="11" y="0"/>
                      </a:lnTo>
                      <a:lnTo>
                        <a:pt x="0" y="11"/>
                      </a:lnTo>
                      <a:close/>
                    </a:path>
                  </a:pathLst>
                </a:custGeom>
                <a:solidFill>
                  <a:srgbClr val="B8B8B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11" name="Freeform 12">
                <a:extLst>
                  <a:ext uri="{FF2B5EF4-FFF2-40B4-BE49-F238E27FC236}">
                    <a16:creationId xmlns="" xmlns:a16="http://schemas.microsoft.com/office/drawing/2014/main" id="{074C9434-CFF3-4980-AB07-E4F08706F5C2}"/>
                  </a:ext>
                </a:extLst>
              </p:cNvPr>
              <p:cNvSpPr/>
              <p:nvPr/>
            </p:nvSpPr>
            <p:spPr bwMode="auto">
              <a:xfrm>
                <a:off x="3491329" y="1261482"/>
                <a:ext cx="2147888" cy="2147888"/>
              </a:xfrm>
              <a:custGeom>
                <a:avLst/>
                <a:gdLst>
                  <a:gd name="T0" fmla="*/ 895 w 1089"/>
                  <a:gd name="T1" fmla="*/ 194 h 1089"/>
                  <a:gd name="T2" fmla="*/ 895 w 1089"/>
                  <a:gd name="T3" fmla="*/ 895 h 1089"/>
                  <a:gd name="T4" fmla="*/ 193 w 1089"/>
                  <a:gd name="T5" fmla="*/ 895 h 1089"/>
                  <a:gd name="T6" fmla="*/ 193 w 1089"/>
                  <a:gd name="T7" fmla="*/ 194 h 1089"/>
                  <a:gd name="T8" fmla="*/ 895 w 1089"/>
                  <a:gd name="T9" fmla="*/ 194 h 1089"/>
                </a:gdLst>
                <a:ahLst/>
                <a:cxnLst>
                  <a:cxn ang="0">
                    <a:pos x="T0" y="T1"/>
                  </a:cxn>
                  <a:cxn ang="0">
                    <a:pos x="T2" y="T3"/>
                  </a:cxn>
                  <a:cxn ang="0">
                    <a:pos x="T4" y="T5"/>
                  </a:cxn>
                  <a:cxn ang="0">
                    <a:pos x="T6" y="T7"/>
                  </a:cxn>
                  <a:cxn ang="0">
                    <a:pos x="T8" y="T9"/>
                  </a:cxn>
                </a:cxnLst>
                <a:rect l="0" t="0" r="r" b="b"/>
                <a:pathLst>
                  <a:path w="1089" h="1089">
                    <a:moveTo>
                      <a:pt x="895" y="194"/>
                    </a:moveTo>
                    <a:cubicBezTo>
                      <a:pt x="1089" y="388"/>
                      <a:pt x="1089" y="702"/>
                      <a:pt x="895" y="895"/>
                    </a:cubicBezTo>
                    <a:cubicBezTo>
                      <a:pt x="701" y="1089"/>
                      <a:pt x="387" y="1089"/>
                      <a:pt x="193" y="895"/>
                    </a:cubicBezTo>
                    <a:cubicBezTo>
                      <a:pt x="0" y="702"/>
                      <a:pt x="0" y="388"/>
                      <a:pt x="193" y="194"/>
                    </a:cubicBezTo>
                    <a:cubicBezTo>
                      <a:pt x="387" y="0"/>
                      <a:pt x="701" y="0"/>
                      <a:pt x="895" y="194"/>
                    </a:cubicBezTo>
                    <a:close/>
                  </a:path>
                </a:pathLst>
              </a:custGeom>
              <a:solidFill>
                <a:srgbClr val="E9E9E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9" name="Freeform 14">
              <a:extLst>
                <a:ext uri="{FF2B5EF4-FFF2-40B4-BE49-F238E27FC236}">
                  <a16:creationId xmlns="" xmlns:a16="http://schemas.microsoft.com/office/drawing/2014/main" id="{BF123B38-B1F2-4827-8661-DFE3472689D2}"/>
                </a:ext>
              </a:extLst>
            </p:cNvPr>
            <p:cNvSpPr/>
            <p:nvPr/>
          </p:nvSpPr>
          <p:spPr bwMode="auto">
            <a:xfrm rot="900000">
              <a:off x="3761175" y="1308636"/>
              <a:ext cx="1858620" cy="1858618"/>
            </a:xfrm>
            <a:custGeom>
              <a:avLst/>
              <a:gdLst>
                <a:gd name="T0" fmla="*/ 809 w 984"/>
                <a:gd name="T1" fmla="*/ 175 h 983"/>
                <a:gd name="T2" fmla="*/ 809 w 984"/>
                <a:gd name="T3" fmla="*/ 809 h 983"/>
                <a:gd name="T4" fmla="*/ 175 w 984"/>
                <a:gd name="T5" fmla="*/ 809 h 983"/>
                <a:gd name="T6" fmla="*/ 175 w 984"/>
                <a:gd name="T7" fmla="*/ 175 h 983"/>
                <a:gd name="T8" fmla="*/ 809 w 984"/>
                <a:gd name="T9" fmla="*/ 175 h 983"/>
              </a:gdLst>
              <a:ahLst/>
              <a:cxnLst>
                <a:cxn ang="0">
                  <a:pos x="T0" y="T1"/>
                </a:cxn>
                <a:cxn ang="0">
                  <a:pos x="T2" y="T3"/>
                </a:cxn>
                <a:cxn ang="0">
                  <a:pos x="T4" y="T5"/>
                </a:cxn>
                <a:cxn ang="0">
                  <a:pos x="T6" y="T7"/>
                </a:cxn>
                <a:cxn ang="0">
                  <a:pos x="T8" y="T9"/>
                </a:cxn>
              </a:cxnLst>
              <a:rect l="0" t="0" r="r" b="b"/>
              <a:pathLst>
                <a:path w="984" h="983">
                  <a:moveTo>
                    <a:pt x="809" y="175"/>
                  </a:moveTo>
                  <a:cubicBezTo>
                    <a:pt x="984" y="350"/>
                    <a:pt x="984" y="634"/>
                    <a:pt x="809" y="809"/>
                  </a:cubicBezTo>
                  <a:cubicBezTo>
                    <a:pt x="634" y="983"/>
                    <a:pt x="350" y="983"/>
                    <a:pt x="175" y="809"/>
                  </a:cubicBezTo>
                  <a:cubicBezTo>
                    <a:pt x="0" y="634"/>
                    <a:pt x="0" y="350"/>
                    <a:pt x="175" y="175"/>
                  </a:cubicBezTo>
                  <a:cubicBezTo>
                    <a:pt x="350" y="0"/>
                    <a:pt x="634" y="0"/>
                    <a:pt x="809" y="17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19" name="Freeform 19">
            <a:extLst>
              <a:ext uri="{FF2B5EF4-FFF2-40B4-BE49-F238E27FC236}">
                <a16:creationId xmlns="" xmlns:a16="http://schemas.microsoft.com/office/drawing/2014/main" id="{586C5CC7-74E0-46BB-A089-75AFC1183B2F}"/>
              </a:ext>
            </a:extLst>
          </p:cNvPr>
          <p:cNvSpPr>
            <a:spLocks noEditPoints="1"/>
          </p:cNvSpPr>
          <p:nvPr/>
        </p:nvSpPr>
        <p:spPr bwMode="auto">
          <a:xfrm>
            <a:off x="5867225" y="2939643"/>
            <a:ext cx="440980" cy="404374"/>
          </a:xfrm>
          <a:custGeom>
            <a:avLst/>
            <a:gdLst>
              <a:gd name="T0" fmla="*/ 79 w 126"/>
              <a:gd name="T1" fmla="*/ 53 h 115"/>
              <a:gd name="T2" fmla="*/ 83 w 126"/>
              <a:gd name="T3" fmla="*/ 69 h 115"/>
              <a:gd name="T4" fmla="*/ 83 w 126"/>
              <a:gd name="T5" fmla="*/ 77 h 115"/>
              <a:gd name="T6" fmla="*/ 89 w 126"/>
              <a:gd name="T7" fmla="*/ 71 h 115"/>
              <a:gd name="T8" fmla="*/ 83 w 126"/>
              <a:gd name="T9" fmla="*/ 49 h 115"/>
              <a:gd name="T10" fmla="*/ 64 w 126"/>
              <a:gd name="T11" fmla="*/ 46 h 115"/>
              <a:gd name="T12" fmla="*/ 122 w 126"/>
              <a:gd name="T13" fmla="*/ 105 h 115"/>
              <a:gd name="T14" fmla="*/ 118 w 126"/>
              <a:gd name="T15" fmla="*/ 105 h 115"/>
              <a:gd name="T16" fmla="*/ 122 w 126"/>
              <a:gd name="T17" fmla="*/ 29 h 115"/>
              <a:gd name="T18" fmla="*/ 122 w 126"/>
              <a:gd name="T19" fmla="*/ 19 h 115"/>
              <a:gd name="T20" fmla="*/ 76 w 126"/>
              <a:gd name="T21" fmla="*/ 13 h 115"/>
              <a:gd name="T22" fmla="*/ 63 w 126"/>
              <a:gd name="T23" fmla="*/ 0 h 115"/>
              <a:gd name="T24" fmla="*/ 51 w 126"/>
              <a:gd name="T25" fmla="*/ 13 h 115"/>
              <a:gd name="T26" fmla="*/ 5 w 126"/>
              <a:gd name="T27" fmla="*/ 19 h 115"/>
              <a:gd name="T28" fmla="*/ 5 w 126"/>
              <a:gd name="T29" fmla="*/ 29 h 115"/>
              <a:gd name="T30" fmla="*/ 9 w 126"/>
              <a:gd name="T31" fmla="*/ 105 h 115"/>
              <a:gd name="T32" fmla="*/ 0 w 126"/>
              <a:gd name="T33" fmla="*/ 110 h 115"/>
              <a:gd name="T34" fmla="*/ 122 w 126"/>
              <a:gd name="T35" fmla="*/ 115 h 115"/>
              <a:gd name="T36" fmla="*/ 122 w 126"/>
              <a:gd name="T37" fmla="*/ 105 h 115"/>
              <a:gd name="T38" fmla="*/ 58 w 126"/>
              <a:gd name="T39" fmla="*/ 8 h 115"/>
              <a:gd name="T40" fmla="*/ 68 w 126"/>
              <a:gd name="T41" fmla="*/ 8 h 115"/>
              <a:gd name="T42" fmla="*/ 68 w 126"/>
              <a:gd name="T43" fmla="*/ 17 h 115"/>
              <a:gd name="T44" fmla="*/ 63 w 126"/>
              <a:gd name="T45" fmla="*/ 19 h 115"/>
              <a:gd name="T46" fmla="*/ 56 w 126"/>
              <a:gd name="T47" fmla="*/ 13 h 115"/>
              <a:gd name="T48" fmla="*/ 112 w 126"/>
              <a:gd name="T49" fmla="*/ 105 h 115"/>
              <a:gd name="T50" fmla="*/ 14 w 126"/>
              <a:gd name="T51" fmla="*/ 105 h 115"/>
              <a:gd name="T52" fmla="*/ 112 w 126"/>
              <a:gd name="T53" fmla="*/ 29 h 115"/>
              <a:gd name="T54" fmla="*/ 59 w 126"/>
              <a:gd name="T55" fmla="*/ 91 h 115"/>
              <a:gd name="T56" fmla="*/ 71 w 126"/>
              <a:gd name="T57" fmla="*/ 89 h 115"/>
              <a:gd name="T58" fmla="*/ 79 w 126"/>
              <a:gd name="T59" fmla="*/ 80 h 115"/>
              <a:gd name="T60" fmla="*/ 78 w 126"/>
              <a:gd name="T61" fmla="*/ 76 h 115"/>
              <a:gd name="T62" fmla="*/ 62 w 126"/>
              <a:gd name="T63" fmla="*/ 50 h 115"/>
              <a:gd name="T64" fmla="*/ 44 w 126"/>
              <a:gd name="T65" fmla="*/ 53 h 115"/>
              <a:gd name="T66" fmla="*/ 44 w 126"/>
              <a:gd name="T67" fmla="*/ 85 h 115"/>
              <a:gd name="T68" fmla="*/ 48 w 126"/>
              <a:gd name="T69" fmla="*/ 57 h 115"/>
              <a:gd name="T70" fmla="*/ 57 w 126"/>
              <a:gd name="T71" fmla="*/ 53 h 115"/>
              <a:gd name="T72" fmla="*/ 58 w 126"/>
              <a:gd name="T73" fmla="*/ 72 h 115"/>
              <a:gd name="T74" fmla="*/ 68 w 126"/>
              <a:gd name="T75" fmla="*/ 83 h 115"/>
              <a:gd name="T76" fmla="*/ 59 w 126"/>
              <a:gd name="T77" fmla="*/ 86 h 115"/>
              <a:gd name="T78" fmla="*/ 43 w 126"/>
              <a:gd name="T79" fmla="*/ 6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6" h="115">
                <a:moveTo>
                  <a:pt x="67" y="49"/>
                </a:moveTo>
                <a:cubicBezTo>
                  <a:pt x="72" y="49"/>
                  <a:pt x="76" y="50"/>
                  <a:pt x="79" y="53"/>
                </a:cubicBezTo>
                <a:cubicBezTo>
                  <a:pt x="82" y="56"/>
                  <a:pt x="84" y="61"/>
                  <a:pt x="84" y="65"/>
                </a:cubicBezTo>
                <a:cubicBezTo>
                  <a:pt x="84" y="67"/>
                  <a:pt x="84" y="68"/>
                  <a:pt x="83" y="69"/>
                </a:cubicBezTo>
                <a:cubicBezTo>
                  <a:pt x="83" y="71"/>
                  <a:pt x="82" y="72"/>
                  <a:pt x="82" y="73"/>
                </a:cubicBezTo>
                <a:cubicBezTo>
                  <a:pt x="81" y="75"/>
                  <a:pt x="81" y="77"/>
                  <a:pt x="83" y="77"/>
                </a:cubicBezTo>
                <a:cubicBezTo>
                  <a:pt x="84" y="78"/>
                  <a:pt x="86" y="78"/>
                  <a:pt x="87" y="76"/>
                </a:cubicBezTo>
                <a:cubicBezTo>
                  <a:pt x="88" y="75"/>
                  <a:pt x="88" y="73"/>
                  <a:pt x="89" y="71"/>
                </a:cubicBezTo>
                <a:cubicBezTo>
                  <a:pt x="89" y="69"/>
                  <a:pt x="90" y="67"/>
                  <a:pt x="90" y="65"/>
                </a:cubicBezTo>
                <a:cubicBezTo>
                  <a:pt x="90" y="59"/>
                  <a:pt x="87" y="53"/>
                  <a:pt x="83" y="49"/>
                </a:cubicBezTo>
                <a:cubicBezTo>
                  <a:pt x="79" y="45"/>
                  <a:pt x="73" y="43"/>
                  <a:pt x="67" y="43"/>
                </a:cubicBezTo>
                <a:cubicBezTo>
                  <a:pt x="66" y="43"/>
                  <a:pt x="64" y="44"/>
                  <a:pt x="64" y="46"/>
                </a:cubicBezTo>
                <a:cubicBezTo>
                  <a:pt x="64" y="47"/>
                  <a:pt x="66" y="49"/>
                  <a:pt x="67" y="49"/>
                </a:cubicBezTo>
                <a:close/>
                <a:moveTo>
                  <a:pt x="122" y="105"/>
                </a:moveTo>
                <a:cubicBezTo>
                  <a:pt x="122" y="105"/>
                  <a:pt x="122" y="105"/>
                  <a:pt x="122" y="105"/>
                </a:cubicBezTo>
                <a:cubicBezTo>
                  <a:pt x="118" y="105"/>
                  <a:pt x="118" y="105"/>
                  <a:pt x="118" y="105"/>
                </a:cubicBezTo>
                <a:cubicBezTo>
                  <a:pt x="118" y="29"/>
                  <a:pt x="118" y="29"/>
                  <a:pt x="118" y="29"/>
                </a:cubicBezTo>
                <a:cubicBezTo>
                  <a:pt x="122" y="29"/>
                  <a:pt x="122" y="29"/>
                  <a:pt x="122" y="29"/>
                </a:cubicBezTo>
                <a:cubicBezTo>
                  <a:pt x="124" y="29"/>
                  <a:pt x="126" y="27"/>
                  <a:pt x="126" y="24"/>
                </a:cubicBezTo>
                <a:cubicBezTo>
                  <a:pt x="126" y="22"/>
                  <a:pt x="124" y="19"/>
                  <a:pt x="122" y="19"/>
                </a:cubicBezTo>
                <a:cubicBezTo>
                  <a:pt x="74" y="19"/>
                  <a:pt x="74" y="19"/>
                  <a:pt x="74" y="19"/>
                </a:cubicBezTo>
                <a:cubicBezTo>
                  <a:pt x="75" y="17"/>
                  <a:pt x="76" y="15"/>
                  <a:pt x="76" y="13"/>
                </a:cubicBezTo>
                <a:cubicBezTo>
                  <a:pt x="76" y="9"/>
                  <a:pt x="75" y="6"/>
                  <a:pt x="72" y="4"/>
                </a:cubicBezTo>
                <a:cubicBezTo>
                  <a:pt x="70" y="1"/>
                  <a:pt x="67" y="0"/>
                  <a:pt x="63" y="0"/>
                </a:cubicBezTo>
                <a:cubicBezTo>
                  <a:pt x="60" y="0"/>
                  <a:pt x="57" y="1"/>
                  <a:pt x="54" y="4"/>
                </a:cubicBezTo>
                <a:cubicBezTo>
                  <a:pt x="52" y="6"/>
                  <a:pt x="51" y="9"/>
                  <a:pt x="51" y="13"/>
                </a:cubicBezTo>
                <a:cubicBezTo>
                  <a:pt x="51" y="15"/>
                  <a:pt x="51" y="17"/>
                  <a:pt x="53" y="19"/>
                </a:cubicBezTo>
                <a:cubicBezTo>
                  <a:pt x="5" y="19"/>
                  <a:pt x="5" y="19"/>
                  <a:pt x="5" y="19"/>
                </a:cubicBezTo>
                <a:cubicBezTo>
                  <a:pt x="2" y="19"/>
                  <a:pt x="0" y="22"/>
                  <a:pt x="0" y="24"/>
                </a:cubicBezTo>
                <a:cubicBezTo>
                  <a:pt x="0" y="27"/>
                  <a:pt x="2" y="29"/>
                  <a:pt x="5" y="29"/>
                </a:cubicBezTo>
                <a:cubicBezTo>
                  <a:pt x="9" y="29"/>
                  <a:pt x="9" y="29"/>
                  <a:pt x="9" y="29"/>
                </a:cubicBezTo>
                <a:cubicBezTo>
                  <a:pt x="9" y="105"/>
                  <a:pt x="9" y="105"/>
                  <a:pt x="9" y="105"/>
                </a:cubicBezTo>
                <a:cubicBezTo>
                  <a:pt x="5" y="105"/>
                  <a:pt x="5" y="105"/>
                  <a:pt x="5" y="105"/>
                </a:cubicBezTo>
                <a:cubicBezTo>
                  <a:pt x="2" y="105"/>
                  <a:pt x="0" y="107"/>
                  <a:pt x="0" y="110"/>
                </a:cubicBezTo>
                <a:cubicBezTo>
                  <a:pt x="0" y="113"/>
                  <a:pt x="2" y="115"/>
                  <a:pt x="5" y="115"/>
                </a:cubicBezTo>
                <a:cubicBezTo>
                  <a:pt x="122" y="115"/>
                  <a:pt x="122" y="115"/>
                  <a:pt x="122" y="115"/>
                </a:cubicBezTo>
                <a:cubicBezTo>
                  <a:pt x="124" y="115"/>
                  <a:pt x="126" y="113"/>
                  <a:pt x="126" y="110"/>
                </a:cubicBezTo>
                <a:cubicBezTo>
                  <a:pt x="126" y="107"/>
                  <a:pt x="124" y="105"/>
                  <a:pt x="122" y="105"/>
                </a:cubicBezTo>
                <a:close/>
                <a:moveTo>
                  <a:pt x="58" y="8"/>
                </a:moveTo>
                <a:cubicBezTo>
                  <a:pt x="58" y="8"/>
                  <a:pt x="58" y="8"/>
                  <a:pt x="58" y="8"/>
                </a:cubicBezTo>
                <a:cubicBezTo>
                  <a:pt x="60" y="6"/>
                  <a:pt x="61" y="6"/>
                  <a:pt x="63" y="6"/>
                </a:cubicBezTo>
                <a:cubicBezTo>
                  <a:pt x="65" y="6"/>
                  <a:pt x="67" y="6"/>
                  <a:pt x="68" y="8"/>
                </a:cubicBezTo>
                <a:cubicBezTo>
                  <a:pt x="69" y="9"/>
                  <a:pt x="70" y="11"/>
                  <a:pt x="70" y="13"/>
                </a:cubicBezTo>
                <a:cubicBezTo>
                  <a:pt x="70" y="14"/>
                  <a:pt x="69" y="16"/>
                  <a:pt x="68" y="17"/>
                </a:cubicBezTo>
                <a:cubicBezTo>
                  <a:pt x="67" y="19"/>
                  <a:pt x="65" y="19"/>
                  <a:pt x="63" y="19"/>
                </a:cubicBezTo>
                <a:cubicBezTo>
                  <a:pt x="63" y="19"/>
                  <a:pt x="63" y="19"/>
                  <a:pt x="63" y="19"/>
                </a:cubicBezTo>
                <a:cubicBezTo>
                  <a:pt x="61" y="19"/>
                  <a:pt x="60" y="19"/>
                  <a:pt x="58" y="17"/>
                </a:cubicBezTo>
                <a:cubicBezTo>
                  <a:pt x="57" y="16"/>
                  <a:pt x="56" y="14"/>
                  <a:pt x="56" y="13"/>
                </a:cubicBezTo>
                <a:cubicBezTo>
                  <a:pt x="56" y="11"/>
                  <a:pt x="57" y="9"/>
                  <a:pt x="58" y="8"/>
                </a:cubicBezTo>
                <a:close/>
                <a:moveTo>
                  <a:pt x="112" y="105"/>
                </a:moveTo>
                <a:cubicBezTo>
                  <a:pt x="112" y="105"/>
                  <a:pt x="112" y="105"/>
                  <a:pt x="112" y="105"/>
                </a:cubicBezTo>
                <a:cubicBezTo>
                  <a:pt x="14" y="105"/>
                  <a:pt x="14" y="105"/>
                  <a:pt x="14" y="105"/>
                </a:cubicBezTo>
                <a:cubicBezTo>
                  <a:pt x="14" y="29"/>
                  <a:pt x="14" y="29"/>
                  <a:pt x="14" y="29"/>
                </a:cubicBezTo>
                <a:cubicBezTo>
                  <a:pt x="112" y="29"/>
                  <a:pt x="112" y="29"/>
                  <a:pt x="112" y="29"/>
                </a:cubicBezTo>
                <a:cubicBezTo>
                  <a:pt x="112" y="105"/>
                  <a:pt x="112" y="105"/>
                  <a:pt x="112" y="105"/>
                </a:cubicBezTo>
                <a:close/>
                <a:moveTo>
                  <a:pt x="59" y="91"/>
                </a:moveTo>
                <a:cubicBezTo>
                  <a:pt x="59" y="91"/>
                  <a:pt x="59" y="91"/>
                  <a:pt x="59" y="91"/>
                </a:cubicBezTo>
                <a:cubicBezTo>
                  <a:pt x="63" y="91"/>
                  <a:pt x="67" y="90"/>
                  <a:pt x="71" y="89"/>
                </a:cubicBezTo>
                <a:cubicBezTo>
                  <a:pt x="71" y="88"/>
                  <a:pt x="71" y="88"/>
                  <a:pt x="71" y="88"/>
                </a:cubicBezTo>
                <a:cubicBezTo>
                  <a:pt x="74" y="87"/>
                  <a:pt x="77" y="84"/>
                  <a:pt x="79" y="80"/>
                </a:cubicBezTo>
                <a:cubicBezTo>
                  <a:pt x="79" y="80"/>
                  <a:pt x="79" y="80"/>
                  <a:pt x="79" y="80"/>
                </a:cubicBezTo>
                <a:cubicBezTo>
                  <a:pt x="80" y="79"/>
                  <a:pt x="79" y="77"/>
                  <a:pt x="78" y="76"/>
                </a:cubicBezTo>
                <a:cubicBezTo>
                  <a:pt x="62" y="67"/>
                  <a:pt x="62" y="67"/>
                  <a:pt x="62" y="67"/>
                </a:cubicBezTo>
                <a:cubicBezTo>
                  <a:pt x="62" y="50"/>
                  <a:pt x="62" y="50"/>
                  <a:pt x="62" y="50"/>
                </a:cubicBezTo>
                <a:cubicBezTo>
                  <a:pt x="62" y="48"/>
                  <a:pt x="61" y="47"/>
                  <a:pt x="59" y="47"/>
                </a:cubicBezTo>
                <a:cubicBezTo>
                  <a:pt x="53" y="47"/>
                  <a:pt x="48" y="49"/>
                  <a:pt x="44" y="53"/>
                </a:cubicBezTo>
                <a:cubicBezTo>
                  <a:pt x="40" y="57"/>
                  <a:pt x="37" y="63"/>
                  <a:pt x="37" y="69"/>
                </a:cubicBezTo>
                <a:cubicBezTo>
                  <a:pt x="37" y="75"/>
                  <a:pt x="40" y="81"/>
                  <a:pt x="44" y="85"/>
                </a:cubicBezTo>
                <a:cubicBezTo>
                  <a:pt x="48" y="89"/>
                  <a:pt x="53" y="91"/>
                  <a:pt x="59" y="91"/>
                </a:cubicBezTo>
                <a:close/>
                <a:moveTo>
                  <a:pt x="48" y="57"/>
                </a:moveTo>
                <a:cubicBezTo>
                  <a:pt x="48" y="57"/>
                  <a:pt x="48" y="57"/>
                  <a:pt x="48" y="57"/>
                </a:cubicBezTo>
                <a:cubicBezTo>
                  <a:pt x="50" y="55"/>
                  <a:pt x="53" y="53"/>
                  <a:pt x="57" y="53"/>
                </a:cubicBezTo>
                <a:cubicBezTo>
                  <a:pt x="57" y="69"/>
                  <a:pt x="57" y="69"/>
                  <a:pt x="57" y="69"/>
                </a:cubicBezTo>
                <a:cubicBezTo>
                  <a:pt x="57" y="70"/>
                  <a:pt x="57" y="71"/>
                  <a:pt x="58" y="72"/>
                </a:cubicBezTo>
                <a:cubicBezTo>
                  <a:pt x="72" y="80"/>
                  <a:pt x="72" y="80"/>
                  <a:pt x="72" y="80"/>
                </a:cubicBezTo>
                <a:cubicBezTo>
                  <a:pt x="71" y="81"/>
                  <a:pt x="69" y="82"/>
                  <a:pt x="68" y="83"/>
                </a:cubicBezTo>
                <a:cubicBezTo>
                  <a:pt x="68" y="84"/>
                  <a:pt x="68" y="84"/>
                  <a:pt x="68" y="84"/>
                </a:cubicBezTo>
                <a:cubicBezTo>
                  <a:pt x="65" y="85"/>
                  <a:pt x="62" y="86"/>
                  <a:pt x="59" y="86"/>
                </a:cubicBezTo>
                <a:cubicBezTo>
                  <a:pt x="55" y="86"/>
                  <a:pt x="51" y="84"/>
                  <a:pt x="48" y="81"/>
                </a:cubicBezTo>
                <a:cubicBezTo>
                  <a:pt x="45" y="78"/>
                  <a:pt x="43" y="74"/>
                  <a:pt x="43" y="69"/>
                </a:cubicBezTo>
                <a:cubicBezTo>
                  <a:pt x="43" y="64"/>
                  <a:pt x="45" y="60"/>
                  <a:pt x="48" y="57"/>
                </a:cubicBezTo>
                <a:close/>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0" name="Rectangle 24">
            <a:extLst>
              <a:ext uri="{FF2B5EF4-FFF2-40B4-BE49-F238E27FC236}">
                <a16:creationId xmlns="" xmlns:a16="http://schemas.microsoft.com/office/drawing/2014/main" id="{DC98D526-4C48-46F4-A341-0170CD69042F}"/>
              </a:ext>
            </a:extLst>
          </p:cNvPr>
          <p:cNvSpPr>
            <a:spLocks noChangeArrowheads="1"/>
          </p:cNvSpPr>
          <p:nvPr/>
        </p:nvSpPr>
        <p:spPr bwMode="auto">
          <a:xfrm>
            <a:off x="4275114" y="2155226"/>
            <a:ext cx="599245" cy="886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400" b="1" dirty="0">
                <a:solidFill>
                  <a:srgbClr val="FF99CC"/>
                </a:solidFill>
                <a:cs typeface="+mn-ea"/>
                <a:sym typeface="+mn-lt"/>
              </a:rPr>
              <a:t>15%</a:t>
            </a:r>
            <a:endParaRPr lang="en-US" altLang="zh-CN" dirty="0">
              <a:solidFill>
                <a:srgbClr val="FF99CC"/>
              </a:solidFill>
              <a:cs typeface="+mn-ea"/>
              <a:sym typeface="+mn-lt"/>
            </a:endParaRPr>
          </a:p>
        </p:txBody>
      </p:sp>
      <p:sp>
        <p:nvSpPr>
          <p:cNvPr id="21" name="Rectangle 24">
            <a:extLst>
              <a:ext uri="{FF2B5EF4-FFF2-40B4-BE49-F238E27FC236}">
                <a16:creationId xmlns="" xmlns:a16="http://schemas.microsoft.com/office/drawing/2014/main" id="{CA710512-7FBB-4B12-8E54-A21912912505}"/>
              </a:ext>
            </a:extLst>
          </p:cNvPr>
          <p:cNvSpPr>
            <a:spLocks noChangeArrowheads="1"/>
          </p:cNvSpPr>
          <p:nvPr/>
        </p:nvSpPr>
        <p:spPr bwMode="auto">
          <a:xfrm>
            <a:off x="4419130" y="3961196"/>
            <a:ext cx="686407"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400" b="1" dirty="0">
                <a:solidFill>
                  <a:srgbClr val="FF99CC"/>
                </a:solidFill>
                <a:cs typeface="+mn-ea"/>
                <a:sym typeface="+mn-lt"/>
              </a:rPr>
              <a:t>40%</a:t>
            </a:r>
            <a:endParaRPr lang="en-US" altLang="zh-CN" dirty="0">
              <a:solidFill>
                <a:srgbClr val="FF99CC"/>
              </a:solidFill>
              <a:cs typeface="+mn-ea"/>
              <a:sym typeface="+mn-lt"/>
            </a:endParaRPr>
          </a:p>
        </p:txBody>
      </p:sp>
      <p:sp>
        <p:nvSpPr>
          <p:cNvPr id="22" name="Rectangle 24">
            <a:extLst>
              <a:ext uri="{FF2B5EF4-FFF2-40B4-BE49-F238E27FC236}">
                <a16:creationId xmlns="" xmlns:a16="http://schemas.microsoft.com/office/drawing/2014/main" id="{5CF92289-770D-4D43-B93F-5F98740120D8}"/>
              </a:ext>
            </a:extLst>
          </p:cNvPr>
          <p:cNvSpPr>
            <a:spLocks noChangeArrowheads="1"/>
          </p:cNvSpPr>
          <p:nvPr/>
        </p:nvSpPr>
        <p:spPr bwMode="auto">
          <a:xfrm>
            <a:off x="6687039" y="1585893"/>
            <a:ext cx="734469"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400" b="1" dirty="0">
                <a:solidFill>
                  <a:srgbClr val="FF99CC"/>
                </a:solidFill>
                <a:cs typeface="+mn-ea"/>
                <a:sym typeface="+mn-lt"/>
              </a:rPr>
              <a:t>20%</a:t>
            </a:r>
            <a:endParaRPr lang="en-US" altLang="zh-CN" dirty="0">
              <a:solidFill>
                <a:srgbClr val="FF99CC"/>
              </a:solidFill>
              <a:cs typeface="+mn-ea"/>
              <a:sym typeface="+mn-lt"/>
            </a:endParaRPr>
          </a:p>
        </p:txBody>
      </p:sp>
      <p:sp>
        <p:nvSpPr>
          <p:cNvPr id="23" name="Rectangle 24">
            <a:extLst>
              <a:ext uri="{FF2B5EF4-FFF2-40B4-BE49-F238E27FC236}">
                <a16:creationId xmlns="" xmlns:a16="http://schemas.microsoft.com/office/drawing/2014/main" id="{D9396B84-D83B-4C72-8FA1-FB7D9161116B}"/>
              </a:ext>
            </a:extLst>
          </p:cNvPr>
          <p:cNvSpPr>
            <a:spLocks noChangeArrowheads="1"/>
          </p:cNvSpPr>
          <p:nvPr/>
        </p:nvSpPr>
        <p:spPr bwMode="auto">
          <a:xfrm>
            <a:off x="7469466" y="2944391"/>
            <a:ext cx="713039"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400" b="1" dirty="0">
                <a:solidFill>
                  <a:srgbClr val="FF99CC"/>
                </a:solidFill>
                <a:cs typeface="+mn-ea"/>
                <a:sym typeface="+mn-lt"/>
              </a:rPr>
              <a:t>25%</a:t>
            </a:r>
            <a:endParaRPr lang="en-US" altLang="zh-CN" dirty="0">
              <a:solidFill>
                <a:srgbClr val="FF99CC"/>
              </a:solidFill>
              <a:cs typeface="+mn-ea"/>
              <a:sym typeface="+mn-lt"/>
            </a:endParaRPr>
          </a:p>
        </p:txBody>
      </p:sp>
      <p:sp>
        <p:nvSpPr>
          <p:cNvPr id="24" name="文本框 23">
            <a:extLst>
              <a:ext uri="{FF2B5EF4-FFF2-40B4-BE49-F238E27FC236}">
                <a16:creationId xmlns="" xmlns:a16="http://schemas.microsoft.com/office/drawing/2014/main" id="{D298D837-46CC-46B2-9D0D-C6D36F813D9D}"/>
              </a:ext>
            </a:extLst>
          </p:cNvPr>
          <p:cNvSpPr txBox="1"/>
          <p:nvPr/>
        </p:nvSpPr>
        <p:spPr>
          <a:xfrm>
            <a:off x="1020133" y="1725885"/>
            <a:ext cx="697627" cy="646331"/>
          </a:xfrm>
          <a:prstGeom prst="rect">
            <a:avLst/>
          </a:prstGeom>
          <a:noFill/>
        </p:spPr>
        <p:txBody>
          <a:bodyPr wrap="none" rtlCol="0">
            <a:spAutoFit/>
          </a:bodyPr>
          <a:lstStyle/>
          <a:p>
            <a:r>
              <a:rPr lang="en-US" altLang="zh-CN" sz="3600" b="1" dirty="0">
                <a:solidFill>
                  <a:srgbClr val="FF99CC"/>
                </a:solidFill>
                <a:cs typeface="+mn-ea"/>
                <a:sym typeface="+mn-lt"/>
              </a:rPr>
              <a:t>01</a:t>
            </a:r>
            <a:endParaRPr lang="zh-CN" altLang="en-US" sz="3600" b="1" dirty="0">
              <a:solidFill>
                <a:srgbClr val="FF99CC"/>
              </a:solidFill>
              <a:cs typeface="+mn-ea"/>
              <a:sym typeface="+mn-lt"/>
            </a:endParaRPr>
          </a:p>
        </p:txBody>
      </p:sp>
      <p:sp>
        <p:nvSpPr>
          <p:cNvPr id="25" name="文本框 24">
            <a:extLst>
              <a:ext uri="{FF2B5EF4-FFF2-40B4-BE49-F238E27FC236}">
                <a16:creationId xmlns="" xmlns:a16="http://schemas.microsoft.com/office/drawing/2014/main" id="{C3847E91-2855-4606-A948-DE392AE43EA6}"/>
              </a:ext>
            </a:extLst>
          </p:cNvPr>
          <p:cNvSpPr txBox="1"/>
          <p:nvPr/>
        </p:nvSpPr>
        <p:spPr>
          <a:xfrm>
            <a:off x="1746612" y="1835181"/>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26" name="文本框 25">
            <a:extLst>
              <a:ext uri="{FF2B5EF4-FFF2-40B4-BE49-F238E27FC236}">
                <a16:creationId xmlns="" xmlns:a16="http://schemas.microsoft.com/office/drawing/2014/main" id="{EF7D648F-8B2D-4D9E-AE77-5200D90D94CE}"/>
              </a:ext>
            </a:extLst>
          </p:cNvPr>
          <p:cNvSpPr txBox="1"/>
          <p:nvPr/>
        </p:nvSpPr>
        <p:spPr>
          <a:xfrm>
            <a:off x="1020133" y="2252741"/>
            <a:ext cx="3007295" cy="954107"/>
          </a:xfrm>
          <a:prstGeom prst="rect">
            <a:avLst/>
          </a:prstGeom>
          <a:noFill/>
        </p:spPr>
        <p:txBody>
          <a:bodyPr wrap="square" rtlCol="0">
            <a:spAutoFit/>
          </a:bodyPr>
          <a:lstStyle/>
          <a:p>
            <a:pPr>
              <a:lnSpc>
                <a:spcPct val="200000"/>
              </a:lnSpc>
              <a:buClr>
                <a:srgbClr val="00B050"/>
              </a:buClr>
            </a:pPr>
            <a:r>
              <a:rPr lang="zh-CN" altLang="en-US" sz="1400" b="1" dirty="0">
                <a:solidFill>
                  <a:srgbClr val="FF99CC"/>
                </a:solidFill>
                <a:cs typeface="+mn-ea"/>
                <a:sym typeface="+mn-lt"/>
              </a:rPr>
              <a:t>添加文本添加文本添加文本添加文本添加文本添加文本</a:t>
            </a:r>
          </a:p>
        </p:txBody>
      </p:sp>
      <p:sp>
        <p:nvSpPr>
          <p:cNvPr id="27" name="文本框 26">
            <a:extLst>
              <a:ext uri="{FF2B5EF4-FFF2-40B4-BE49-F238E27FC236}">
                <a16:creationId xmlns="" xmlns:a16="http://schemas.microsoft.com/office/drawing/2014/main" id="{D7AACF24-2D05-4B89-BA56-B0BC97D18A45}"/>
              </a:ext>
            </a:extLst>
          </p:cNvPr>
          <p:cNvSpPr txBox="1"/>
          <p:nvPr/>
        </p:nvSpPr>
        <p:spPr>
          <a:xfrm>
            <a:off x="1014165" y="3865865"/>
            <a:ext cx="697627" cy="646331"/>
          </a:xfrm>
          <a:prstGeom prst="rect">
            <a:avLst/>
          </a:prstGeom>
          <a:noFill/>
        </p:spPr>
        <p:txBody>
          <a:bodyPr wrap="none" rtlCol="0">
            <a:spAutoFit/>
          </a:bodyPr>
          <a:lstStyle/>
          <a:p>
            <a:r>
              <a:rPr lang="en-US" altLang="zh-CN" sz="3600" dirty="0">
                <a:solidFill>
                  <a:schemeClr val="tx1">
                    <a:lumMod val="50000"/>
                    <a:lumOff val="50000"/>
                  </a:schemeClr>
                </a:solidFill>
                <a:cs typeface="+mn-ea"/>
                <a:sym typeface="+mn-lt"/>
              </a:rPr>
              <a:t>02</a:t>
            </a:r>
            <a:endParaRPr lang="zh-CN" altLang="en-US" sz="3600" dirty="0">
              <a:solidFill>
                <a:schemeClr val="tx1">
                  <a:lumMod val="50000"/>
                  <a:lumOff val="50000"/>
                </a:schemeClr>
              </a:solidFill>
              <a:cs typeface="+mn-ea"/>
              <a:sym typeface="+mn-lt"/>
            </a:endParaRPr>
          </a:p>
        </p:txBody>
      </p:sp>
      <p:sp>
        <p:nvSpPr>
          <p:cNvPr id="28" name="文本框 27">
            <a:extLst>
              <a:ext uri="{FF2B5EF4-FFF2-40B4-BE49-F238E27FC236}">
                <a16:creationId xmlns="" xmlns:a16="http://schemas.microsoft.com/office/drawing/2014/main" id="{4F3B71BD-B1DB-48BF-8B8D-C4D567E4E030}"/>
              </a:ext>
            </a:extLst>
          </p:cNvPr>
          <p:cNvSpPr txBox="1"/>
          <p:nvPr/>
        </p:nvSpPr>
        <p:spPr>
          <a:xfrm>
            <a:off x="1740644" y="3975163"/>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29" name="文本框 28">
            <a:extLst>
              <a:ext uri="{FF2B5EF4-FFF2-40B4-BE49-F238E27FC236}">
                <a16:creationId xmlns="" xmlns:a16="http://schemas.microsoft.com/office/drawing/2014/main" id="{197A2C83-9F94-40A4-B1C6-0B4F15A5880E}"/>
              </a:ext>
            </a:extLst>
          </p:cNvPr>
          <p:cNvSpPr txBox="1"/>
          <p:nvPr/>
        </p:nvSpPr>
        <p:spPr>
          <a:xfrm>
            <a:off x="1014165" y="4392723"/>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tx1">
                    <a:lumMod val="50000"/>
                    <a:lumOff val="50000"/>
                  </a:schemeClr>
                </a:solidFill>
                <a:cs typeface="+mn-ea"/>
                <a:sym typeface="+mn-lt"/>
              </a:rPr>
              <a:t>添加文本添加文本添加文本添加文本添加文本添加文本</a:t>
            </a:r>
          </a:p>
        </p:txBody>
      </p:sp>
      <p:sp>
        <p:nvSpPr>
          <p:cNvPr id="30" name="文本框 29">
            <a:extLst>
              <a:ext uri="{FF2B5EF4-FFF2-40B4-BE49-F238E27FC236}">
                <a16:creationId xmlns="" xmlns:a16="http://schemas.microsoft.com/office/drawing/2014/main" id="{A34B0E02-8606-4102-9164-335612F66F7A}"/>
              </a:ext>
            </a:extLst>
          </p:cNvPr>
          <p:cNvSpPr txBox="1"/>
          <p:nvPr/>
        </p:nvSpPr>
        <p:spPr>
          <a:xfrm>
            <a:off x="8382054" y="1618076"/>
            <a:ext cx="697627" cy="646331"/>
          </a:xfrm>
          <a:prstGeom prst="rect">
            <a:avLst/>
          </a:prstGeom>
          <a:noFill/>
        </p:spPr>
        <p:txBody>
          <a:bodyPr wrap="none" rtlCol="0">
            <a:spAutoFit/>
          </a:bodyPr>
          <a:lstStyle/>
          <a:p>
            <a:r>
              <a:rPr lang="en-US" altLang="zh-CN" sz="3600" b="1" dirty="0">
                <a:solidFill>
                  <a:schemeClr val="bg1">
                    <a:lumMod val="65000"/>
                  </a:schemeClr>
                </a:solidFill>
                <a:cs typeface="+mn-ea"/>
                <a:sym typeface="+mn-lt"/>
              </a:rPr>
              <a:t>03</a:t>
            </a:r>
            <a:endParaRPr lang="zh-CN" altLang="en-US" sz="3600" b="1" dirty="0">
              <a:solidFill>
                <a:schemeClr val="bg1">
                  <a:lumMod val="65000"/>
                </a:schemeClr>
              </a:solidFill>
              <a:cs typeface="+mn-ea"/>
              <a:sym typeface="+mn-lt"/>
            </a:endParaRPr>
          </a:p>
        </p:txBody>
      </p:sp>
      <p:sp>
        <p:nvSpPr>
          <p:cNvPr id="31" name="文本框 30">
            <a:extLst>
              <a:ext uri="{FF2B5EF4-FFF2-40B4-BE49-F238E27FC236}">
                <a16:creationId xmlns="" xmlns:a16="http://schemas.microsoft.com/office/drawing/2014/main" id="{90697A02-2529-495B-AB69-C2C7D9BA3C9A}"/>
              </a:ext>
            </a:extLst>
          </p:cNvPr>
          <p:cNvSpPr txBox="1"/>
          <p:nvPr/>
        </p:nvSpPr>
        <p:spPr>
          <a:xfrm>
            <a:off x="9108533" y="1727373"/>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32" name="文本框 31">
            <a:extLst>
              <a:ext uri="{FF2B5EF4-FFF2-40B4-BE49-F238E27FC236}">
                <a16:creationId xmlns="" xmlns:a16="http://schemas.microsoft.com/office/drawing/2014/main" id="{B7B96BD4-6DB1-4DB1-AED7-BD58986FF82E}"/>
              </a:ext>
            </a:extLst>
          </p:cNvPr>
          <p:cNvSpPr txBox="1"/>
          <p:nvPr/>
        </p:nvSpPr>
        <p:spPr>
          <a:xfrm>
            <a:off x="8382054" y="2144933"/>
            <a:ext cx="3007295" cy="954107"/>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添加文本添加文本添加文本添加文本添加文本添加文本</a:t>
            </a:r>
          </a:p>
        </p:txBody>
      </p:sp>
      <p:sp>
        <p:nvSpPr>
          <p:cNvPr id="33" name="文本框 32">
            <a:extLst>
              <a:ext uri="{FF2B5EF4-FFF2-40B4-BE49-F238E27FC236}">
                <a16:creationId xmlns="" xmlns:a16="http://schemas.microsoft.com/office/drawing/2014/main" id="{57C03BCD-6E78-489B-88D2-2FA7E3143E06}"/>
              </a:ext>
            </a:extLst>
          </p:cNvPr>
          <p:cNvSpPr txBox="1"/>
          <p:nvPr/>
        </p:nvSpPr>
        <p:spPr>
          <a:xfrm>
            <a:off x="8376086" y="3758059"/>
            <a:ext cx="697627" cy="646331"/>
          </a:xfrm>
          <a:prstGeom prst="rect">
            <a:avLst/>
          </a:prstGeom>
          <a:noFill/>
        </p:spPr>
        <p:txBody>
          <a:bodyPr wrap="none" rtlCol="0">
            <a:spAutoFit/>
          </a:bodyPr>
          <a:lstStyle/>
          <a:p>
            <a:r>
              <a:rPr lang="en-US" altLang="zh-CN" sz="3600" dirty="0">
                <a:solidFill>
                  <a:srgbClr val="FF99CC"/>
                </a:solidFill>
                <a:cs typeface="+mn-ea"/>
                <a:sym typeface="+mn-lt"/>
              </a:rPr>
              <a:t>04</a:t>
            </a:r>
            <a:endParaRPr lang="zh-CN" altLang="en-US" sz="3600" dirty="0">
              <a:solidFill>
                <a:srgbClr val="FF99CC"/>
              </a:solidFill>
              <a:cs typeface="+mn-ea"/>
              <a:sym typeface="+mn-lt"/>
            </a:endParaRPr>
          </a:p>
        </p:txBody>
      </p:sp>
      <p:sp>
        <p:nvSpPr>
          <p:cNvPr id="34" name="文本框 33">
            <a:extLst>
              <a:ext uri="{FF2B5EF4-FFF2-40B4-BE49-F238E27FC236}">
                <a16:creationId xmlns="" xmlns:a16="http://schemas.microsoft.com/office/drawing/2014/main" id="{775FFDEC-02AD-44B4-B300-0BFA7D08C4E8}"/>
              </a:ext>
            </a:extLst>
          </p:cNvPr>
          <p:cNvSpPr txBox="1"/>
          <p:nvPr/>
        </p:nvSpPr>
        <p:spPr>
          <a:xfrm>
            <a:off x="9102565" y="3867355"/>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35" name="文本框 34">
            <a:extLst>
              <a:ext uri="{FF2B5EF4-FFF2-40B4-BE49-F238E27FC236}">
                <a16:creationId xmlns="" xmlns:a16="http://schemas.microsoft.com/office/drawing/2014/main" id="{4F95E04E-7353-4659-AF71-0D9C3C942161}"/>
              </a:ext>
            </a:extLst>
          </p:cNvPr>
          <p:cNvSpPr txBox="1"/>
          <p:nvPr/>
        </p:nvSpPr>
        <p:spPr>
          <a:xfrm>
            <a:off x="8376086" y="4284915"/>
            <a:ext cx="3007295" cy="954107"/>
          </a:xfrm>
          <a:prstGeom prst="rect">
            <a:avLst/>
          </a:prstGeom>
          <a:noFill/>
        </p:spPr>
        <p:txBody>
          <a:bodyPr wrap="square" rtlCol="0">
            <a:spAutoFit/>
          </a:bodyPr>
          <a:lstStyle/>
          <a:p>
            <a:pPr>
              <a:lnSpc>
                <a:spcPct val="200000"/>
              </a:lnSpc>
              <a:buClr>
                <a:srgbClr val="00B050"/>
              </a:buClr>
            </a:pPr>
            <a:r>
              <a:rPr lang="zh-CN" altLang="en-US" sz="1400" dirty="0">
                <a:solidFill>
                  <a:srgbClr val="FF99CC"/>
                </a:solidFill>
                <a:cs typeface="+mn-ea"/>
                <a:sym typeface="+mn-lt"/>
              </a:rPr>
              <a:t>添加文本添加文本添加文本添加文本添加文本添加文本</a:t>
            </a:r>
          </a:p>
        </p:txBody>
      </p:sp>
    </p:spTree>
    <p:extLst>
      <p:ext uri="{BB962C8B-B14F-4D97-AF65-F5344CB8AC3E}">
        <p14:creationId xmlns:p14="http://schemas.microsoft.com/office/powerpoint/2010/main" val="869017167"/>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42" presetClass="entr" presetSubtype="0" fill="hold" nodeType="withEffect">
                                  <p:stCondLst>
                                    <p:cond delay="6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anim calcmode="lin" valueType="num">
                                      <p:cBhvr>
                                        <p:cTn id="11" dur="500" fill="hold"/>
                                        <p:tgtEl>
                                          <p:spTgt spid="7"/>
                                        </p:tgtEl>
                                        <p:attrNameLst>
                                          <p:attrName>ppt_x</p:attrName>
                                        </p:attrNameLst>
                                      </p:cBhvr>
                                      <p:tavLst>
                                        <p:tav tm="0">
                                          <p:val>
                                            <p:strVal val="#ppt_x"/>
                                          </p:val>
                                        </p:tav>
                                        <p:tav tm="100000">
                                          <p:val>
                                            <p:strVal val="#ppt_x"/>
                                          </p:val>
                                        </p:tav>
                                      </p:tavLst>
                                    </p:anim>
                                    <p:anim calcmode="lin" valueType="num">
                                      <p:cBhvr>
                                        <p:cTn id="12" dur="500" fill="hold"/>
                                        <p:tgtEl>
                                          <p:spTgt spid="7"/>
                                        </p:tgtEl>
                                        <p:attrNameLst>
                                          <p:attrName>ppt_y</p:attrName>
                                        </p:attrNameLst>
                                      </p:cBhvr>
                                      <p:tavLst>
                                        <p:tav tm="0">
                                          <p:val>
                                            <p:strVal val="#ppt_y+.1"/>
                                          </p:val>
                                        </p:tav>
                                        <p:tav tm="100000">
                                          <p:val>
                                            <p:strVal val="#ppt_y"/>
                                          </p:val>
                                        </p:tav>
                                      </p:tavLst>
                                    </p:anim>
                                  </p:childTnLst>
                                </p:cTn>
                              </p:par>
                              <p:par>
                                <p:cTn id="13" presetID="53" presetClass="entr" presetSubtype="16" fill="hold" grpId="0" nodeType="withEffect">
                                  <p:stCondLst>
                                    <p:cond delay="600"/>
                                  </p:stCondLst>
                                  <p:childTnLst>
                                    <p:set>
                                      <p:cBhvr>
                                        <p:cTn id="14" dur="1" fill="hold">
                                          <p:stCondLst>
                                            <p:cond delay="0"/>
                                          </p:stCondLst>
                                        </p:cTn>
                                        <p:tgtEl>
                                          <p:spTgt spid="19"/>
                                        </p:tgtEl>
                                        <p:attrNameLst>
                                          <p:attrName>style.visibility</p:attrName>
                                        </p:attrNameLst>
                                      </p:cBhvr>
                                      <p:to>
                                        <p:strVal val="visible"/>
                                      </p:to>
                                    </p:set>
                                    <p:anim calcmode="lin" valueType="num">
                                      <p:cBhvr>
                                        <p:cTn id="15" dur="500" fill="hold"/>
                                        <p:tgtEl>
                                          <p:spTgt spid="19"/>
                                        </p:tgtEl>
                                        <p:attrNameLst>
                                          <p:attrName>ppt_w</p:attrName>
                                        </p:attrNameLst>
                                      </p:cBhvr>
                                      <p:tavLst>
                                        <p:tav tm="0">
                                          <p:val>
                                            <p:fltVal val="0"/>
                                          </p:val>
                                        </p:tav>
                                        <p:tav tm="100000">
                                          <p:val>
                                            <p:strVal val="#ppt_w"/>
                                          </p:val>
                                        </p:tav>
                                      </p:tavLst>
                                    </p:anim>
                                    <p:anim calcmode="lin" valueType="num">
                                      <p:cBhvr>
                                        <p:cTn id="16" dur="500" fill="hold"/>
                                        <p:tgtEl>
                                          <p:spTgt spid="19"/>
                                        </p:tgtEl>
                                        <p:attrNameLst>
                                          <p:attrName>ppt_h</p:attrName>
                                        </p:attrNameLst>
                                      </p:cBhvr>
                                      <p:tavLst>
                                        <p:tav tm="0">
                                          <p:val>
                                            <p:fltVal val="0"/>
                                          </p:val>
                                        </p:tav>
                                        <p:tav tm="100000">
                                          <p:val>
                                            <p:strVal val="#ppt_h"/>
                                          </p:val>
                                        </p:tav>
                                      </p:tavLst>
                                    </p:anim>
                                    <p:animEffect transition="in" filter="fade">
                                      <p:cBhvr>
                                        <p:cTn id="17" dur="500"/>
                                        <p:tgtEl>
                                          <p:spTgt spid="19"/>
                                        </p:tgtEl>
                                      </p:cBhvr>
                                    </p:animEffect>
                                  </p:childTnLst>
                                </p:cTn>
                              </p:par>
                              <p:par>
                                <p:cTn id="18" presetID="21" presetClass="entr" presetSubtype="1" fill="hold" grpId="0" nodeType="withEffect">
                                  <p:stCondLst>
                                    <p:cond delay="1100"/>
                                  </p:stCondLst>
                                  <p:childTnLst>
                                    <p:set>
                                      <p:cBhvr>
                                        <p:cTn id="19" dur="1" fill="hold">
                                          <p:stCondLst>
                                            <p:cond delay="0"/>
                                          </p:stCondLst>
                                        </p:cTn>
                                        <p:tgtEl>
                                          <p:spTgt spid="6"/>
                                        </p:tgtEl>
                                        <p:attrNameLst>
                                          <p:attrName>style.visibility</p:attrName>
                                        </p:attrNameLst>
                                      </p:cBhvr>
                                      <p:to>
                                        <p:strVal val="visible"/>
                                      </p:to>
                                    </p:set>
                                    <p:animEffect transition="in" filter="wheel(1)">
                                      <p:cBhvr>
                                        <p:cTn id="20" dur="750"/>
                                        <p:tgtEl>
                                          <p:spTgt spid="6"/>
                                        </p:tgtEl>
                                      </p:cBhvr>
                                    </p:animEffect>
                                  </p:childTnLst>
                                </p:cTn>
                              </p:par>
                              <p:par>
                                <p:cTn id="21" presetID="53" presetClass="entr" presetSubtype="16" fill="hold" grpId="0" nodeType="withEffect">
                                  <p:stCondLst>
                                    <p:cond delay="1100"/>
                                  </p:stCondLst>
                                  <p:childTnLst>
                                    <p:set>
                                      <p:cBhvr>
                                        <p:cTn id="22" dur="1" fill="hold">
                                          <p:stCondLst>
                                            <p:cond delay="0"/>
                                          </p:stCondLst>
                                        </p:cTn>
                                        <p:tgtEl>
                                          <p:spTgt spid="22"/>
                                        </p:tgtEl>
                                        <p:attrNameLst>
                                          <p:attrName>style.visibility</p:attrName>
                                        </p:attrNameLst>
                                      </p:cBhvr>
                                      <p:to>
                                        <p:strVal val="visible"/>
                                      </p:to>
                                    </p:set>
                                    <p:anim calcmode="lin" valueType="num">
                                      <p:cBhvr>
                                        <p:cTn id="23" dur="500" fill="hold"/>
                                        <p:tgtEl>
                                          <p:spTgt spid="22"/>
                                        </p:tgtEl>
                                        <p:attrNameLst>
                                          <p:attrName>ppt_w</p:attrName>
                                        </p:attrNameLst>
                                      </p:cBhvr>
                                      <p:tavLst>
                                        <p:tav tm="0">
                                          <p:val>
                                            <p:fltVal val="0"/>
                                          </p:val>
                                        </p:tav>
                                        <p:tav tm="100000">
                                          <p:val>
                                            <p:strVal val="#ppt_w"/>
                                          </p:val>
                                        </p:tav>
                                      </p:tavLst>
                                    </p:anim>
                                    <p:anim calcmode="lin" valueType="num">
                                      <p:cBhvr>
                                        <p:cTn id="24" dur="500" fill="hold"/>
                                        <p:tgtEl>
                                          <p:spTgt spid="22"/>
                                        </p:tgtEl>
                                        <p:attrNameLst>
                                          <p:attrName>ppt_h</p:attrName>
                                        </p:attrNameLst>
                                      </p:cBhvr>
                                      <p:tavLst>
                                        <p:tav tm="0">
                                          <p:val>
                                            <p:fltVal val="0"/>
                                          </p:val>
                                        </p:tav>
                                        <p:tav tm="100000">
                                          <p:val>
                                            <p:strVal val="#ppt_h"/>
                                          </p:val>
                                        </p:tav>
                                      </p:tavLst>
                                    </p:anim>
                                    <p:animEffect transition="in" filter="fade">
                                      <p:cBhvr>
                                        <p:cTn id="25" dur="500"/>
                                        <p:tgtEl>
                                          <p:spTgt spid="22"/>
                                        </p:tgtEl>
                                      </p:cBhvr>
                                    </p:animEffect>
                                  </p:childTnLst>
                                </p:cTn>
                              </p:par>
                              <p:par>
                                <p:cTn id="26" presetID="53" presetClass="entr" presetSubtype="16" fill="hold" grpId="0" nodeType="withEffect">
                                  <p:stCondLst>
                                    <p:cond delay="1600"/>
                                  </p:stCondLst>
                                  <p:childTnLst>
                                    <p:set>
                                      <p:cBhvr>
                                        <p:cTn id="27" dur="1" fill="hold">
                                          <p:stCondLst>
                                            <p:cond delay="0"/>
                                          </p:stCondLst>
                                        </p:cTn>
                                        <p:tgtEl>
                                          <p:spTgt spid="23"/>
                                        </p:tgtEl>
                                        <p:attrNameLst>
                                          <p:attrName>style.visibility</p:attrName>
                                        </p:attrNameLst>
                                      </p:cBhvr>
                                      <p:to>
                                        <p:strVal val="visible"/>
                                      </p:to>
                                    </p:set>
                                    <p:anim calcmode="lin" valueType="num">
                                      <p:cBhvr>
                                        <p:cTn id="28" dur="500" fill="hold"/>
                                        <p:tgtEl>
                                          <p:spTgt spid="23"/>
                                        </p:tgtEl>
                                        <p:attrNameLst>
                                          <p:attrName>ppt_w</p:attrName>
                                        </p:attrNameLst>
                                      </p:cBhvr>
                                      <p:tavLst>
                                        <p:tav tm="0">
                                          <p:val>
                                            <p:fltVal val="0"/>
                                          </p:val>
                                        </p:tav>
                                        <p:tav tm="100000">
                                          <p:val>
                                            <p:strVal val="#ppt_w"/>
                                          </p:val>
                                        </p:tav>
                                      </p:tavLst>
                                    </p:anim>
                                    <p:anim calcmode="lin" valueType="num">
                                      <p:cBhvr>
                                        <p:cTn id="29" dur="500" fill="hold"/>
                                        <p:tgtEl>
                                          <p:spTgt spid="23"/>
                                        </p:tgtEl>
                                        <p:attrNameLst>
                                          <p:attrName>ppt_h</p:attrName>
                                        </p:attrNameLst>
                                      </p:cBhvr>
                                      <p:tavLst>
                                        <p:tav tm="0">
                                          <p:val>
                                            <p:fltVal val="0"/>
                                          </p:val>
                                        </p:tav>
                                        <p:tav tm="100000">
                                          <p:val>
                                            <p:strVal val="#ppt_h"/>
                                          </p:val>
                                        </p:tav>
                                      </p:tavLst>
                                    </p:anim>
                                    <p:animEffect transition="in" filter="fade">
                                      <p:cBhvr>
                                        <p:cTn id="30" dur="500"/>
                                        <p:tgtEl>
                                          <p:spTgt spid="23"/>
                                        </p:tgtEl>
                                      </p:cBhvr>
                                    </p:animEffect>
                                  </p:childTnLst>
                                </p:cTn>
                              </p:par>
                              <p:par>
                                <p:cTn id="31" presetID="53" presetClass="entr" presetSubtype="16" fill="hold" grpId="0" nodeType="withEffect">
                                  <p:stCondLst>
                                    <p:cond delay="2100"/>
                                  </p:stCondLst>
                                  <p:childTnLst>
                                    <p:set>
                                      <p:cBhvr>
                                        <p:cTn id="32" dur="1" fill="hold">
                                          <p:stCondLst>
                                            <p:cond delay="0"/>
                                          </p:stCondLst>
                                        </p:cTn>
                                        <p:tgtEl>
                                          <p:spTgt spid="21"/>
                                        </p:tgtEl>
                                        <p:attrNameLst>
                                          <p:attrName>style.visibility</p:attrName>
                                        </p:attrNameLst>
                                      </p:cBhvr>
                                      <p:to>
                                        <p:strVal val="visible"/>
                                      </p:to>
                                    </p:set>
                                    <p:anim calcmode="lin" valueType="num">
                                      <p:cBhvr>
                                        <p:cTn id="33" dur="500" fill="hold"/>
                                        <p:tgtEl>
                                          <p:spTgt spid="21"/>
                                        </p:tgtEl>
                                        <p:attrNameLst>
                                          <p:attrName>ppt_w</p:attrName>
                                        </p:attrNameLst>
                                      </p:cBhvr>
                                      <p:tavLst>
                                        <p:tav tm="0">
                                          <p:val>
                                            <p:fltVal val="0"/>
                                          </p:val>
                                        </p:tav>
                                        <p:tav tm="100000">
                                          <p:val>
                                            <p:strVal val="#ppt_w"/>
                                          </p:val>
                                        </p:tav>
                                      </p:tavLst>
                                    </p:anim>
                                    <p:anim calcmode="lin" valueType="num">
                                      <p:cBhvr>
                                        <p:cTn id="34" dur="500" fill="hold"/>
                                        <p:tgtEl>
                                          <p:spTgt spid="21"/>
                                        </p:tgtEl>
                                        <p:attrNameLst>
                                          <p:attrName>ppt_h</p:attrName>
                                        </p:attrNameLst>
                                      </p:cBhvr>
                                      <p:tavLst>
                                        <p:tav tm="0">
                                          <p:val>
                                            <p:fltVal val="0"/>
                                          </p:val>
                                        </p:tav>
                                        <p:tav tm="100000">
                                          <p:val>
                                            <p:strVal val="#ppt_h"/>
                                          </p:val>
                                        </p:tav>
                                      </p:tavLst>
                                    </p:anim>
                                    <p:animEffect transition="in" filter="fade">
                                      <p:cBhvr>
                                        <p:cTn id="35" dur="500"/>
                                        <p:tgtEl>
                                          <p:spTgt spid="21"/>
                                        </p:tgtEl>
                                      </p:cBhvr>
                                    </p:animEffect>
                                  </p:childTnLst>
                                </p:cTn>
                              </p:par>
                              <p:par>
                                <p:cTn id="36" presetID="53" presetClass="entr" presetSubtype="16" fill="hold" grpId="0" nodeType="withEffect">
                                  <p:stCondLst>
                                    <p:cond delay="2600"/>
                                  </p:stCondLst>
                                  <p:childTnLst>
                                    <p:set>
                                      <p:cBhvr>
                                        <p:cTn id="37" dur="1" fill="hold">
                                          <p:stCondLst>
                                            <p:cond delay="0"/>
                                          </p:stCondLst>
                                        </p:cTn>
                                        <p:tgtEl>
                                          <p:spTgt spid="20"/>
                                        </p:tgtEl>
                                        <p:attrNameLst>
                                          <p:attrName>style.visibility</p:attrName>
                                        </p:attrNameLst>
                                      </p:cBhvr>
                                      <p:to>
                                        <p:strVal val="visible"/>
                                      </p:to>
                                    </p:set>
                                    <p:anim calcmode="lin" valueType="num">
                                      <p:cBhvr>
                                        <p:cTn id="38" dur="500" fill="hold"/>
                                        <p:tgtEl>
                                          <p:spTgt spid="20"/>
                                        </p:tgtEl>
                                        <p:attrNameLst>
                                          <p:attrName>ppt_w</p:attrName>
                                        </p:attrNameLst>
                                      </p:cBhvr>
                                      <p:tavLst>
                                        <p:tav tm="0">
                                          <p:val>
                                            <p:fltVal val="0"/>
                                          </p:val>
                                        </p:tav>
                                        <p:tav tm="100000">
                                          <p:val>
                                            <p:strVal val="#ppt_w"/>
                                          </p:val>
                                        </p:tav>
                                      </p:tavLst>
                                    </p:anim>
                                    <p:anim calcmode="lin" valueType="num">
                                      <p:cBhvr>
                                        <p:cTn id="39" dur="500" fill="hold"/>
                                        <p:tgtEl>
                                          <p:spTgt spid="20"/>
                                        </p:tgtEl>
                                        <p:attrNameLst>
                                          <p:attrName>ppt_h</p:attrName>
                                        </p:attrNameLst>
                                      </p:cBhvr>
                                      <p:tavLst>
                                        <p:tav tm="0">
                                          <p:val>
                                            <p:fltVal val="0"/>
                                          </p:val>
                                        </p:tav>
                                        <p:tav tm="100000">
                                          <p:val>
                                            <p:strVal val="#ppt_h"/>
                                          </p:val>
                                        </p:tav>
                                      </p:tavLst>
                                    </p:anim>
                                    <p:animEffect transition="in" filter="fade">
                                      <p:cBhvr>
                                        <p:cTn id="40" dur="500"/>
                                        <p:tgtEl>
                                          <p:spTgt spid="20"/>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500" fill="hold"/>
                                        <p:tgtEl>
                                          <p:spTgt spid="24"/>
                                        </p:tgtEl>
                                        <p:attrNameLst>
                                          <p:attrName>ppt_x</p:attrName>
                                        </p:attrNameLst>
                                      </p:cBhvr>
                                      <p:tavLst>
                                        <p:tav tm="0">
                                          <p:val>
                                            <p:strVal val="#ppt_x"/>
                                          </p:val>
                                        </p:tav>
                                        <p:tav tm="100000">
                                          <p:val>
                                            <p:strVal val="#ppt_x"/>
                                          </p:val>
                                        </p:tav>
                                      </p:tavLst>
                                    </p:anim>
                                    <p:anim calcmode="lin" valueType="num">
                                      <p:cBhvr additive="base">
                                        <p:cTn id="46" dur="500" fill="hold"/>
                                        <p:tgtEl>
                                          <p:spTgt spid="24"/>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500" fill="hold"/>
                                        <p:tgtEl>
                                          <p:spTgt spid="25"/>
                                        </p:tgtEl>
                                        <p:attrNameLst>
                                          <p:attrName>ppt_x</p:attrName>
                                        </p:attrNameLst>
                                      </p:cBhvr>
                                      <p:tavLst>
                                        <p:tav tm="0">
                                          <p:val>
                                            <p:strVal val="#ppt_x"/>
                                          </p:val>
                                        </p:tav>
                                        <p:tav tm="100000">
                                          <p:val>
                                            <p:strVal val="#ppt_x"/>
                                          </p:val>
                                        </p:tav>
                                      </p:tavLst>
                                    </p:anim>
                                    <p:anim calcmode="lin" valueType="num">
                                      <p:cBhvr additive="base">
                                        <p:cTn id="50" dur="5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500" fill="hold"/>
                                        <p:tgtEl>
                                          <p:spTgt spid="26"/>
                                        </p:tgtEl>
                                        <p:attrNameLst>
                                          <p:attrName>ppt_x</p:attrName>
                                        </p:attrNameLst>
                                      </p:cBhvr>
                                      <p:tavLst>
                                        <p:tav tm="0">
                                          <p:val>
                                            <p:strVal val="#ppt_x"/>
                                          </p:val>
                                        </p:tav>
                                        <p:tav tm="100000">
                                          <p:val>
                                            <p:strVal val="#ppt_x"/>
                                          </p:val>
                                        </p:tav>
                                      </p:tavLst>
                                    </p:anim>
                                    <p:anim calcmode="lin" valueType="num">
                                      <p:cBhvr additive="base">
                                        <p:cTn id="5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500" fill="hold"/>
                                        <p:tgtEl>
                                          <p:spTgt spid="27"/>
                                        </p:tgtEl>
                                        <p:attrNameLst>
                                          <p:attrName>ppt_x</p:attrName>
                                        </p:attrNameLst>
                                      </p:cBhvr>
                                      <p:tavLst>
                                        <p:tav tm="0">
                                          <p:val>
                                            <p:strVal val="#ppt_x"/>
                                          </p:val>
                                        </p:tav>
                                        <p:tav tm="100000">
                                          <p:val>
                                            <p:strVal val="#ppt_x"/>
                                          </p:val>
                                        </p:tav>
                                      </p:tavLst>
                                    </p:anim>
                                    <p:anim calcmode="lin" valueType="num">
                                      <p:cBhvr additive="base">
                                        <p:cTn id="60" dur="500" fill="hold"/>
                                        <p:tgtEl>
                                          <p:spTgt spid="27"/>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additive="base">
                                        <p:cTn id="63" dur="500" fill="hold"/>
                                        <p:tgtEl>
                                          <p:spTgt spid="28"/>
                                        </p:tgtEl>
                                        <p:attrNameLst>
                                          <p:attrName>ppt_x</p:attrName>
                                        </p:attrNameLst>
                                      </p:cBhvr>
                                      <p:tavLst>
                                        <p:tav tm="0">
                                          <p:val>
                                            <p:strVal val="#ppt_x"/>
                                          </p:val>
                                        </p:tav>
                                        <p:tav tm="100000">
                                          <p:val>
                                            <p:strVal val="#ppt_x"/>
                                          </p:val>
                                        </p:tav>
                                      </p:tavLst>
                                    </p:anim>
                                    <p:anim calcmode="lin" valueType="num">
                                      <p:cBhvr additive="base">
                                        <p:cTn id="64" dur="500" fill="hold"/>
                                        <p:tgtEl>
                                          <p:spTgt spid="28"/>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0"/>
                                        </p:tgtEl>
                                        <p:attrNameLst>
                                          <p:attrName>style.visibility</p:attrName>
                                        </p:attrNameLst>
                                      </p:cBhvr>
                                      <p:to>
                                        <p:strVal val="visible"/>
                                      </p:to>
                                    </p:set>
                                    <p:anim calcmode="lin" valueType="num">
                                      <p:cBhvr additive="base">
                                        <p:cTn id="73" dur="500" fill="hold"/>
                                        <p:tgtEl>
                                          <p:spTgt spid="30"/>
                                        </p:tgtEl>
                                        <p:attrNameLst>
                                          <p:attrName>ppt_x</p:attrName>
                                        </p:attrNameLst>
                                      </p:cBhvr>
                                      <p:tavLst>
                                        <p:tav tm="0">
                                          <p:val>
                                            <p:strVal val="#ppt_x"/>
                                          </p:val>
                                        </p:tav>
                                        <p:tav tm="100000">
                                          <p:val>
                                            <p:strVal val="#ppt_x"/>
                                          </p:val>
                                        </p:tav>
                                      </p:tavLst>
                                    </p:anim>
                                    <p:anim calcmode="lin" valueType="num">
                                      <p:cBhvr additive="base">
                                        <p:cTn id="74" dur="500" fill="hold"/>
                                        <p:tgtEl>
                                          <p:spTgt spid="3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32"/>
                                        </p:tgtEl>
                                        <p:attrNameLst>
                                          <p:attrName>style.visibility</p:attrName>
                                        </p:attrNameLst>
                                      </p:cBhvr>
                                      <p:to>
                                        <p:strVal val="visible"/>
                                      </p:to>
                                    </p:set>
                                    <p:anim calcmode="lin" valueType="num">
                                      <p:cBhvr additive="base">
                                        <p:cTn id="81" dur="500" fill="hold"/>
                                        <p:tgtEl>
                                          <p:spTgt spid="32"/>
                                        </p:tgtEl>
                                        <p:attrNameLst>
                                          <p:attrName>ppt_x</p:attrName>
                                        </p:attrNameLst>
                                      </p:cBhvr>
                                      <p:tavLst>
                                        <p:tav tm="0">
                                          <p:val>
                                            <p:strVal val="#ppt_x"/>
                                          </p:val>
                                        </p:tav>
                                        <p:tav tm="100000">
                                          <p:val>
                                            <p:strVal val="#ppt_x"/>
                                          </p:val>
                                        </p:tav>
                                      </p:tavLst>
                                    </p:anim>
                                    <p:anim calcmode="lin" valueType="num">
                                      <p:cBhvr additive="base">
                                        <p:cTn id="82"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grpId="0" nodeType="clickEffect">
                                  <p:stCondLst>
                                    <p:cond delay="0"/>
                                  </p:stCondLst>
                                  <p:childTnLst>
                                    <p:set>
                                      <p:cBhvr>
                                        <p:cTn id="86" dur="1" fill="hold">
                                          <p:stCondLst>
                                            <p:cond delay="0"/>
                                          </p:stCondLst>
                                        </p:cTn>
                                        <p:tgtEl>
                                          <p:spTgt spid="33"/>
                                        </p:tgtEl>
                                        <p:attrNameLst>
                                          <p:attrName>style.visibility</p:attrName>
                                        </p:attrNameLst>
                                      </p:cBhvr>
                                      <p:to>
                                        <p:strVal val="visible"/>
                                      </p:to>
                                    </p:set>
                                    <p:anim calcmode="lin" valueType="num">
                                      <p:cBhvr additive="base">
                                        <p:cTn id="87" dur="500" fill="hold"/>
                                        <p:tgtEl>
                                          <p:spTgt spid="33"/>
                                        </p:tgtEl>
                                        <p:attrNameLst>
                                          <p:attrName>ppt_x</p:attrName>
                                        </p:attrNameLst>
                                      </p:cBhvr>
                                      <p:tavLst>
                                        <p:tav tm="0">
                                          <p:val>
                                            <p:strVal val="#ppt_x"/>
                                          </p:val>
                                        </p:tav>
                                        <p:tav tm="100000">
                                          <p:val>
                                            <p:strVal val="#ppt_x"/>
                                          </p:val>
                                        </p:tav>
                                      </p:tavLst>
                                    </p:anim>
                                    <p:anim calcmode="lin" valueType="num">
                                      <p:cBhvr additive="base">
                                        <p:cTn id="88" dur="500" fill="hold"/>
                                        <p:tgtEl>
                                          <p:spTgt spid="33"/>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4"/>
                                        </p:tgtEl>
                                        <p:attrNameLst>
                                          <p:attrName>style.visibility</p:attrName>
                                        </p:attrNameLst>
                                      </p:cBhvr>
                                      <p:to>
                                        <p:strVal val="visible"/>
                                      </p:to>
                                    </p:set>
                                    <p:anim calcmode="lin" valueType="num">
                                      <p:cBhvr additive="base">
                                        <p:cTn id="91" dur="500" fill="hold"/>
                                        <p:tgtEl>
                                          <p:spTgt spid="34"/>
                                        </p:tgtEl>
                                        <p:attrNameLst>
                                          <p:attrName>ppt_x</p:attrName>
                                        </p:attrNameLst>
                                      </p:cBhvr>
                                      <p:tavLst>
                                        <p:tav tm="0">
                                          <p:val>
                                            <p:strVal val="#ppt_x"/>
                                          </p:val>
                                        </p:tav>
                                        <p:tav tm="100000">
                                          <p:val>
                                            <p:strVal val="#ppt_x"/>
                                          </p:val>
                                        </p:tav>
                                      </p:tavLst>
                                    </p:anim>
                                    <p:anim calcmode="lin" valueType="num">
                                      <p:cBhvr additive="base">
                                        <p:cTn id="92" dur="500" fill="hold"/>
                                        <p:tgtEl>
                                          <p:spTgt spid="34"/>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5"/>
                                        </p:tgtEl>
                                        <p:attrNameLst>
                                          <p:attrName>style.visibility</p:attrName>
                                        </p:attrNameLst>
                                      </p:cBhvr>
                                      <p:to>
                                        <p:strVal val="visible"/>
                                      </p:to>
                                    </p:set>
                                    <p:anim calcmode="lin" valueType="num">
                                      <p:cBhvr additive="base">
                                        <p:cTn id="95" dur="500" fill="hold"/>
                                        <p:tgtEl>
                                          <p:spTgt spid="35"/>
                                        </p:tgtEl>
                                        <p:attrNameLst>
                                          <p:attrName>ppt_x</p:attrName>
                                        </p:attrNameLst>
                                      </p:cBhvr>
                                      <p:tavLst>
                                        <p:tav tm="0">
                                          <p:val>
                                            <p:strVal val="#ppt_x"/>
                                          </p:val>
                                        </p:tav>
                                        <p:tav tm="100000">
                                          <p:val>
                                            <p:strVal val="#ppt_x"/>
                                          </p:val>
                                        </p:tav>
                                      </p:tavLst>
                                    </p:anim>
                                    <p:anim calcmode="lin" valueType="num">
                                      <p:cBhvr additive="base">
                                        <p:cTn id="96"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6" grpId="0">
        <p:bldAsOne/>
      </p:bldGraphic>
      <p:bldP spid="19" grpId="0" animBg="1"/>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sp>
        <p:nvSpPr>
          <p:cNvPr id="6" name="AutoShape 2">
            <a:extLst>
              <a:ext uri="{FF2B5EF4-FFF2-40B4-BE49-F238E27FC236}">
                <a16:creationId xmlns="" xmlns:a16="http://schemas.microsoft.com/office/drawing/2014/main" id="{7329445C-DC82-418E-A83A-E534FE1F20CF}"/>
              </a:ext>
            </a:extLst>
          </p:cNvPr>
          <p:cNvSpPr>
            <a:spLocks/>
          </p:cNvSpPr>
          <p:nvPr/>
        </p:nvSpPr>
        <p:spPr bwMode="auto">
          <a:xfrm>
            <a:off x="7361609" y="5180653"/>
            <a:ext cx="580119" cy="6696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chemeClr val="bg1">
              <a:lumMod val="50000"/>
            </a:schemeClr>
          </a:solidFill>
          <a:ln>
            <a:noFill/>
          </a:ln>
          <a:effectLs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00000"/>
              </a:lnSpc>
            </a:pPr>
            <a:r>
              <a:rPr lang="es-ES" altLang="zh-CN" sz="1687" b="0">
                <a:latin typeface="+mn-lt"/>
                <a:ea typeface="+mn-ea"/>
                <a:cs typeface="+mn-ea"/>
                <a:sym typeface="+mn-lt"/>
              </a:rPr>
              <a:t> </a:t>
            </a:r>
            <a:endParaRPr lang="es-ES" altLang="zh-CN" sz="1318">
              <a:latin typeface="+mn-lt"/>
              <a:ea typeface="+mn-ea"/>
              <a:cs typeface="+mn-ea"/>
              <a:sym typeface="+mn-lt"/>
            </a:endParaRPr>
          </a:p>
        </p:txBody>
      </p:sp>
      <p:sp>
        <p:nvSpPr>
          <p:cNvPr id="7" name="AutoShape 4">
            <a:extLst>
              <a:ext uri="{FF2B5EF4-FFF2-40B4-BE49-F238E27FC236}">
                <a16:creationId xmlns="" xmlns:a16="http://schemas.microsoft.com/office/drawing/2014/main" id="{0885DCA8-AE74-4801-9FD3-9DB2BFE1C4EE}"/>
              </a:ext>
            </a:extLst>
          </p:cNvPr>
          <p:cNvSpPr>
            <a:spLocks/>
          </p:cNvSpPr>
          <p:nvPr/>
        </p:nvSpPr>
        <p:spPr bwMode="auto">
          <a:xfrm>
            <a:off x="4603323" y="3056063"/>
            <a:ext cx="580119" cy="6696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chemeClr val="bg1">
              <a:lumMod val="50000"/>
            </a:schemeClr>
          </a:solidFill>
          <a:ln>
            <a:noFill/>
          </a:ln>
          <a:effectLst/>
          <a:extLst/>
        </p:spPr>
        <p:txBody>
          <a:bodyPr lIns="0" tIns="0" rIns="0" bIns="0" anchor="ctr"/>
          <a:lstStyle/>
          <a:p>
            <a:pPr>
              <a:lnSpc>
                <a:spcPct val="100000"/>
              </a:lnSpc>
              <a:defRPr/>
            </a:pPr>
            <a:endParaRPr lang="es-ES" sz="1687">
              <a:cs typeface="+mn-ea"/>
              <a:sym typeface="+mn-lt"/>
            </a:endParaRPr>
          </a:p>
        </p:txBody>
      </p:sp>
      <p:sp>
        <p:nvSpPr>
          <p:cNvPr id="8" name="AutoShape 6">
            <a:extLst>
              <a:ext uri="{FF2B5EF4-FFF2-40B4-BE49-F238E27FC236}">
                <a16:creationId xmlns="" xmlns:a16="http://schemas.microsoft.com/office/drawing/2014/main" id="{096AA047-9644-4850-BF09-A85535F8E584}"/>
              </a:ext>
            </a:extLst>
          </p:cNvPr>
          <p:cNvSpPr>
            <a:spLocks/>
          </p:cNvSpPr>
          <p:nvPr/>
        </p:nvSpPr>
        <p:spPr bwMode="auto">
          <a:xfrm>
            <a:off x="7348214" y="3609393"/>
            <a:ext cx="580119" cy="6696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rgbClr val="FF7AA3"/>
          </a:solidFill>
          <a:ln>
            <a:noFill/>
          </a:ln>
          <a:effectLst/>
          <a:extLst/>
        </p:spPr>
        <p:txBody>
          <a:bodyPr lIns="0" tIns="0" rIns="0" bIns="0" anchor="ctr"/>
          <a:lstStyle/>
          <a:p>
            <a:pPr>
              <a:lnSpc>
                <a:spcPct val="100000"/>
              </a:lnSpc>
              <a:defRPr/>
            </a:pPr>
            <a:endParaRPr lang="es-ES" sz="1687">
              <a:solidFill>
                <a:srgbClr val="FF99CC"/>
              </a:solidFill>
              <a:cs typeface="+mn-ea"/>
              <a:sym typeface="+mn-lt"/>
            </a:endParaRPr>
          </a:p>
        </p:txBody>
      </p:sp>
      <p:sp>
        <p:nvSpPr>
          <p:cNvPr id="9" name="AutoShape 8">
            <a:extLst>
              <a:ext uri="{FF2B5EF4-FFF2-40B4-BE49-F238E27FC236}">
                <a16:creationId xmlns="" xmlns:a16="http://schemas.microsoft.com/office/drawing/2014/main" id="{25C5A378-8915-45AA-B9B4-B42BABB04CCE}"/>
              </a:ext>
            </a:extLst>
          </p:cNvPr>
          <p:cNvSpPr>
            <a:spLocks/>
          </p:cNvSpPr>
          <p:nvPr/>
        </p:nvSpPr>
        <p:spPr bwMode="auto">
          <a:xfrm>
            <a:off x="4589930" y="1663108"/>
            <a:ext cx="580119" cy="66969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FF7AA3"/>
          </a:solidFill>
          <a:ln>
            <a:noFill/>
          </a:ln>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00000"/>
              </a:lnSpc>
            </a:pPr>
            <a:r>
              <a:rPr lang="es-ES" altLang="zh-CN" sz="1687" b="0" dirty="0">
                <a:latin typeface="+mn-lt"/>
                <a:ea typeface="+mn-ea"/>
                <a:cs typeface="+mn-ea"/>
                <a:sym typeface="+mn-lt"/>
              </a:rPr>
              <a:t> </a:t>
            </a:r>
            <a:endParaRPr lang="es-ES" altLang="zh-CN" sz="1318" dirty="0">
              <a:latin typeface="+mn-lt"/>
              <a:ea typeface="+mn-ea"/>
              <a:cs typeface="+mn-ea"/>
              <a:sym typeface="+mn-lt"/>
            </a:endParaRPr>
          </a:p>
        </p:txBody>
      </p:sp>
      <p:sp>
        <p:nvSpPr>
          <p:cNvPr id="10" name="AutoShape 10">
            <a:extLst>
              <a:ext uri="{FF2B5EF4-FFF2-40B4-BE49-F238E27FC236}">
                <a16:creationId xmlns="" xmlns:a16="http://schemas.microsoft.com/office/drawing/2014/main" id="{7A55E0B2-F02F-4BB2-9B07-84C0F247C32B}"/>
              </a:ext>
            </a:extLst>
          </p:cNvPr>
          <p:cNvSpPr>
            <a:spLocks/>
          </p:cNvSpPr>
          <p:nvPr/>
        </p:nvSpPr>
        <p:spPr bwMode="auto">
          <a:xfrm>
            <a:off x="4624250" y="4616440"/>
            <a:ext cx="580119" cy="6696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rgbClr val="FF7AA3"/>
          </a:solidFill>
          <a:ln>
            <a:noFill/>
          </a:ln>
          <a:effectLst/>
          <a:extLst/>
        </p:spPr>
        <p:txBody>
          <a:bodyPr lIns="0" tIns="0" rIns="0" bIns="0" anchor="ctr"/>
          <a:lstStyle/>
          <a:p>
            <a:pPr>
              <a:lnSpc>
                <a:spcPct val="100000"/>
              </a:lnSpc>
              <a:defRPr/>
            </a:pPr>
            <a:endParaRPr lang="es-ES" sz="1687">
              <a:solidFill>
                <a:srgbClr val="FF99CC"/>
              </a:solidFill>
              <a:cs typeface="+mn-ea"/>
              <a:sym typeface="+mn-lt"/>
            </a:endParaRPr>
          </a:p>
        </p:txBody>
      </p:sp>
      <p:sp>
        <p:nvSpPr>
          <p:cNvPr id="11" name="AutoShape 12">
            <a:extLst>
              <a:ext uri="{FF2B5EF4-FFF2-40B4-BE49-F238E27FC236}">
                <a16:creationId xmlns="" xmlns:a16="http://schemas.microsoft.com/office/drawing/2014/main" id="{98A35752-E6AC-492A-85FD-5C2B52E01F9F}"/>
              </a:ext>
            </a:extLst>
          </p:cNvPr>
          <p:cNvSpPr>
            <a:spLocks/>
          </p:cNvSpPr>
          <p:nvPr/>
        </p:nvSpPr>
        <p:spPr bwMode="auto">
          <a:xfrm>
            <a:off x="7343191" y="2216439"/>
            <a:ext cx="580119" cy="66969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chemeClr val="bg1">
              <a:lumMod val="50000"/>
            </a:schemeClr>
          </a:solidFill>
          <a:ln>
            <a:noFill/>
          </a:ln>
          <a:extLst/>
        </p:spPr>
        <p:txBody>
          <a:bodyPr lIns="0" tIns="0" rIns="0" bIns="0" anchor="ctr"/>
          <a:lstStyle/>
          <a:p>
            <a:endParaRPr lang="zh-CN" altLang="en-US">
              <a:cs typeface="+mn-ea"/>
              <a:sym typeface="+mn-lt"/>
            </a:endParaRPr>
          </a:p>
        </p:txBody>
      </p:sp>
      <p:sp>
        <p:nvSpPr>
          <p:cNvPr id="12" name="Line 16">
            <a:extLst>
              <a:ext uri="{FF2B5EF4-FFF2-40B4-BE49-F238E27FC236}">
                <a16:creationId xmlns="" xmlns:a16="http://schemas.microsoft.com/office/drawing/2014/main" id="{0BD77683-1552-4B4F-8E75-1CF60009C9FC}"/>
              </a:ext>
            </a:extLst>
          </p:cNvPr>
          <p:cNvSpPr>
            <a:spLocks noChangeShapeType="1"/>
          </p:cNvSpPr>
          <p:nvPr/>
        </p:nvSpPr>
        <p:spPr bwMode="auto">
          <a:xfrm>
            <a:off x="5454666" y="4980584"/>
            <a:ext cx="1656645" cy="495570"/>
          </a:xfrm>
          <a:prstGeom prst="line">
            <a:avLst/>
          </a:prstGeom>
          <a:noFill/>
          <a:ln w="101600" cap="flat" cmpd="sng">
            <a:solidFill>
              <a:srgbClr val="B9B9B9"/>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41082">
              <a:defRPr/>
            </a:pPr>
            <a:endParaRPr lang="es-ES" sz="633">
              <a:solidFill>
                <a:srgbClr val="000000"/>
              </a:solidFill>
              <a:cs typeface="+mn-ea"/>
              <a:sym typeface="+mn-lt"/>
            </a:endParaRPr>
          </a:p>
        </p:txBody>
      </p:sp>
      <p:sp>
        <p:nvSpPr>
          <p:cNvPr id="13" name="Line 17">
            <a:extLst>
              <a:ext uri="{FF2B5EF4-FFF2-40B4-BE49-F238E27FC236}">
                <a16:creationId xmlns="" xmlns:a16="http://schemas.microsoft.com/office/drawing/2014/main" id="{54242167-F650-4671-9995-FB269B743081}"/>
              </a:ext>
            </a:extLst>
          </p:cNvPr>
          <p:cNvSpPr>
            <a:spLocks noChangeShapeType="1"/>
          </p:cNvSpPr>
          <p:nvPr/>
        </p:nvSpPr>
        <p:spPr bwMode="auto">
          <a:xfrm flipV="1">
            <a:off x="5457177" y="3949261"/>
            <a:ext cx="1623160" cy="1017092"/>
          </a:xfrm>
          <a:prstGeom prst="line">
            <a:avLst/>
          </a:prstGeom>
          <a:noFill/>
          <a:ln w="101600" cap="flat" cmpd="sng">
            <a:solidFill>
              <a:srgbClr val="B9B9B9"/>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41082">
              <a:defRPr/>
            </a:pPr>
            <a:endParaRPr lang="es-ES" sz="633">
              <a:solidFill>
                <a:srgbClr val="FF99CC"/>
              </a:solidFill>
              <a:cs typeface="+mn-ea"/>
              <a:sym typeface="+mn-lt"/>
            </a:endParaRPr>
          </a:p>
        </p:txBody>
      </p:sp>
      <p:sp>
        <p:nvSpPr>
          <p:cNvPr id="14" name="Line 18">
            <a:extLst>
              <a:ext uri="{FF2B5EF4-FFF2-40B4-BE49-F238E27FC236}">
                <a16:creationId xmlns="" xmlns:a16="http://schemas.microsoft.com/office/drawing/2014/main" id="{674D5E85-2935-42B4-9E0E-D18F06D8EAF0}"/>
              </a:ext>
            </a:extLst>
          </p:cNvPr>
          <p:cNvSpPr>
            <a:spLocks noChangeShapeType="1"/>
          </p:cNvSpPr>
          <p:nvPr/>
        </p:nvSpPr>
        <p:spPr bwMode="auto">
          <a:xfrm>
            <a:off x="5452991" y="3399281"/>
            <a:ext cx="1625672" cy="547471"/>
          </a:xfrm>
          <a:prstGeom prst="line">
            <a:avLst/>
          </a:prstGeom>
          <a:noFill/>
          <a:ln w="101600" cap="flat" cmpd="sng">
            <a:solidFill>
              <a:srgbClr val="B9B9B9"/>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41082">
              <a:defRPr/>
            </a:pPr>
            <a:endParaRPr lang="es-ES" sz="633">
              <a:solidFill>
                <a:srgbClr val="FF99CC"/>
              </a:solidFill>
              <a:cs typeface="+mn-ea"/>
              <a:sym typeface="+mn-lt"/>
            </a:endParaRPr>
          </a:p>
        </p:txBody>
      </p:sp>
      <p:sp>
        <p:nvSpPr>
          <p:cNvPr id="15" name="Line 19">
            <a:extLst>
              <a:ext uri="{FF2B5EF4-FFF2-40B4-BE49-F238E27FC236}">
                <a16:creationId xmlns="" xmlns:a16="http://schemas.microsoft.com/office/drawing/2014/main" id="{74285175-32C8-4D73-A457-D4DE11C3EE24}"/>
              </a:ext>
            </a:extLst>
          </p:cNvPr>
          <p:cNvSpPr>
            <a:spLocks noChangeShapeType="1"/>
          </p:cNvSpPr>
          <p:nvPr/>
        </p:nvSpPr>
        <p:spPr bwMode="auto">
          <a:xfrm flipV="1">
            <a:off x="5456341" y="2571376"/>
            <a:ext cx="1590513" cy="831253"/>
          </a:xfrm>
          <a:prstGeom prst="line">
            <a:avLst/>
          </a:prstGeom>
          <a:noFill/>
          <a:ln w="101600" cap="flat" cmpd="sng">
            <a:solidFill>
              <a:srgbClr val="B9B9B9"/>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41082">
              <a:defRPr/>
            </a:pPr>
            <a:endParaRPr lang="es-ES" sz="633">
              <a:solidFill>
                <a:srgbClr val="000000"/>
              </a:solidFill>
              <a:cs typeface="+mn-ea"/>
              <a:sym typeface="+mn-lt"/>
            </a:endParaRPr>
          </a:p>
        </p:txBody>
      </p:sp>
      <p:sp>
        <p:nvSpPr>
          <p:cNvPr id="16" name="Line 20">
            <a:extLst>
              <a:ext uri="{FF2B5EF4-FFF2-40B4-BE49-F238E27FC236}">
                <a16:creationId xmlns="" xmlns:a16="http://schemas.microsoft.com/office/drawing/2014/main" id="{308DC7FC-6726-4B6C-BFBD-32F780F53906}"/>
              </a:ext>
            </a:extLst>
          </p:cNvPr>
          <p:cNvSpPr>
            <a:spLocks noChangeShapeType="1"/>
          </p:cNvSpPr>
          <p:nvPr/>
        </p:nvSpPr>
        <p:spPr bwMode="auto">
          <a:xfrm>
            <a:off x="5468896" y="1996281"/>
            <a:ext cx="1574608" cy="562539"/>
          </a:xfrm>
          <a:prstGeom prst="line">
            <a:avLst/>
          </a:prstGeom>
          <a:noFill/>
          <a:ln w="101600" cap="flat" cmpd="sng">
            <a:solidFill>
              <a:srgbClr val="B9B9B9"/>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41082">
              <a:defRPr/>
            </a:pPr>
            <a:endParaRPr lang="es-ES" sz="633">
              <a:solidFill>
                <a:srgbClr val="000000"/>
              </a:solidFill>
              <a:cs typeface="+mn-ea"/>
              <a:sym typeface="+mn-lt"/>
            </a:endParaRPr>
          </a:p>
        </p:txBody>
      </p:sp>
      <p:sp>
        <p:nvSpPr>
          <p:cNvPr id="17" name="AutoShape 21">
            <a:extLst>
              <a:ext uri="{FF2B5EF4-FFF2-40B4-BE49-F238E27FC236}">
                <a16:creationId xmlns="" xmlns:a16="http://schemas.microsoft.com/office/drawing/2014/main" id="{D20C0BAC-B415-4657-892C-C38C57D13E4D}"/>
              </a:ext>
            </a:extLst>
          </p:cNvPr>
          <p:cNvSpPr>
            <a:spLocks/>
          </p:cNvSpPr>
          <p:nvPr/>
        </p:nvSpPr>
        <p:spPr bwMode="auto">
          <a:xfrm>
            <a:off x="6928822" y="2440787"/>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bg1">
              <a:lumMod val="50000"/>
            </a:schemeClr>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cs typeface="+mn-ea"/>
              <a:sym typeface="+mn-lt"/>
            </a:endParaRPr>
          </a:p>
        </p:txBody>
      </p:sp>
      <p:sp>
        <p:nvSpPr>
          <p:cNvPr id="18" name="AutoShape 22">
            <a:extLst>
              <a:ext uri="{FF2B5EF4-FFF2-40B4-BE49-F238E27FC236}">
                <a16:creationId xmlns="" xmlns:a16="http://schemas.microsoft.com/office/drawing/2014/main" id="{81ADA597-FA95-4297-8EED-042F142C588A}"/>
              </a:ext>
            </a:extLst>
          </p:cNvPr>
          <p:cNvSpPr>
            <a:spLocks/>
          </p:cNvSpPr>
          <p:nvPr/>
        </p:nvSpPr>
        <p:spPr bwMode="auto">
          <a:xfrm>
            <a:off x="6963979" y="3824533"/>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FF7AA3"/>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F99CC"/>
              </a:solidFill>
              <a:effectLst>
                <a:outerShdw blurRad="38100" dist="38100" dir="2700000" algn="tl">
                  <a:srgbClr val="000000"/>
                </a:outerShdw>
              </a:effectLst>
              <a:cs typeface="+mn-ea"/>
              <a:sym typeface="+mn-lt"/>
            </a:endParaRPr>
          </a:p>
        </p:txBody>
      </p:sp>
      <p:sp>
        <p:nvSpPr>
          <p:cNvPr id="19" name="AutoShape 23">
            <a:extLst>
              <a:ext uri="{FF2B5EF4-FFF2-40B4-BE49-F238E27FC236}">
                <a16:creationId xmlns="" xmlns:a16="http://schemas.microsoft.com/office/drawing/2014/main" id="{8D2855A8-0A49-4E28-B568-E2B2D2591ACF}"/>
              </a:ext>
            </a:extLst>
          </p:cNvPr>
          <p:cNvSpPr>
            <a:spLocks/>
          </p:cNvSpPr>
          <p:nvPr/>
        </p:nvSpPr>
        <p:spPr bwMode="auto">
          <a:xfrm>
            <a:off x="7009183" y="5378214"/>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bg1">
              <a:lumMod val="50000"/>
            </a:schemeClr>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cs typeface="+mn-ea"/>
              <a:sym typeface="+mn-lt"/>
            </a:endParaRPr>
          </a:p>
        </p:txBody>
      </p:sp>
      <p:sp>
        <p:nvSpPr>
          <p:cNvPr id="20" name="AutoShape 24">
            <a:extLst>
              <a:ext uri="{FF2B5EF4-FFF2-40B4-BE49-F238E27FC236}">
                <a16:creationId xmlns="" xmlns:a16="http://schemas.microsoft.com/office/drawing/2014/main" id="{1F0849A0-9E49-4DDF-92B5-EF6E8C6032C5}"/>
              </a:ext>
            </a:extLst>
          </p:cNvPr>
          <p:cNvSpPr>
            <a:spLocks/>
          </p:cNvSpPr>
          <p:nvPr/>
        </p:nvSpPr>
        <p:spPr bwMode="auto">
          <a:xfrm>
            <a:off x="5371793" y="1878247"/>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FF7AA3"/>
          </a:solidFill>
          <a:ln w="25400" cap="flat" cmpd="sng">
            <a:solidFill>
              <a:srgbClr val="000000">
                <a:alpha val="0"/>
              </a:srgbClr>
            </a:solidFill>
            <a:prstDash val="solid"/>
            <a:miter lim="0"/>
            <a:headEnd/>
            <a:tailEnd/>
          </a:ln>
          <a:effectLst/>
          <a:extLst/>
        </p:spPr>
        <p:txBody>
          <a:bodyPr lIns="0" tIns="0" rIns="0" bIns="0" anchor="ctr"/>
          <a:lstStyle/>
          <a:p>
            <a:pPr algn="r" defTabSz="308049">
              <a:defRPr/>
            </a:pPr>
            <a:endParaRPr lang="es-ES" sz="2109">
              <a:solidFill>
                <a:srgbClr val="F1F2F1"/>
              </a:solidFill>
              <a:effectLst>
                <a:outerShdw blurRad="38100" dist="38100" dir="2700000" algn="tl">
                  <a:srgbClr val="000000"/>
                </a:outerShdw>
              </a:effectLst>
              <a:cs typeface="+mn-ea"/>
              <a:sym typeface="+mn-lt"/>
            </a:endParaRPr>
          </a:p>
        </p:txBody>
      </p:sp>
      <p:sp>
        <p:nvSpPr>
          <p:cNvPr id="21" name="AutoShape 25">
            <a:extLst>
              <a:ext uri="{FF2B5EF4-FFF2-40B4-BE49-F238E27FC236}">
                <a16:creationId xmlns="" xmlns:a16="http://schemas.microsoft.com/office/drawing/2014/main" id="{C3EEB9E6-1402-49F7-B0D1-29D0A63367C7}"/>
              </a:ext>
            </a:extLst>
          </p:cNvPr>
          <p:cNvSpPr>
            <a:spLocks/>
          </p:cNvSpPr>
          <p:nvPr/>
        </p:nvSpPr>
        <p:spPr bwMode="auto">
          <a:xfrm>
            <a:off x="5353375" y="3271202"/>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bg1">
              <a:lumMod val="50000"/>
            </a:schemeClr>
          </a:solidFill>
          <a:ln w="25400" cap="flat" cmpd="sng">
            <a:solidFill>
              <a:srgbClr val="000000">
                <a:alpha val="0"/>
              </a:srgbClr>
            </a:solidFill>
            <a:prstDash val="solid"/>
            <a:miter lim="0"/>
            <a:headEnd/>
            <a:tailEnd/>
          </a:ln>
          <a:effectLst/>
          <a:extLst/>
        </p:spPr>
        <p:txBody>
          <a:bodyPr lIns="0" tIns="0" rIns="0" bIns="0" anchor="ctr"/>
          <a:lstStyle/>
          <a:p>
            <a:pPr algn="r" defTabSz="308049">
              <a:defRPr/>
            </a:pPr>
            <a:endParaRPr lang="es-ES" sz="2109">
              <a:solidFill>
                <a:srgbClr val="FF99CC"/>
              </a:solidFill>
              <a:effectLst>
                <a:outerShdw blurRad="38100" dist="38100" dir="2700000" algn="tl">
                  <a:srgbClr val="000000"/>
                </a:outerShdw>
              </a:effectLst>
              <a:cs typeface="+mn-ea"/>
              <a:sym typeface="+mn-lt"/>
            </a:endParaRPr>
          </a:p>
        </p:txBody>
      </p:sp>
      <p:sp>
        <p:nvSpPr>
          <p:cNvPr id="22" name="AutoShape 26">
            <a:extLst>
              <a:ext uri="{FF2B5EF4-FFF2-40B4-BE49-F238E27FC236}">
                <a16:creationId xmlns="" xmlns:a16="http://schemas.microsoft.com/office/drawing/2014/main" id="{8A2C8310-0435-4833-8877-42C4119818AC}"/>
              </a:ext>
            </a:extLst>
          </p:cNvPr>
          <p:cNvSpPr>
            <a:spLocks/>
          </p:cNvSpPr>
          <p:nvPr/>
        </p:nvSpPr>
        <p:spPr bwMode="auto">
          <a:xfrm>
            <a:off x="5345005" y="4842462"/>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FF7AA3"/>
          </a:solidFill>
          <a:ln w="25400" cap="flat" cmpd="sng">
            <a:solidFill>
              <a:srgbClr val="000000">
                <a:alpha val="0"/>
              </a:srgbClr>
            </a:solidFill>
            <a:prstDash val="solid"/>
            <a:miter lim="0"/>
            <a:headEnd/>
            <a:tailEnd/>
          </a:ln>
          <a:effectLst/>
          <a:extLst/>
        </p:spPr>
        <p:txBody>
          <a:bodyPr lIns="0" tIns="0" rIns="0" bIns="0" anchor="ctr"/>
          <a:lstStyle/>
          <a:p>
            <a:pPr algn="r" defTabSz="308049">
              <a:defRPr/>
            </a:pPr>
            <a:endParaRPr lang="es-ES" sz="2109">
              <a:solidFill>
                <a:srgbClr val="FF99CC"/>
              </a:solidFill>
              <a:effectLst>
                <a:outerShdw blurRad="38100" dist="38100" dir="2700000" algn="tl">
                  <a:srgbClr val="000000"/>
                </a:outerShdw>
              </a:effectLst>
              <a:cs typeface="+mn-ea"/>
              <a:sym typeface="+mn-lt"/>
            </a:endParaRPr>
          </a:p>
        </p:txBody>
      </p:sp>
      <p:sp>
        <p:nvSpPr>
          <p:cNvPr id="23" name="文本框 22">
            <a:extLst>
              <a:ext uri="{FF2B5EF4-FFF2-40B4-BE49-F238E27FC236}">
                <a16:creationId xmlns="" xmlns:a16="http://schemas.microsoft.com/office/drawing/2014/main" id="{1B610A2C-64D3-4DD1-8424-882808C01F26}"/>
              </a:ext>
            </a:extLst>
          </p:cNvPr>
          <p:cNvSpPr txBox="1"/>
          <p:nvPr/>
        </p:nvSpPr>
        <p:spPr>
          <a:xfrm>
            <a:off x="2149220" y="1573724"/>
            <a:ext cx="697627" cy="646331"/>
          </a:xfrm>
          <a:prstGeom prst="rect">
            <a:avLst/>
          </a:prstGeom>
          <a:noFill/>
        </p:spPr>
        <p:txBody>
          <a:bodyPr wrap="none" rtlCol="0">
            <a:spAutoFit/>
          </a:bodyPr>
          <a:lstStyle/>
          <a:p>
            <a:r>
              <a:rPr lang="en-US" altLang="zh-CN" sz="3600" b="1" dirty="0">
                <a:solidFill>
                  <a:srgbClr val="FF99CC"/>
                </a:solidFill>
                <a:cs typeface="+mn-ea"/>
                <a:sym typeface="+mn-lt"/>
              </a:rPr>
              <a:t>01</a:t>
            </a:r>
            <a:endParaRPr lang="zh-CN" altLang="en-US" sz="3600" b="1" dirty="0">
              <a:solidFill>
                <a:srgbClr val="FF99CC"/>
              </a:solidFill>
              <a:cs typeface="+mn-ea"/>
              <a:sym typeface="+mn-lt"/>
            </a:endParaRPr>
          </a:p>
        </p:txBody>
      </p:sp>
      <p:sp>
        <p:nvSpPr>
          <p:cNvPr id="24" name="文本框 23">
            <a:extLst>
              <a:ext uri="{FF2B5EF4-FFF2-40B4-BE49-F238E27FC236}">
                <a16:creationId xmlns="" xmlns:a16="http://schemas.microsoft.com/office/drawing/2014/main" id="{86D03F67-4C81-4EC1-BF11-F58CB352E636}"/>
              </a:ext>
            </a:extLst>
          </p:cNvPr>
          <p:cNvSpPr txBox="1"/>
          <p:nvPr/>
        </p:nvSpPr>
        <p:spPr>
          <a:xfrm>
            <a:off x="2875699" y="1683020"/>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25" name="文本框 24">
            <a:extLst>
              <a:ext uri="{FF2B5EF4-FFF2-40B4-BE49-F238E27FC236}">
                <a16:creationId xmlns="" xmlns:a16="http://schemas.microsoft.com/office/drawing/2014/main" id="{707E9213-67D4-4BD5-B6D7-1B6A139D080F}"/>
              </a:ext>
            </a:extLst>
          </p:cNvPr>
          <p:cNvSpPr txBox="1"/>
          <p:nvPr/>
        </p:nvSpPr>
        <p:spPr>
          <a:xfrm>
            <a:off x="904642" y="2085065"/>
            <a:ext cx="3343220" cy="523220"/>
          </a:xfrm>
          <a:prstGeom prst="rect">
            <a:avLst/>
          </a:prstGeom>
          <a:noFill/>
        </p:spPr>
        <p:txBody>
          <a:bodyPr wrap="square" rtlCol="0">
            <a:spAutoFit/>
          </a:bodyPr>
          <a:lstStyle/>
          <a:p>
            <a:pPr>
              <a:lnSpc>
                <a:spcPct val="200000"/>
              </a:lnSpc>
              <a:buClr>
                <a:srgbClr val="00B050"/>
              </a:buClr>
            </a:pPr>
            <a:r>
              <a:rPr lang="zh-CN" altLang="en-US" sz="1400" b="1" dirty="0">
                <a:solidFill>
                  <a:srgbClr val="FF99CC"/>
                </a:solidFill>
                <a:cs typeface="+mn-ea"/>
                <a:sym typeface="+mn-lt"/>
              </a:rPr>
              <a:t>文本添加文本添加文本添加文本添加文</a:t>
            </a:r>
          </a:p>
        </p:txBody>
      </p:sp>
      <p:sp>
        <p:nvSpPr>
          <p:cNvPr id="26" name="文本框 25">
            <a:extLst>
              <a:ext uri="{FF2B5EF4-FFF2-40B4-BE49-F238E27FC236}">
                <a16:creationId xmlns="" xmlns:a16="http://schemas.microsoft.com/office/drawing/2014/main" id="{138B65BE-0C2C-4B8C-A887-ECDA26DDB3A1}"/>
              </a:ext>
            </a:extLst>
          </p:cNvPr>
          <p:cNvSpPr txBox="1"/>
          <p:nvPr/>
        </p:nvSpPr>
        <p:spPr>
          <a:xfrm>
            <a:off x="2157818" y="2950934"/>
            <a:ext cx="697627" cy="646331"/>
          </a:xfrm>
          <a:prstGeom prst="rect">
            <a:avLst/>
          </a:prstGeom>
          <a:noFill/>
        </p:spPr>
        <p:txBody>
          <a:bodyPr wrap="none" rtlCol="0">
            <a:spAutoFit/>
          </a:bodyPr>
          <a:lstStyle/>
          <a:p>
            <a:r>
              <a:rPr lang="en-US" altLang="zh-CN" sz="3600" b="1" dirty="0">
                <a:solidFill>
                  <a:schemeClr val="bg1">
                    <a:lumMod val="65000"/>
                  </a:schemeClr>
                </a:solidFill>
                <a:cs typeface="+mn-ea"/>
                <a:sym typeface="+mn-lt"/>
              </a:rPr>
              <a:t>02</a:t>
            </a:r>
            <a:endParaRPr lang="zh-CN" altLang="en-US" sz="3600" b="1" dirty="0">
              <a:solidFill>
                <a:schemeClr val="bg1">
                  <a:lumMod val="65000"/>
                </a:schemeClr>
              </a:solidFill>
              <a:cs typeface="+mn-ea"/>
              <a:sym typeface="+mn-lt"/>
            </a:endParaRPr>
          </a:p>
        </p:txBody>
      </p:sp>
      <p:sp>
        <p:nvSpPr>
          <p:cNvPr id="27" name="文本框 26">
            <a:extLst>
              <a:ext uri="{FF2B5EF4-FFF2-40B4-BE49-F238E27FC236}">
                <a16:creationId xmlns="" xmlns:a16="http://schemas.microsoft.com/office/drawing/2014/main" id="{0F78E5F0-0BF4-4BCE-A674-4F392E5DC9B4}"/>
              </a:ext>
            </a:extLst>
          </p:cNvPr>
          <p:cNvSpPr txBox="1"/>
          <p:nvPr/>
        </p:nvSpPr>
        <p:spPr>
          <a:xfrm>
            <a:off x="2884299" y="3060230"/>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28" name="文本框 27">
            <a:extLst>
              <a:ext uri="{FF2B5EF4-FFF2-40B4-BE49-F238E27FC236}">
                <a16:creationId xmlns="" xmlns:a16="http://schemas.microsoft.com/office/drawing/2014/main" id="{670A993D-2F99-4A91-B3BC-14CB9486EBF4}"/>
              </a:ext>
            </a:extLst>
          </p:cNvPr>
          <p:cNvSpPr txBox="1"/>
          <p:nvPr/>
        </p:nvSpPr>
        <p:spPr>
          <a:xfrm>
            <a:off x="913241" y="3462275"/>
            <a:ext cx="3343220" cy="523220"/>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文本添加文本添加文本添加文本添加文</a:t>
            </a:r>
          </a:p>
        </p:txBody>
      </p:sp>
      <p:sp>
        <p:nvSpPr>
          <p:cNvPr id="29" name="文本框 28">
            <a:extLst>
              <a:ext uri="{FF2B5EF4-FFF2-40B4-BE49-F238E27FC236}">
                <a16:creationId xmlns="" xmlns:a16="http://schemas.microsoft.com/office/drawing/2014/main" id="{84EC5C5F-ED33-47DA-B7D6-34065428F0ED}"/>
              </a:ext>
            </a:extLst>
          </p:cNvPr>
          <p:cNvSpPr txBox="1"/>
          <p:nvPr/>
        </p:nvSpPr>
        <p:spPr>
          <a:xfrm>
            <a:off x="2166782" y="4346853"/>
            <a:ext cx="697627" cy="646331"/>
          </a:xfrm>
          <a:prstGeom prst="rect">
            <a:avLst/>
          </a:prstGeom>
          <a:noFill/>
        </p:spPr>
        <p:txBody>
          <a:bodyPr wrap="none" rtlCol="0">
            <a:spAutoFit/>
          </a:bodyPr>
          <a:lstStyle/>
          <a:p>
            <a:r>
              <a:rPr lang="en-US" altLang="zh-CN" sz="3600" b="1" dirty="0">
                <a:solidFill>
                  <a:srgbClr val="FF99CC"/>
                </a:solidFill>
                <a:cs typeface="+mn-ea"/>
                <a:sym typeface="+mn-lt"/>
              </a:rPr>
              <a:t>03</a:t>
            </a:r>
            <a:endParaRPr lang="zh-CN" altLang="en-US" sz="3600" b="1" dirty="0">
              <a:solidFill>
                <a:srgbClr val="FF99CC"/>
              </a:solidFill>
              <a:cs typeface="+mn-ea"/>
              <a:sym typeface="+mn-lt"/>
            </a:endParaRPr>
          </a:p>
        </p:txBody>
      </p:sp>
      <p:sp>
        <p:nvSpPr>
          <p:cNvPr id="30" name="文本框 29">
            <a:extLst>
              <a:ext uri="{FF2B5EF4-FFF2-40B4-BE49-F238E27FC236}">
                <a16:creationId xmlns="" xmlns:a16="http://schemas.microsoft.com/office/drawing/2014/main" id="{1D0C40A8-F7BD-4568-9CD9-ECA5FC918E90}"/>
              </a:ext>
            </a:extLst>
          </p:cNvPr>
          <p:cNvSpPr txBox="1"/>
          <p:nvPr/>
        </p:nvSpPr>
        <p:spPr>
          <a:xfrm>
            <a:off x="2893261" y="4456149"/>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31" name="文本框 30">
            <a:extLst>
              <a:ext uri="{FF2B5EF4-FFF2-40B4-BE49-F238E27FC236}">
                <a16:creationId xmlns="" xmlns:a16="http://schemas.microsoft.com/office/drawing/2014/main" id="{A43FB5FB-B5FD-49A9-B864-37C8F0798E44}"/>
              </a:ext>
            </a:extLst>
          </p:cNvPr>
          <p:cNvSpPr txBox="1"/>
          <p:nvPr/>
        </p:nvSpPr>
        <p:spPr>
          <a:xfrm>
            <a:off x="922203" y="4858194"/>
            <a:ext cx="3343220" cy="523220"/>
          </a:xfrm>
          <a:prstGeom prst="rect">
            <a:avLst/>
          </a:prstGeom>
          <a:noFill/>
        </p:spPr>
        <p:txBody>
          <a:bodyPr wrap="square" rtlCol="0">
            <a:spAutoFit/>
          </a:bodyPr>
          <a:lstStyle/>
          <a:p>
            <a:pPr>
              <a:lnSpc>
                <a:spcPct val="200000"/>
              </a:lnSpc>
              <a:buClr>
                <a:srgbClr val="00B050"/>
              </a:buClr>
            </a:pPr>
            <a:r>
              <a:rPr lang="zh-CN" altLang="en-US" sz="1400" b="1" dirty="0">
                <a:solidFill>
                  <a:srgbClr val="FF99CC"/>
                </a:solidFill>
                <a:cs typeface="+mn-ea"/>
                <a:sym typeface="+mn-lt"/>
              </a:rPr>
              <a:t>文本添加文本添加文本添加文本添加文</a:t>
            </a:r>
          </a:p>
        </p:txBody>
      </p:sp>
      <p:sp>
        <p:nvSpPr>
          <p:cNvPr id="32" name="文本框 31">
            <a:extLst>
              <a:ext uri="{FF2B5EF4-FFF2-40B4-BE49-F238E27FC236}">
                <a16:creationId xmlns="" xmlns:a16="http://schemas.microsoft.com/office/drawing/2014/main" id="{6B418BCB-4898-4C6E-88C1-B2D43A98E4CD}"/>
              </a:ext>
            </a:extLst>
          </p:cNvPr>
          <p:cNvSpPr txBox="1"/>
          <p:nvPr/>
        </p:nvSpPr>
        <p:spPr>
          <a:xfrm>
            <a:off x="8371478" y="2213580"/>
            <a:ext cx="697627" cy="646331"/>
          </a:xfrm>
          <a:prstGeom prst="rect">
            <a:avLst/>
          </a:prstGeom>
          <a:noFill/>
        </p:spPr>
        <p:txBody>
          <a:bodyPr wrap="none" rtlCol="0">
            <a:spAutoFit/>
          </a:bodyPr>
          <a:lstStyle/>
          <a:p>
            <a:r>
              <a:rPr lang="en-US" altLang="zh-CN" sz="3600" b="1" dirty="0">
                <a:solidFill>
                  <a:schemeClr val="bg1">
                    <a:lumMod val="65000"/>
                  </a:schemeClr>
                </a:solidFill>
                <a:cs typeface="+mn-ea"/>
                <a:sym typeface="+mn-lt"/>
              </a:rPr>
              <a:t>04</a:t>
            </a:r>
            <a:endParaRPr lang="zh-CN" altLang="en-US" sz="3600" b="1" dirty="0">
              <a:solidFill>
                <a:schemeClr val="bg1">
                  <a:lumMod val="65000"/>
                </a:schemeClr>
              </a:solidFill>
              <a:cs typeface="+mn-ea"/>
              <a:sym typeface="+mn-lt"/>
            </a:endParaRPr>
          </a:p>
        </p:txBody>
      </p:sp>
      <p:sp>
        <p:nvSpPr>
          <p:cNvPr id="33" name="文本框 32">
            <a:extLst>
              <a:ext uri="{FF2B5EF4-FFF2-40B4-BE49-F238E27FC236}">
                <a16:creationId xmlns="" xmlns:a16="http://schemas.microsoft.com/office/drawing/2014/main" id="{6AB7959D-0037-41CD-9049-7E4BE2F9A943}"/>
              </a:ext>
            </a:extLst>
          </p:cNvPr>
          <p:cNvSpPr txBox="1"/>
          <p:nvPr/>
        </p:nvSpPr>
        <p:spPr>
          <a:xfrm>
            <a:off x="9097959" y="2322876"/>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34" name="文本框 33">
            <a:extLst>
              <a:ext uri="{FF2B5EF4-FFF2-40B4-BE49-F238E27FC236}">
                <a16:creationId xmlns="" xmlns:a16="http://schemas.microsoft.com/office/drawing/2014/main" id="{35DC1F4D-13E4-4FCB-B37C-73C6B60A77B9}"/>
              </a:ext>
            </a:extLst>
          </p:cNvPr>
          <p:cNvSpPr txBox="1"/>
          <p:nvPr/>
        </p:nvSpPr>
        <p:spPr>
          <a:xfrm>
            <a:off x="8371478" y="2740436"/>
            <a:ext cx="3007295" cy="523220"/>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a:t>
            </a:r>
          </a:p>
        </p:txBody>
      </p:sp>
      <p:sp>
        <p:nvSpPr>
          <p:cNvPr id="35" name="文本框 34">
            <a:extLst>
              <a:ext uri="{FF2B5EF4-FFF2-40B4-BE49-F238E27FC236}">
                <a16:creationId xmlns="" xmlns:a16="http://schemas.microsoft.com/office/drawing/2014/main" id="{8B609C6A-ADB9-40FA-8679-1F2DB6F53EB0}"/>
              </a:ext>
            </a:extLst>
          </p:cNvPr>
          <p:cNvSpPr txBox="1"/>
          <p:nvPr/>
        </p:nvSpPr>
        <p:spPr>
          <a:xfrm>
            <a:off x="8333828" y="3670237"/>
            <a:ext cx="697627" cy="646331"/>
          </a:xfrm>
          <a:prstGeom prst="rect">
            <a:avLst/>
          </a:prstGeom>
          <a:noFill/>
        </p:spPr>
        <p:txBody>
          <a:bodyPr wrap="none" rtlCol="0">
            <a:spAutoFit/>
          </a:bodyPr>
          <a:lstStyle/>
          <a:p>
            <a:r>
              <a:rPr lang="en-US" altLang="zh-CN" sz="3600" b="1" dirty="0">
                <a:solidFill>
                  <a:srgbClr val="FF99CC"/>
                </a:solidFill>
                <a:cs typeface="+mn-ea"/>
                <a:sym typeface="+mn-lt"/>
              </a:rPr>
              <a:t>05</a:t>
            </a:r>
            <a:endParaRPr lang="zh-CN" altLang="en-US" sz="3600" b="1" dirty="0">
              <a:solidFill>
                <a:srgbClr val="FF99CC"/>
              </a:solidFill>
              <a:cs typeface="+mn-ea"/>
              <a:sym typeface="+mn-lt"/>
            </a:endParaRPr>
          </a:p>
        </p:txBody>
      </p:sp>
      <p:sp>
        <p:nvSpPr>
          <p:cNvPr id="36" name="文本框 35">
            <a:extLst>
              <a:ext uri="{FF2B5EF4-FFF2-40B4-BE49-F238E27FC236}">
                <a16:creationId xmlns="" xmlns:a16="http://schemas.microsoft.com/office/drawing/2014/main" id="{EB97A88A-227C-46FF-ADCF-1659C30B2617}"/>
              </a:ext>
            </a:extLst>
          </p:cNvPr>
          <p:cNvSpPr txBox="1"/>
          <p:nvPr/>
        </p:nvSpPr>
        <p:spPr>
          <a:xfrm>
            <a:off x="9060307" y="3779534"/>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37" name="文本框 36">
            <a:extLst>
              <a:ext uri="{FF2B5EF4-FFF2-40B4-BE49-F238E27FC236}">
                <a16:creationId xmlns="" xmlns:a16="http://schemas.microsoft.com/office/drawing/2014/main" id="{51766981-4F41-4371-99A7-96FB214982A1}"/>
              </a:ext>
            </a:extLst>
          </p:cNvPr>
          <p:cNvSpPr txBox="1"/>
          <p:nvPr/>
        </p:nvSpPr>
        <p:spPr>
          <a:xfrm>
            <a:off x="8333827" y="4197094"/>
            <a:ext cx="3007295" cy="523220"/>
          </a:xfrm>
          <a:prstGeom prst="rect">
            <a:avLst/>
          </a:prstGeom>
          <a:noFill/>
        </p:spPr>
        <p:txBody>
          <a:bodyPr wrap="square" rtlCol="0">
            <a:spAutoFit/>
          </a:bodyPr>
          <a:lstStyle/>
          <a:p>
            <a:pPr>
              <a:lnSpc>
                <a:spcPct val="200000"/>
              </a:lnSpc>
              <a:buClr>
                <a:srgbClr val="00B050"/>
              </a:buClr>
            </a:pPr>
            <a:r>
              <a:rPr lang="zh-CN" altLang="en-US" sz="1400" b="1" dirty="0">
                <a:solidFill>
                  <a:srgbClr val="FF99CC"/>
                </a:solidFill>
                <a:cs typeface="+mn-ea"/>
                <a:sym typeface="+mn-lt"/>
              </a:rPr>
              <a:t>添加文本添加文本添加文本添加</a:t>
            </a:r>
          </a:p>
        </p:txBody>
      </p:sp>
      <p:sp>
        <p:nvSpPr>
          <p:cNvPr id="38" name="文本框 37">
            <a:extLst>
              <a:ext uri="{FF2B5EF4-FFF2-40B4-BE49-F238E27FC236}">
                <a16:creationId xmlns="" xmlns:a16="http://schemas.microsoft.com/office/drawing/2014/main" id="{A3C6033E-26CE-4F66-9D73-96BD7839AA2A}"/>
              </a:ext>
            </a:extLst>
          </p:cNvPr>
          <p:cNvSpPr txBox="1"/>
          <p:nvPr/>
        </p:nvSpPr>
        <p:spPr>
          <a:xfrm>
            <a:off x="8333828" y="5061878"/>
            <a:ext cx="697627" cy="646331"/>
          </a:xfrm>
          <a:prstGeom prst="rect">
            <a:avLst/>
          </a:prstGeom>
          <a:noFill/>
        </p:spPr>
        <p:txBody>
          <a:bodyPr wrap="none" rtlCol="0">
            <a:spAutoFit/>
          </a:bodyPr>
          <a:lstStyle/>
          <a:p>
            <a:r>
              <a:rPr lang="en-US" altLang="zh-CN" sz="3600" b="1" dirty="0">
                <a:solidFill>
                  <a:schemeClr val="bg1">
                    <a:lumMod val="65000"/>
                  </a:schemeClr>
                </a:solidFill>
                <a:cs typeface="+mn-ea"/>
                <a:sym typeface="+mn-lt"/>
              </a:rPr>
              <a:t>06</a:t>
            </a:r>
            <a:endParaRPr lang="zh-CN" altLang="en-US" sz="3600" b="1" dirty="0">
              <a:solidFill>
                <a:schemeClr val="bg1">
                  <a:lumMod val="65000"/>
                </a:schemeClr>
              </a:solidFill>
              <a:cs typeface="+mn-ea"/>
              <a:sym typeface="+mn-lt"/>
            </a:endParaRPr>
          </a:p>
        </p:txBody>
      </p:sp>
      <p:sp>
        <p:nvSpPr>
          <p:cNvPr id="39" name="文本框 38">
            <a:extLst>
              <a:ext uri="{FF2B5EF4-FFF2-40B4-BE49-F238E27FC236}">
                <a16:creationId xmlns="" xmlns:a16="http://schemas.microsoft.com/office/drawing/2014/main" id="{85AE66A5-1F69-47CF-8DC1-C3F62F0D691F}"/>
              </a:ext>
            </a:extLst>
          </p:cNvPr>
          <p:cNvSpPr txBox="1"/>
          <p:nvPr/>
        </p:nvSpPr>
        <p:spPr>
          <a:xfrm>
            <a:off x="9060307" y="5171174"/>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40" name="文本框 39">
            <a:extLst>
              <a:ext uri="{FF2B5EF4-FFF2-40B4-BE49-F238E27FC236}">
                <a16:creationId xmlns="" xmlns:a16="http://schemas.microsoft.com/office/drawing/2014/main" id="{03C6E5A4-AE26-4C32-9E44-9DE3DF9A6C92}"/>
              </a:ext>
            </a:extLst>
          </p:cNvPr>
          <p:cNvSpPr txBox="1"/>
          <p:nvPr/>
        </p:nvSpPr>
        <p:spPr>
          <a:xfrm>
            <a:off x="8333827" y="5588734"/>
            <a:ext cx="3007295" cy="523220"/>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a:t>
            </a:r>
          </a:p>
        </p:txBody>
      </p:sp>
    </p:spTree>
    <p:extLst>
      <p:ext uri="{BB962C8B-B14F-4D97-AF65-F5344CB8AC3E}">
        <p14:creationId xmlns:p14="http://schemas.microsoft.com/office/powerpoint/2010/main" val="2352029283"/>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9" presetClass="entr" presetSubtype="0" fill="hold" grpId="0" nodeType="afterEffect">
                                  <p:stCondLst>
                                    <p:cond delay="100"/>
                                  </p:stCondLst>
                                  <p:childTnLst>
                                    <p:set>
                                      <p:cBhvr>
                                        <p:cTn id="10" dur="1" fill="hold">
                                          <p:stCondLst>
                                            <p:cond delay="0"/>
                                          </p:stCondLst>
                                        </p:cTn>
                                        <p:tgtEl>
                                          <p:spTgt spid="9"/>
                                        </p:tgtEl>
                                        <p:attrNameLst>
                                          <p:attrName>style.visibility</p:attrName>
                                        </p:attrNameLst>
                                      </p:cBhvr>
                                      <p:to>
                                        <p:strVal val="visible"/>
                                      </p:to>
                                    </p:set>
                                    <p:animEffect transition="in" filter="dissolve">
                                      <p:cBhvr>
                                        <p:cTn id="11" dur="500"/>
                                        <p:tgtEl>
                                          <p:spTgt spid="9"/>
                                        </p:tgtEl>
                                      </p:cBhvr>
                                    </p:animEffect>
                                  </p:childTnLst>
                                </p:cTn>
                              </p:par>
                            </p:childTnLst>
                          </p:cTn>
                        </p:par>
                        <p:par>
                          <p:cTn id="12" fill="hold">
                            <p:stCondLst>
                              <p:cond delay="1100"/>
                            </p:stCondLst>
                            <p:childTnLst>
                              <p:par>
                                <p:cTn id="13" presetID="9" presetClass="entr" presetSubtype="0" fill="hold" grpId="0" nodeType="afterEffect">
                                  <p:stCondLst>
                                    <p:cond delay="100"/>
                                  </p:stCondLst>
                                  <p:childTnLst>
                                    <p:set>
                                      <p:cBhvr>
                                        <p:cTn id="14" dur="1" fill="hold">
                                          <p:stCondLst>
                                            <p:cond delay="0"/>
                                          </p:stCondLst>
                                        </p:cTn>
                                        <p:tgtEl>
                                          <p:spTgt spid="11"/>
                                        </p:tgtEl>
                                        <p:attrNameLst>
                                          <p:attrName>style.visibility</p:attrName>
                                        </p:attrNameLst>
                                      </p:cBhvr>
                                      <p:to>
                                        <p:strVal val="visible"/>
                                      </p:to>
                                    </p:set>
                                    <p:animEffect transition="in" filter="dissolve">
                                      <p:cBhvr>
                                        <p:cTn id="15" dur="500"/>
                                        <p:tgtEl>
                                          <p:spTgt spid="11"/>
                                        </p:tgtEl>
                                      </p:cBhvr>
                                    </p:animEffect>
                                  </p:childTnLst>
                                </p:cTn>
                              </p:par>
                            </p:childTnLst>
                          </p:cTn>
                        </p:par>
                        <p:par>
                          <p:cTn id="16" fill="hold">
                            <p:stCondLst>
                              <p:cond delay="1700"/>
                            </p:stCondLst>
                            <p:childTnLst>
                              <p:par>
                                <p:cTn id="17" presetID="9" presetClass="entr" presetSubtype="0" fill="hold" nodeType="afterEffect">
                                  <p:stCondLst>
                                    <p:cond delay="100"/>
                                  </p:stCondLst>
                                  <p:childTnLst>
                                    <p:set>
                                      <p:cBhvr>
                                        <p:cTn id="18" dur="1" fill="hold">
                                          <p:stCondLst>
                                            <p:cond delay="0"/>
                                          </p:stCondLst>
                                        </p:cTn>
                                        <p:tgtEl>
                                          <p:spTgt spid="7"/>
                                        </p:tgtEl>
                                        <p:attrNameLst>
                                          <p:attrName>style.visibility</p:attrName>
                                        </p:attrNameLst>
                                      </p:cBhvr>
                                      <p:to>
                                        <p:strVal val="visible"/>
                                      </p:to>
                                    </p:set>
                                    <p:animEffect transition="in" filter="dissolve">
                                      <p:cBhvr>
                                        <p:cTn id="19" dur="500"/>
                                        <p:tgtEl>
                                          <p:spTgt spid="7"/>
                                        </p:tgtEl>
                                      </p:cBhvr>
                                    </p:animEffect>
                                  </p:childTnLst>
                                </p:cTn>
                              </p:par>
                            </p:childTnLst>
                          </p:cTn>
                        </p:par>
                        <p:par>
                          <p:cTn id="20" fill="hold">
                            <p:stCondLst>
                              <p:cond delay="2300"/>
                            </p:stCondLst>
                            <p:childTnLst>
                              <p:par>
                                <p:cTn id="21" presetID="9" presetClass="entr" presetSubtype="0" fill="hold" nodeType="afterEffect">
                                  <p:stCondLst>
                                    <p:cond delay="100"/>
                                  </p:stCondLst>
                                  <p:childTnLst>
                                    <p:set>
                                      <p:cBhvr>
                                        <p:cTn id="22" dur="1" fill="hold">
                                          <p:stCondLst>
                                            <p:cond delay="0"/>
                                          </p:stCondLst>
                                        </p:cTn>
                                        <p:tgtEl>
                                          <p:spTgt spid="8"/>
                                        </p:tgtEl>
                                        <p:attrNameLst>
                                          <p:attrName>style.visibility</p:attrName>
                                        </p:attrNameLst>
                                      </p:cBhvr>
                                      <p:to>
                                        <p:strVal val="visible"/>
                                      </p:to>
                                    </p:set>
                                    <p:animEffect transition="in" filter="dissolve">
                                      <p:cBhvr>
                                        <p:cTn id="23" dur="500"/>
                                        <p:tgtEl>
                                          <p:spTgt spid="8"/>
                                        </p:tgtEl>
                                      </p:cBhvr>
                                    </p:animEffect>
                                  </p:childTnLst>
                                </p:cTn>
                              </p:par>
                            </p:childTnLst>
                          </p:cTn>
                        </p:par>
                        <p:par>
                          <p:cTn id="24" fill="hold">
                            <p:stCondLst>
                              <p:cond delay="2900"/>
                            </p:stCondLst>
                            <p:childTnLst>
                              <p:par>
                                <p:cTn id="25" presetID="9" presetClass="entr" presetSubtype="0" fill="hold" nodeType="afterEffect">
                                  <p:stCondLst>
                                    <p:cond delay="100"/>
                                  </p:stCondLst>
                                  <p:childTnLst>
                                    <p:set>
                                      <p:cBhvr>
                                        <p:cTn id="26" dur="1" fill="hold">
                                          <p:stCondLst>
                                            <p:cond delay="0"/>
                                          </p:stCondLst>
                                        </p:cTn>
                                        <p:tgtEl>
                                          <p:spTgt spid="10"/>
                                        </p:tgtEl>
                                        <p:attrNameLst>
                                          <p:attrName>style.visibility</p:attrName>
                                        </p:attrNameLst>
                                      </p:cBhvr>
                                      <p:to>
                                        <p:strVal val="visible"/>
                                      </p:to>
                                    </p:set>
                                    <p:animEffect transition="in" filter="dissolve">
                                      <p:cBhvr>
                                        <p:cTn id="27" dur="500"/>
                                        <p:tgtEl>
                                          <p:spTgt spid="10"/>
                                        </p:tgtEl>
                                      </p:cBhvr>
                                    </p:animEffect>
                                  </p:childTnLst>
                                </p:cTn>
                              </p:par>
                            </p:childTnLst>
                          </p:cTn>
                        </p:par>
                        <p:par>
                          <p:cTn id="28" fill="hold">
                            <p:stCondLst>
                              <p:cond delay="3500"/>
                            </p:stCondLst>
                            <p:childTnLst>
                              <p:par>
                                <p:cTn id="29" presetID="9" presetClass="entr" presetSubtype="0" fill="hold" grpId="0" nodeType="afterEffect">
                                  <p:stCondLst>
                                    <p:cond delay="100"/>
                                  </p:stCondLst>
                                  <p:childTnLst>
                                    <p:set>
                                      <p:cBhvr>
                                        <p:cTn id="30" dur="1" fill="hold">
                                          <p:stCondLst>
                                            <p:cond delay="0"/>
                                          </p:stCondLst>
                                        </p:cTn>
                                        <p:tgtEl>
                                          <p:spTgt spid="6"/>
                                        </p:tgtEl>
                                        <p:attrNameLst>
                                          <p:attrName>style.visibility</p:attrName>
                                        </p:attrNameLst>
                                      </p:cBhvr>
                                      <p:to>
                                        <p:strVal val="visible"/>
                                      </p:to>
                                    </p:set>
                                    <p:animEffect transition="in" filter="dissolve">
                                      <p:cBhvr>
                                        <p:cTn id="31" dur="500"/>
                                        <p:tgtEl>
                                          <p:spTgt spid="6"/>
                                        </p:tgtEl>
                                      </p:cBhvr>
                                    </p:animEffect>
                                  </p:childTnLst>
                                </p:cTn>
                              </p:par>
                            </p:childTnLst>
                          </p:cTn>
                        </p:par>
                        <p:par>
                          <p:cTn id="32" fill="hold">
                            <p:stCondLst>
                              <p:cond delay="4100"/>
                            </p:stCondLst>
                            <p:childTnLst>
                              <p:par>
                                <p:cTn id="33" presetID="9" presetClass="entr" presetSubtype="0" fill="hold" nodeType="afterEffect">
                                  <p:stCondLst>
                                    <p:cond delay="100"/>
                                  </p:stCondLst>
                                  <p:childTnLst>
                                    <p:set>
                                      <p:cBhvr>
                                        <p:cTn id="34" dur="1" fill="hold">
                                          <p:stCondLst>
                                            <p:cond delay="0"/>
                                          </p:stCondLst>
                                        </p:cTn>
                                        <p:tgtEl>
                                          <p:spTgt spid="17"/>
                                        </p:tgtEl>
                                        <p:attrNameLst>
                                          <p:attrName>style.visibility</p:attrName>
                                        </p:attrNameLst>
                                      </p:cBhvr>
                                      <p:to>
                                        <p:strVal val="visible"/>
                                      </p:to>
                                    </p:set>
                                    <p:animEffect transition="in" filter="dissolve">
                                      <p:cBhvr>
                                        <p:cTn id="35" dur="500"/>
                                        <p:tgtEl>
                                          <p:spTgt spid="17"/>
                                        </p:tgtEl>
                                      </p:cBhvr>
                                    </p:animEffect>
                                  </p:childTnLst>
                                </p:cTn>
                              </p:par>
                            </p:childTnLst>
                          </p:cTn>
                        </p:par>
                        <p:par>
                          <p:cTn id="36" fill="hold">
                            <p:stCondLst>
                              <p:cond delay="4700"/>
                            </p:stCondLst>
                            <p:childTnLst>
                              <p:par>
                                <p:cTn id="37" presetID="9" presetClass="entr" presetSubtype="0" fill="hold" nodeType="afterEffect">
                                  <p:stCondLst>
                                    <p:cond delay="100"/>
                                  </p:stCondLst>
                                  <p:childTnLst>
                                    <p:set>
                                      <p:cBhvr>
                                        <p:cTn id="38" dur="1" fill="hold">
                                          <p:stCondLst>
                                            <p:cond delay="0"/>
                                          </p:stCondLst>
                                        </p:cTn>
                                        <p:tgtEl>
                                          <p:spTgt spid="18"/>
                                        </p:tgtEl>
                                        <p:attrNameLst>
                                          <p:attrName>style.visibility</p:attrName>
                                        </p:attrNameLst>
                                      </p:cBhvr>
                                      <p:to>
                                        <p:strVal val="visible"/>
                                      </p:to>
                                    </p:set>
                                    <p:animEffect transition="in" filter="dissolve">
                                      <p:cBhvr>
                                        <p:cTn id="39" dur="500"/>
                                        <p:tgtEl>
                                          <p:spTgt spid="18"/>
                                        </p:tgtEl>
                                      </p:cBhvr>
                                    </p:animEffect>
                                  </p:childTnLst>
                                </p:cTn>
                              </p:par>
                            </p:childTnLst>
                          </p:cTn>
                        </p:par>
                        <p:par>
                          <p:cTn id="40" fill="hold">
                            <p:stCondLst>
                              <p:cond delay="5300"/>
                            </p:stCondLst>
                            <p:childTnLst>
                              <p:par>
                                <p:cTn id="41" presetID="9" presetClass="entr" presetSubtype="0" fill="hold" nodeType="afterEffect">
                                  <p:stCondLst>
                                    <p:cond delay="100"/>
                                  </p:stCondLst>
                                  <p:childTnLst>
                                    <p:set>
                                      <p:cBhvr>
                                        <p:cTn id="42" dur="1" fill="hold">
                                          <p:stCondLst>
                                            <p:cond delay="0"/>
                                          </p:stCondLst>
                                        </p:cTn>
                                        <p:tgtEl>
                                          <p:spTgt spid="19"/>
                                        </p:tgtEl>
                                        <p:attrNameLst>
                                          <p:attrName>style.visibility</p:attrName>
                                        </p:attrNameLst>
                                      </p:cBhvr>
                                      <p:to>
                                        <p:strVal val="visible"/>
                                      </p:to>
                                    </p:set>
                                    <p:animEffect transition="in" filter="dissolve">
                                      <p:cBhvr>
                                        <p:cTn id="43" dur="500"/>
                                        <p:tgtEl>
                                          <p:spTgt spid="19"/>
                                        </p:tgtEl>
                                      </p:cBhvr>
                                    </p:animEffect>
                                  </p:childTnLst>
                                </p:cTn>
                              </p:par>
                            </p:childTnLst>
                          </p:cTn>
                        </p:par>
                        <p:par>
                          <p:cTn id="44" fill="hold">
                            <p:stCondLst>
                              <p:cond delay="5900"/>
                            </p:stCondLst>
                            <p:childTnLst>
                              <p:par>
                                <p:cTn id="45" presetID="9" presetClass="entr" presetSubtype="0" fill="hold" nodeType="afterEffect">
                                  <p:stCondLst>
                                    <p:cond delay="100"/>
                                  </p:stCondLst>
                                  <p:childTnLst>
                                    <p:set>
                                      <p:cBhvr>
                                        <p:cTn id="46" dur="1" fill="hold">
                                          <p:stCondLst>
                                            <p:cond delay="0"/>
                                          </p:stCondLst>
                                        </p:cTn>
                                        <p:tgtEl>
                                          <p:spTgt spid="20"/>
                                        </p:tgtEl>
                                        <p:attrNameLst>
                                          <p:attrName>style.visibility</p:attrName>
                                        </p:attrNameLst>
                                      </p:cBhvr>
                                      <p:to>
                                        <p:strVal val="visible"/>
                                      </p:to>
                                    </p:set>
                                    <p:animEffect transition="in" filter="dissolve">
                                      <p:cBhvr>
                                        <p:cTn id="47" dur="500"/>
                                        <p:tgtEl>
                                          <p:spTgt spid="20"/>
                                        </p:tgtEl>
                                      </p:cBhvr>
                                    </p:animEffect>
                                  </p:childTnLst>
                                </p:cTn>
                              </p:par>
                            </p:childTnLst>
                          </p:cTn>
                        </p:par>
                        <p:par>
                          <p:cTn id="48" fill="hold">
                            <p:stCondLst>
                              <p:cond delay="6500"/>
                            </p:stCondLst>
                            <p:childTnLst>
                              <p:par>
                                <p:cTn id="49" presetID="9" presetClass="entr" presetSubtype="0" fill="hold" nodeType="afterEffect">
                                  <p:stCondLst>
                                    <p:cond delay="100"/>
                                  </p:stCondLst>
                                  <p:childTnLst>
                                    <p:set>
                                      <p:cBhvr>
                                        <p:cTn id="50" dur="1" fill="hold">
                                          <p:stCondLst>
                                            <p:cond delay="0"/>
                                          </p:stCondLst>
                                        </p:cTn>
                                        <p:tgtEl>
                                          <p:spTgt spid="21"/>
                                        </p:tgtEl>
                                        <p:attrNameLst>
                                          <p:attrName>style.visibility</p:attrName>
                                        </p:attrNameLst>
                                      </p:cBhvr>
                                      <p:to>
                                        <p:strVal val="visible"/>
                                      </p:to>
                                    </p:set>
                                    <p:animEffect transition="in" filter="dissolve">
                                      <p:cBhvr>
                                        <p:cTn id="51" dur="500"/>
                                        <p:tgtEl>
                                          <p:spTgt spid="21"/>
                                        </p:tgtEl>
                                      </p:cBhvr>
                                    </p:animEffect>
                                  </p:childTnLst>
                                </p:cTn>
                              </p:par>
                            </p:childTnLst>
                          </p:cTn>
                        </p:par>
                        <p:par>
                          <p:cTn id="52" fill="hold">
                            <p:stCondLst>
                              <p:cond delay="7100"/>
                            </p:stCondLst>
                            <p:childTnLst>
                              <p:par>
                                <p:cTn id="53" presetID="9" presetClass="entr" presetSubtype="0" fill="hold" nodeType="afterEffect">
                                  <p:stCondLst>
                                    <p:cond delay="100"/>
                                  </p:stCondLst>
                                  <p:childTnLst>
                                    <p:set>
                                      <p:cBhvr>
                                        <p:cTn id="54" dur="1" fill="hold">
                                          <p:stCondLst>
                                            <p:cond delay="0"/>
                                          </p:stCondLst>
                                        </p:cTn>
                                        <p:tgtEl>
                                          <p:spTgt spid="22"/>
                                        </p:tgtEl>
                                        <p:attrNameLst>
                                          <p:attrName>style.visibility</p:attrName>
                                        </p:attrNameLst>
                                      </p:cBhvr>
                                      <p:to>
                                        <p:strVal val="visible"/>
                                      </p:to>
                                    </p:set>
                                    <p:animEffect transition="in" filter="dissolve">
                                      <p:cBhvr>
                                        <p:cTn id="55" dur="500"/>
                                        <p:tgtEl>
                                          <p:spTgt spid="22"/>
                                        </p:tgtEl>
                                      </p:cBhvr>
                                    </p:animEffect>
                                  </p:childTnLst>
                                </p:cTn>
                              </p:par>
                            </p:childTnLst>
                          </p:cTn>
                        </p:par>
                        <p:par>
                          <p:cTn id="56" fill="hold">
                            <p:stCondLst>
                              <p:cond delay="7700"/>
                            </p:stCondLst>
                            <p:childTnLst>
                              <p:par>
                                <p:cTn id="57" presetID="9" presetClass="entr" presetSubtype="0" fill="hold" nodeType="afterEffect">
                                  <p:stCondLst>
                                    <p:cond delay="100"/>
                                  </p:stCondLst>
                                  <p:childTnLst>
                                    <p:set>
                                      <p:cBhvr>
                                        <p:cTn id="58" dur="1" fill="hold">
                                          <p:stCondLst>
                                            <p:cond delay="0"/>
                                          </p:stCondLst>
                                        </p:cTn>
                                        <p:tgtEl>
                                          <p:spTgt spid="16"/>
                                        </p:tgtEl>
                                        <p:attrNameLst>
                                          <p:attrName>style.visibility</p:attrName>
                                        </p:attrNameLst>
                                      </p:cBhvr>
                                      <p:to>
                                        <p:strVal val="visible"/>
                                      </p:to>
                                    </p:set>
                                    <p:animEffect transition="in" filter="dissolve">
                                      <p:cBhvr>
                                        <p:cTn id="59" dur="500"/>
                                        <p:tgtEl>
                                          <p:spTgt spid="16"/>
                                        </p:tgtEl>
                                      </p:cBhvr>
                                    </p:animEffect>
                                  </p:childTnLst>
                                </p:cTn>
                              </p:par>
                            </p:childTnLst>
                          </p:cTn>
                        </p:par>
                        <p:par>
                          <p:cTn id="60" fill="hold">
                            <p:stCondLst>
                              <p:cond delay="8300"/>
                            </p:stCondLst>
                            <p:childTnLst>
                              <p:par>
                                <p:cTn id="61" presetID="9" presetClass="entr" presetSubtype="0" fill="hold" nodeType="afterEffect">
                                  <p:stCondLst>
                                    <p:cond delay="100"/>
                                  </p:stCondLst>
                                  <p:childTnLst>
                                    <p:set>
                                      <p:cBhvr>
                                        <p:cTn id="62" dur="1" fill="hold">
                                          <p:stCondLst>
                                            <p:cond delay="0"/>
                                          </p:stCondLst>
                                        </p:cTn>
                                        <p:tgtEl>
                                          <p:spTgt spid="15"/>
                                        </p:tgtEl>
                                        <p:attrNameLst>
                                          <p:attrName>style.visibility</p:attrName>
                                        </p:attrNameLst>
                                      </p:cBhvr>
                                      <p:to>
                                        <p:strVal val="visible"/>
                                      </p:to>
                                    </p:set>
                                    <p:animEffect transition="in" filter="dissolve">
                                      <p:cBhvr>
                                        <p:cTn id="63" dur="500"/>
                                        <p:tgtEl>
                                          <p:spTgt spid="15"/>
                                        </p:tgtEl>
                                      </p:cBhvr>
                                    </p:animEffect>
                                  </p:childTnLst>
                                </p:cTn>
                              </p:par>
                            </p:childTnLst>
                          </p:cTn>
                        </p:par>
                        <p:par>
                          <p:cTn id="64" fill="hold">
                            <p:stCondLst>
                              <p:cond delay="8900"/>
                            </p:stCondLst>
                            <p:childTnLst>
                              <p:par>
                                <p:cTn id="65" presetID="9" presetClass="entr" presetSubtype="0" fill="hold" nodeType="afterEffect">
                                  <p:stCondLst>
                                    <p:cond delay="100"/>
                                  </p:stCondLst>
                                  <p:childTnLst>
                                    <p:set>
                                      <p:cBhvr>
                                        <p:cTn id="66" dur="1" fill="hold">
                                          <p:stCondLst>
                                            <p:cond delay="0"/>
                                          </p:stCondLst>
                                        </p:cTn>
                                        <p:tgtEl>
                                          <p:spTgt spid="14"/>
                                        </p:tgtEl>
                                        <p:attrNameLst>
                                          <p:attrName>style.visibility</p:attrName>
                                        </p:attrNameLst>
                                      </p:cBhvr>
                                      <p:to>
                                        <p:strVal val="visible"/>
                                      </p:to>
                                    </p:set>
                                    <p:animEffect transition="in" filter="dissolve">
                                      <p:cBhvr>
                                        <p:cTn id="67" dur="500"/>
                                        <p:tgtEl>
                                          <p:spTgt spid="14"/>
                                        </p:tgtEl>
                                      </p:cBhvr>
                                    </p:animEffect>
                                  </p:childTnLst>
                                </p:cTn>
                              </p:par>
                            </p:childTnLst>
                          </p:cTn>
                        </p:par>
                        <p:par>
                          <p:cTn id="68" fill="hold">
                            <p:stCondLst>
                              <p:cond delay="9500"/>
                            </p:stCondLst>
                            <p:childTnLst>
                              <p:par>
                                <p:cTn id="69" presetID="9" presetClass="entr" presetSubtype="0" fill="hold" nodeType="afterEffect">
                                  <p:stCondLst>
                                    <p:cond delay="100"/>
                                  </p:stCondLst>
                                  <p:childTnLst>
                                    <p:set>
                                      <p:cBhvr>
                                        <p:cTn id="70" dur="1" fill="hold">
                                          <p:stCondLst>
                                            <p:cond delay="0"/>
                                          </p:stCondLst>
                                        </p:cTn>
                                        <p:tgtEl>
                                          <p:spTgt spid="13"/>
                                        </p:tgtEl>
                                        <p:attrNameLst>
                                          <p:attrName>style.visibility</p:attrName>
                                        </p:attrNameLst>
                                      </p:cBhvr>
                                      <p:to>
                                        <p:strVal val="visible"/>
                                      </p:to>
                                    </p:set>
                                    <p:animEffect transition="in" filter="dissolve">
                                      <p:cBhvr>
                                        <p:cTn id="71" dur="500"/>
                                        <p:tgtEl>
                                          <p:spTgt spid="13"/>
                                        </p:tgtEl>
                                      </p:cBhvr>
                                    </p:animEffect>
                                  </p:childTnLst>
                                </p:cTn>
                              </p:par>
                            </p:childTnLst>
                          </p:cTn>
                        </p:par>
                        <p:par>
                          <p:cTn id="72" fill="hold">
                            <p:stCondLst>
                              <p:cond delay="10100"/>
                            </p:stCondLst>
                            <p:childTnLst>
                              <p:par>
                                <p:cTn id="73" presetID="9" presetClass="entr" presetSubtype="0" fill="hold" nodeType="afterEffect">
                                  <p:stCondLst>
                                    <p:cond delay="100"/>
                                  </p:stCondLst>
                                  <p:childTnLst>
                                    <p:set>
                                      <p:cBhvr>
                                        <p:cTn id="74" dur="1" fill="hold">
                                          <p:stCondLst>
                                            <p:cond delay="0"/>
                                          </p:stCondLst>
                                        </p:cTn>
                                        <p:tgtEl>
                                          <p:spTgt spid="12"/>
                                        </p:tgtEl>
                                        <p:attrNameLst>
                                          <p:attrName>style.visibility</p:attrName>
                                        </p:attrNameLst>
                                      </p:cBhvr>
                                      <p:to>
                                        <p:strVal val="visible"/>
                                      </p:to>
                                    </p:set>
                                    <p:animEffect transition="in" filter="dissolve">
                                      <p:cBhvr>
                                        <p:cTn id="75" dur="500"/>
                                        <p:tgtEl>
                                          <p:spTgt spid="12"/>
                                        </p:tgtEl>
                                      </p:cBhvr>
                                    </p:animEffect>
                                  </p:childTnLst>
                                </p:cTn>
                              </p:par>
                            </p:childTnLst>
                          </p:cTn>
                        </p:par>
                      </p:childTnLst>
                    </p:cTn>
                  </p:par>
                  <p:par>
                    <p:cTn id="76" fill="hold">
                      <p:stCondLst>
                        <p:cond delay="indefinite"/>
                      </p:stCondLst>
                      <p:childTnLst>
                        <p:par>
                          <p:cTn id="77" fill="hold">
                            <p:stCondLst>
                              <p:cond delay="0"/>
                            </p:stCondLst>
                            <p:childTnLst>
                              <p:par>
                                <p:cTn id="78" presetID="2" presetClass="entr" presetSubtype="4" fill="hold" grpId="0" nodeType="click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500" fill="hold"/>
                                        <p:tgtEl>
                                          <p:spTgt spid="23"/>
                                        </p:tgtEl>
                                        <p:attrNameLst>
                                          <p:attrName>ppt_x</p:attrName>
                                        </p:attrNameLst>
                                      </p:cBhvr>
                                      <p:tavLst>
                                        <p:tav tm="0">
                                          <p:val>
                                            <p:strVal val="#ppt_x"/>
                                          </p:val>
                                        </p:tav>
                                        <p:tav tm="100000">
                                          <p:val>
                                            <p:strVal val="#ppt_x"/>
                                          </p:val>
                                        </p:tav>
                                      </p:tavLst>
                                    </p:anim>
                                    <p:anim calcmode="lin" valueType="num">
                                      <p:cBhvr additive="base">
                                        <p:cTn id="81" dur="500" fill="hold"/>
                                        <p:tgtEl>
                                          <p:spTgt spid="23"/>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 calcmode="lin" valueType="num">
                                      <p:cBhvr additive="base">
                                        <p:cTn id="84" dur="500" fill="hold"/>
                                        <p:tgtEl>
                                          <p:spTgt spid="24"/>
                                        </p:tgtEl>
                                        <p:attrNameLst>
                                          <p:attrName>ppt_x</p:attrName>
                                        </p:attrNameLst>
                                      </p:cBhvr>
                                      <p:tavLst>
                                        <p:tav tm="0">
                                          <p:val>
                                            <p:strVal val="#ppt_x"/>
                                          </p:val>
                                        </p:tav>
                                        <p:tav tm="100000">
                                          <p:val>
                                            <p:strVal val="#ppt_x"/>
                                          </p:val>
                                        </p:tav>
                                      </p:tavLst>
                                    </p:anim>
                                    <p:anim calcmode="lin" valueType="num">
                                      <p:cBhvr additive="base">
                                        <p:cTn id="85" dur="500" fill="hold"/>
                                        <p:tgtEl>
                                          <p:spTgt spid="24"/>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fill="hold"/>
                                        <p:tgtEl>
                                          <p:spTgt spid="25"/>
                                        </p:tgtEl>
                                        <p:attrNameLst>
                                          <p:attrName>ppt_x</p:attrName>
                                        </p:attrNameLst>
                                      </p:cBhvr>
                                      <p:tavLst>
                                        <p:tav tm="0">
                                          <p:val>
                                            <p:strVal val="#ppt_x"/>
                                          </p:val>
                                        </p:tav>
                                        <p:tav tm="100000">
                                          <p:val>
                                            <p:strVal val="#ppt_x"/>
                                          </p:val>
                                        </p:tav>
                                      </p:tavLst>
                                    </p:anim>
                                    <p:anim calcmode="lin" valueType="num">
                                      <p:cBhvr additive="base">
                                        <p:cTn id="89"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 presetClass="entr" presetSubtype="4" fill="hold" grpId="0" nodeType="click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 fill="hold"/>
                                        <p:tgtEl>
                                          <p:spTgt spid="26"/>
                                        </p:tgtEl>
                                        <p:attrNameLst>
                                          <p:attrName>ppt_x</p:attrName>
                                        </p:attrNameLst>
                                      </p:cBhvr>
                                      <p:tavLst>
                                        <p:tav tm="0">
                                          <p:val>
                                            <p:strVal val="#ppt_x"/>
                                          </p:val>
                                        </p:tav>
                                        <p:tav tm="100000">
                                          <p:val>
                                            <p:strVal val="#ppt_x"/>
                                          </p:val>
                                        </p:tav>
                                      </p:tavLst>
                                    </p:anim>
                                    <p:anim calcmode="lin" valueType="num">
                                      <p:cBhvr additive="base">
                                        <p:cTn id="95" dur="5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500" fill="hold"/>
                                        <p:tgtEl>
                                          <p:spTgt spid="27"/>
                                        </p:tgtEl>
                                        <p:attrNameLst>
                                          <p:attrName>ppt_x</p:attrName>
                                        </p:attrNameLst>
                                      </p:cBhvr>
                                      <p:tavLst>
                                        <p:tav tm="0">
                                          <p:val>
                                            <p:strVal val="#ppt_x"/>
                                          </p:val>
                                        </p:tav>
                                        <p:tav tm="100000">
                                          <p:val>
                                            <p:strVal val="#ppt_x"/>
                                          </p:val>
                                        </p:tav>
                                      </p:tavLst>
                                    </p:anim>
                                    <p:anim calcmode="lin" valueType="num">
                                      <p:cBhvr additive="base">
                                        <p:cTn id="99" dur="5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500" fill="hold"/>
                                        <p:tgtEl>
                                          <p:spTgt spid="28"/>
                                        </p:tgtEl>
                                        <p:attrNameLst>
                                          <p:attrName>ppt_x</p:attrName>
                                        </p:attrNameLst>
                                      </p:cBhvr>
                                      <p:tavLst>
                                        <p:tav tm="0">
                                          <p:val>
                                            <p:strVal val="#ppt_x"/>
                                          </p:val>
                                        </p:tav>
                                        <p:tav tm="100000">
                                          <p:val>
                                            <p:strVal val="#ppt_x"/>
                                          </p:val>
                                        </p:tav>
                                      </p:tavLst>
                                    </p:anim>
                                    <p:anim calcmode="lin" valueType="num">
                                      <p:cBhvr additive="base">
                                        <p:cTn id="103"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2" presetClass="entr" presetSubtype="4" fill="hold" grpId="0" nodeType="clickEffect">
                                  <p:stCondLst>
                                    <p:cond delay="0"/>
                                  </p:stCondLst>
                                  <p:childTnLst>
                                    <p:set>
                                      <p:cBhvr>
                                        <p:cTn id="107" dur="1" fill="hold">
                                          <p:stCondLst>
                                            <p:cond delay="0"/>
                                          </p:stCondLst>
                                        </p:cTn>
                                        <p:tgtEl>
                                          <p:spTgt spid="29"/>
                                        </p:tgtEl>
                                        <p:attrNameLst>
                                          <p:attrName>style.visibility</p:attrName>
                                        </p:attrNameLst>
                                      </p:cBhvr>
                                      <p:to>
                                        <p:strVal val="visible"/>
                                      </p:to>
                                    </p:set>
                                    <p:anim calcmode="lin" valueType="num">
                                      <p:cBhvr additive="base">
                                        <p:cTn id="108" dur="500" fill="hold"/>
                                        <p:tgtEl>
                                          <p:spTgt spid="29"/>
                                        </p:tgtEl>
                                        <p:attrNameLst>
                                          <p:attrName>ppt_x</p:attrName>
                                        </p:attrNameLst>
                                      </p:cBhvr>
                                      <p:tavLst>
                                        <p:tav tm="0">
                                          <p:val>
                                            <p:strVal val="#ppt_x"/>
                                          </p:val>
                                        </p:tav>
                                        <p:tav tm="100000">
                                          <p:val>
                                            <p:strVal val="#ppt_x"/>
                                          </p:val>
                                        </p:tav>
                                      </p:tavLst>
                                    </p:anim>
                                    <p:anim calcmode="lin" valueType="num">
                                      <p:cBhvr additive="base">
                                        <p:cTn id="109" dur="500" fill="hold"/>
                                        <p:tgtEl>
                                          <p:spTgt spid="29"/>
                                        </p:tgtEl>
                                        <p:attrNameLst>
                                          <p:attrName>ppt_y</p:attrName>
                                        </p:attrNameLst>
                                      </p:cBhvr>
                                      <p:tavLst>
                                        <p:tav tm="0">
                                          <p:val>
                                            <p:strVal val="1+#ppt_h/2"/>
                                          </p:val>
                                        </p:tav>
                                        <p:tav tm="100000">
                                          <p:val>
                                            <p:strVal val="#ppt_y"/>
                                          </p:val>
                                        </p:tav>
                                      </p:tavLst>
                                    </p:anim>
                                  </p:childTnLst>
                                </p:cTn>
                              </p:par>
                              <p:par>
                                <p:cTn id="110" presetID="2" presetClass="entr" presetSubtype="4" fill="hold" grpId="0" nodeType="withEffect">
                                  <p:stCondLst>
                                    <p:cond delay="0"/>
                                  </p:stCondLst>
                                  <p:childTnLst>
                                    <p:set>
                                      <p:cBhvr>
                                        <p:cTn id="111" dur="1" fill="hold">
                                          <p:stCondLst>
                                            <p:cond delay="0"/>
                                          </p:stCondLst>
                                        </p:cTn>
                                        <p:tgtEl>
                                          <p:spTgt spid="30"/>
                                        </p:tgtEl>
                                        <p:attrNameLst>
                                          <p:attrName>style.visibility</p:attrName>
                                        </p:attrNameLst>
                                      </p:cBhvr>
                                      <p:to>
                                        <p:strVal val="visible"/>
                                      </p:to>
                                    </p:set>
                                    <p:anim calcmode="lin" valueType="num">
                                      <p:cBhvr additive="base">
                                        <p:cTn id="112" dur="500" fill="hold"/>
                                        <p:tgtEl>
                                          <p:spTgt spid="30"/>
                                        </p:tgtEl>
                                        <p:attrNameLst>
                                          <p:attrName>ppt_x</p:attrName>
                                        </p:attrNameLst>
                                      </p:cBhvr>
                                      <p:tavLst>
                                        <p:tav tm="0">
                                          <p:val>
                                            <p:strVal val="#ppt_x"/>
                                          </p:val>
                                        </p:tav>
                                        <p:tav tm="100000">
                                          <p:val>
                                            <p:strVal val="#ppt_x"/>
                                          </p:val>
                                        </p:tav>
                                      </p:tavLst>
                                    </p:anim>
                                    <p:anim calcmode="lin" valueType="num">
                                      <p:cBhvr additive="base">
                                        <p:cTn id="113" dur="500" fill="hold"/>
                                        <p:tgtEl>
                                          <p:spTgt spid="30"/>
                                        </p:tgtEl>
                                        <p:attrNameLst>
                                          <p:attrName>ppt_y</p:attrName>
                                        </p:attrNameLst>
                                      </p:cBhvr>
                                      <p:tavLst>
                                        <p:tav tm="0">
                                          <p:val>
                                            <p:strVal val="1+#ppt_h/2"/>
                                          </p:val>
                                        </p:tav>
                                        <p:tav tm="100000">
                                          <p:val>
                                            <p:strVal val="#ppt_y"/>
                                          </p:val>
                                        </p:tav>
                                      </p:tavLst>
                                    </p:anim>
                                  </p:childTnLst>
                                </p:cTn>
                              </p:par>
                              <p:par>
                                <p:cTn id="114" presetID="2" presetClass="entr" presetSubtype="4" fill="hold" grpId="0" nodeType="withEffect">
                                  <p:stCondLst>
                                    <p:cond delay="0"/>
                                  </p:stCondLst>
                                  <p:childTnLst>
                                    <p:set>
                                      <p:cBhvr>
                                        <p:cTn id="115" dur="1" fill="hold">
                                          <p:stCondLst>
                                            <p:cond delay="0"/>
                                          </p:stCondLst>
                                        </p:cTn>
                                        <p:tgtEl>
                                          <p:spTgt spid="31"/>
                                        </p:tgtEl>
                                        <p:attrNameLst>
                                          <p:attrName>style.visibility</p:attrName>
                                        </p:attrNameLst>
                                      </p:cBhvr>
                                      <p:to>
                                        <p:strVal val="visible"/>
                                      </p:to>
                                    </p:set>
                                    <p:anim calcmode="lin" valueType="num">
                                      <p:cBhvr additive="base">
                                        <p:cTn id="116" dur="500" fill="hold"/>
                                        <p:tgtEl>
                                          <p:spTgt spid="31"/>
                                        </p:tgtEl>
                                        <p:attrNameLst>
                                          <p:attrName>ppt_x</p:attrName>
                                        </p:attrNameLst>
                                      </p:cBhvr>
                                      <p:tavLst>
                                        <p:tav tm="0">
                                          <p:val>
                                            <p:strVal val="#ppt_x"/>
                                          </p:val>
                                        </p:tav>
                                        <p:tav tm="100000">
                                          <p:val>
                                            <p:strVal val="#ppt_x"/>
                                          </p:val>
                                        </p:tav>
                                      </p:tavLst>
                                    </p:anim>
                                    <p:anim calcmode="lin" valueType="num">
                                      <p:cBhvr additive="base">
                                        <p:cTn id="117"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118" fill="hold">
                      <p:stCondLst>
                        <p:cond delay="indefinite"/>
                      </p:stCondLst>
                      <p:childTnLst>
                        <p:par>
                          <p:cTn id="119" fill="hold">
                            <p:stCondLst>
                              <p:cond delay="0"/>
                            </p:stCondLst>
                            <p:childTnLst>
                              <p:par>
                                <p:cTn id="120" presetID="2" presetClass="entr" presetSubtype="4" fill="hold" grpId="0" nodeType="click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500" fill="hold"/>
                                        <p:tgtEl>
                                          <p:spTgt spid="32"/>
                                        </p:tgtEl>
                                        <p:attrNameLst>
                                          <p:attrName>ppt_x</p:attrName>
                                        </p:attrNameLst>
                                      </p:cBhvr>
                                      <p:tavLst>
                                        <p:tav tm="0">
                                          <p:val>
                                            <p:strVal val="#ppt_x"/>
                                          </p:val>
                                        </p:tav>
                                        <p:tav tm="100000">
                                          <p:val>
                                            <p:strVal val="#ppt_x"/>
                                          </p:val>
                                        </p:tav>
                                      </p:tavLst>
                                    </p:anim>
                                    <p:anim calcmode="lin" valueType="num">
                                      <p:cBhvr additive="base">
                                        <p:cTn id="123" dur="500" fill="hold"/>
                                        <p:tgtEl>
                                          <p:spTgt spid="32"/>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500" fill="hold"/>
                                        <p:tgtEl>
                                          <p:spTgt spid="33"/>
                                        </p:tgtEl>
                                        <p:attrNameLst>
                                          <p:attrName>ppt_x</p:attrName>
                                        </p:attrNameLst>
                                      </p:cBhvr>
                                      <p:tavLst>
                                        <p:tav tm="0">
                                          <p:val>
                                            <p:strVal val="#ppt_x"/>
                                          </p:val>
                                        </p:tav>
                                        <p:tav tm="100000">
                                          <p:val>
                                            <p:strVal val="#ppt_x"/>
                                          </p:val>
                                        </p:tav>
                                      </p:tavLst>
                                    </p:anim>
                                    <p:anim calcmode="lin" valueType="num">
                                      <p:cBhvr additive="base">
                                        <p:cTn id="127" dur="500" fill="hold"/>
                                        <p:tgtEl>
                                          <p:spTgt spid="33"/>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additive="base">
                                        <p:cTn id="130" dur="500" fill="hold"/>
                                        <p:tgtEl>
                                          <p:spTgt spid="34"/>
                                        </p:tgtEl>
                                        <p:attrNameLst>
                                          <p:attrName>ppt_x</p:attrName>
                                        </p:attrNameLst>
                                      </p:cBhvr>
                                      <p:tavLst>
                                        <p:tav tm="0">
                                          <p:val>
                                            <p:strVal val="#ppt_x"/>
                                          </p:val>
                                        </p:tav>
                                        <p:tav tm="100000">
                                          <p:val>
                                            <p:strVal val="#ppt_x"/>
                                          </p:val>
                                        </p:tav>
                                      </p:tavLst>
                                    </p:anim>
                                    <p:anim calcmode="lin" valueType="num">
                                      <p:cBhvr additive="base">
                                        <p:cTn id="131"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132" fill="hold">
                      <p:stCondLst>
                        <p:cond delay="indefinite"/>
                      </p:stCondLst>
                      <p:childTnLst>
                        <p:par>
                          <p:cTn id="133" fill="hold">
                            <p:stCondLst>
                              <p:cond delay="0"/>
                            </p:stCondLst>
                            <p:childTnLst>
                              <p:par>
                                <p:cTn id="134" presetID="2" presetClass="entr" presetSubtype="4" fill="hold" grpId="0" nodeType="clickEffect">
                                  <p:stCondLst>
                                    <p:cond delay="0"/>
                                  </p:stCondLst>
                                  <p:childTnLst>
                                    <p:set>
                                      <p:cBhvr>
                                        <p:cTn id="135" dur="1" fill="hold">
                                          <p:stCondLst>
                                            <p:cond delay="0"/>
                                          </p:stCondLst>
                                        </p:cTn>
                                        <p:tgtEl>
                                          <p:spTgt spid="35"/>
                                        </p:tgtEl>
                                        <p:attrNameLst>
                                          <p:attrName>style.visibility</p:attrName>
                                        </p:attrNameLst>
                                      </p:cBhvr>
                                      <p:to>
                                        <p:strVal val="visible"/>
                                      </p:to>
                                    </p:set>
                                    <p:anim calcmode="lin" valueType="num">
                                      <p:cBhvr additive="base">
                                        <p:cTn id="136" dur="500" fill="hold"/>
                                        <p:tgtEl>
                                          <p:spTgt spid="35"/>
                                        </p:tgtEl>
                                        <p:attrNameLst>
                                          <p:attrName>ppt_x</p:attrName>
                                        </p:attrNameLst>
                                      </p:cBhvr>
                                      <p:tavLst>
                                        <p:tav tm="0">
                                          <p:val>
                                            <p:strVal val="#ppt_x"/>
                                          </p:val>
                                        </p:tav>
                                        <p:tav tm="100000">
                                          <p:val>
                                            <p:strVal val="#ppt_x"/>
                                          </p:val>
                                        </p:tav>
                                      </p:tavLst>
                                    </p:anim>
                                    <p:anim calcmode="lin" valueType="num">
                                      <p:cBhvr additive="base">
                                        <p:cTn id="137" dur="500" fill="hold"/>
                                        <p:tgtEl>
                                          <p:spTgt spid="35"/>
                                        </p:tgtEl>
                                        <p:attrNameLst>
                                          <p:attrName>ppt_y</p:attrName>
                                        </p:attrNameLst>
                                      </p:cBhvr>
                                      <p:tavLst>
                                        <p:tav tm="0">
                                          <p:val>
                                            <p:strVal val="1+#ppt_h/2"/>
                                          </p:val>
                                        </p:tav>
                                        <p:tav tm="100000">
                                          <p:val>
                                            <p:strVal val="#ppt_y"/>
                                          </p:val>
                                        </p:tav>
                                      </p:tavLst>
                                    </p:anim>
                                  </p:childTnLst>
                                </p:cTn>
                              </p:par>
                              <p:par>
                                <p:cTn id="138" presetID="2" presetClass="entr" presetSubtype="4" fill="hold" grpId="0" nodeType="withEffect">
                                  <p:stCondLst>
                                    <p:cond delay="0"/>
                                  </p:stCondLst>
                                  <p:childTnLst>
                                    <p:set>
                                      <p:cBhvr>
                                        <p:cTn id="139" dur="1" fill="hold">
                                          <p:stCondLst>
                                            <p:cond delay="0"/>
                                          </p:stCondLst>
                                        </p:cTn>
                                        <p:tgtEl>
                                          <p:spTgt spid="36"/>
                                        </p:tgtEl>
                                        <p:attrNameLst>
                                          <p:attrName>style.visibility</p:attrName>
                                        </p:attrNameLst>
                                      </p:cBhvr>
                                      <p:to>
                                        <p:strVal val="visible"/>
                                      </p:to>
                                    </p:set>
                                    <p:anim calcmode="lin" valueType="num">
                                      <p:cBhvr additive="base">
                                        <p:cTn id="140" dur="500" fill="hold"/>
                                        <p:tgtEl>
                                          <p:spTgt spid="36"/>
                                        </p:tgtEl>
                                        <p:attrNameLst>
                                          <p:attrName>ppt_x</p:attrName>
                                        </p:attrNameLst>
                                      </p:cBhvr>
                                      <p:tavLst>
                                        <p:tav tm="0">
                                          <p:val>
                                            <p:strVal val="#ppt_x"/>
                                          </p:val>
                                        </p:tav>
                                        <p:tav tm="100000">
                                          <p:val>
                                            <p:strVal val="#ppt_x"/>
                                          </p:val>
                                        </p:tav>
                                      </p:tavLst>
                                    </p:anim>
                                    <p:anim calcmode="lin" valueType="num">
                                      <p:cBhvr additive="base">
                                        <p:cTn id="141" dur="500" fill="hold"/>
                                        <p:tgtEl>
                                          <p:spTgt spid="36"/>
                                        </p:tgtEl>
                                        <p:attrNameLst>
                                          <p:attrName>ppt_y</p:attrName>
                                        </p:attrNameLst>
                                      </p:cBhvr>
                                      <p:tavLst>
                                        <p:tav tm="0">
                                          <p:val>
                                            <p:strVal val="1+#ppt_h/2"/>
                                          </p:val>
                                        </p:tav>
                                        <p:tav tm="100000">
                                          <p:val>
                                            <p:strVal val="#ppt_y"/>
                                          </p:val>
                                        </p:tav>
                                      </p:tavLst>
                                    </p:anim>
                                  </p:childTnLst>
                                </p:cTn>
                              </p:par>
                              <p:par>
                                <p:cTn id="142" presetID="2" presetClass="entr" presetSubtype="4" fill="hold" grpId="0" nodeType="withEffect">
                                  <p:stCondLst>
                                    <p:cond delay="0"/>
                                  </p:stCondLst>
                                  <p:childTnLst>
                                    <p:set>
                                      <p:cBhvr>
                                        <p:cTn id="143" dur="1" fill="hold">
                                          <p:stCondLst>
                                            <p:cond delay="0"/>
                                          </p:stCondLst>
                                        </p:cTn>
                                        <p:tgtEl>
                                          <p:spTgt spid="37"/>
                                        </p:tgtEl>
                                        <p:attrNameLst>
                                          <p:attrName>style.visibility</p:attrName>
                                        </p:attrNameLst>
                                      </p:cBhvr>
                                      <p:to>
                                        <p:strVal val="visible"/>
                                      </p:to>
                                    </p:set>
                                    <p:anim calcmode="lin" valueType="num">
                                      <p:cBhvr additive="base">
                                        <p:cTn id="144" dur="500" fill="hold"/>
                                        <p:tgtEl>
                                          <p:spTgt spid="37"/>
                                        </p:tgtEl>
                                        <p:attrNameLst>
                                          <p:attrName>ppt_x</p:attrName>
                                        </p:attrNameLst>
                                      </p:cBhvr>
                                      <p:tavLst>
                                        <p:tav tm="0">
                                          <p:val>
                                            <p:strVal val="#ppt_x"/>
                                          </p:val>
                                        </p:tav>
                                        <p:tav tm="100000">
                                          <p:val>
                                            <p:strVal val="#ppt_x"/>
                                          </p:val>
                                        </p:tav>
                                      </p:tavLst>
                                    </p:anim>
                                    <p:anim calcmode="lin" valueType="num">
                                      <p:cBhvr additive="base">
                                        <p:cTn id="145"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146" fill="hold">
                      <p:stCondLst>
                        <p:cond delay="indefinite"/>
                      </p:stCondLst>
                      <p:childTnLst>
                        <p:par>
                          <p:cTn id="147" fill="hold">
                            <p:stCondLst>
                              <p:cond delay="0"/>
                            </p:stCondLst>
                            <p:childTnLst>
                              <p:par>
                                <p:cTn id="148" presetID="2" presetClass="entr" presetSubtype="4" fill="hold" grpId="0" nodeType="click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500" fill="hold"/>
                                        <p:tgtEl>
                                          <p:spTgt spid="38"/>
                                        </p:tgtEl>
                                        <p:attrNameLst>
                                          <p:attrName>ppt_x</p:attrName>
                                        </p:attrNameLst>
                                      </p:cBhvr>
                                      <p:tavLst>
                                        <p:tav tm="0">
                                          <p:val>
                                            <p:strVal val="#ppt_x"/>
                                          </p:val>
                                        </p:tav>
                                        <p:tav tm="100000">
                                          <p:val>
                                            <p:strVal val="#ppt_x"/>
                                          </p:val>
                                        </p:tav>
                                      </p:tavLst>
                                    </p:anim>
                                    <p:anim calcmode="lin" valueType="num">
                                      <p:cBhvr additive="base">
                                        <p:cTn id="151" dur="500" fill="hold"/>
                                        <p:tgtEl>
                                          <p:spTgt spid="3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additive="base">
                                        <p:cTn id="154" dur="500" fill="hold"/>
                                        <p:tgtEl>
                                          <p:spTgt spid="39"/>
                                        </p:tgtEl>
                                        <p:attrNameLst>
                                          <p:attrName>ppt_x</p:attrName>
                                        </p:attrNameLst>
                                      </p:cBhvr>
                                      <p:tavLst>
                                        <p:tav tm="0">
                                          <p:val>
                                            <p:strVal val="#ppt_x"/>
                                          </p:val>
                                        </p:tav>
                                        <p:tav tm="100000">
                                          <p:val>
                                            <p:strVal val="#ppt_x"/>
                                          </p:val>
                                        </p:tav>
                                      </p:tavLst>
                                    </p:anim>
                                    <p:anim calcmode="lin" valueType="num">
                                      <p:cBhvr additive="base">
                                        <p:cTn id="155" dur="500" fill="hold"/>
                                        <p:tgtEl>
                                          <p:spTgt spid="3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0"/>
                                        </p:tgtEl>
                                        <p:attrNameLst>
                                          <p:attrName>style.visibility</p:attrName>
                                        </p:attrNameLst>
                                      </p:cBhvr>
                                      <p:to>
                                        <p:strVal val="visible"/>
                                      </p:to>
                                    </p:set>
                                    <p:anim calcmode="lin" valueType="num">
                                      <p:cBhvr additive="base">
                                        <p:cTn id="158" dur="500" fill="hold"/>
                                        <p:tgtEl>
                                          <p:spTgt spid="40"/>
                                        </p:tgtEl>
                                        <p:attrNameLst>
                                          <p:attrName>ppt_x</p:attrName>
                                        </p:attrNameLst>
                                      </p:cBhvr>
                                      <p:tavLst>
                                        <p:tav tm="0">
                                          <p:val>
                                            <p:strVal val="#ppt_x"/>
                                          </p:val>
                                        </p:tav>
                                        <p:tav tm="100000">
                                          <p:val>
                                            <p:strVal val="#ppt_x"/>
                                          </p:val>
                                        </p:tav>
                                      </p:tavLst>
                                    </p:anim>
                                    <p:anim calcmode="lin" valueType="num">
                                      <p:cBhvr additive="base">
                                        <p:cTn id="159"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autoUpdateAnimBg="0"/>
      <p:bldP spid="9" grpId="0" animBg="1" autoUpdateAnimBg="0"/>
      <p:bldP spid="11" grpId="0" animBg="1"/>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FD2A847F-EB58-4BFA-AD54-9EF341B83EE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143000"/>
            <a:ext cx="12192000" cy="5715000"/>
          </a:xfrm>
          <a:prstGeom prst="rect">
            <a:avLst/>
          </a:prstGeom>
        </p:spPr>
      </p:pic>
      <p:sp>
        <p:nvSpPr>
          <p:cNvPr id="2" name="文本框 1">
            <a:extLst>
              <a:ext uri="{FF2B5EF4-FFF2-40B4-BE49-F238E27FC236}">
                <a16:creationId xmlns="" xmlns:a16="http://schemas.microsoft.com/office/drawing/2014/main" id="{0188E2B6-E37E-4032-8F7F-9B5A4A336966}"/>
              </a:ext>
            </a:extLst>
          </p:cNvPr>
          <p:cNvSpPr txBox="1"/>
          <p:nvPr/>
        </p:nvSpPr>
        <p:spPr>
          <a:xfrm>
            <a:off x="2209385" y="1696098"/>
            <a:ext cx="8057323" cy="923330"/>
          </a:xfrm>
          <a:prstGeom prst="rect">
            <a:avLst/>
          </a:prstGeom>
          <a:noFill/>
        </p:spPr>
        <p:txBody>
          <a:bodyPr wrap="square" rtlCol="0">
            <a:spAutoFit/>
          </a:bodyPr>
          <a:lstStyle/>
          <a:p>
            <a:pPr algn="dist"/>
            <a:r>
              <a:rPr lang="zh-CN" altLang="en-US" sz="5400" b="1" dirty="0">
                <a:solidFill>
                  <a:srgbClr val="FF7AA3"/>
                </a:solidFill>
                <a:effectLst>
                  <a:outerShdw blurRad="50800" dist="38100" dir="2700000" algn="tl" rotWithShape="0">
                    <a:prstClr val="black">
                      <a:alpha val="40000"/>
                    </a:prstClr>
                  </a:outerShdw>
                </a:effectLst>
                <a:cs typeface="+mn-ea"/>
                <a:sym typeface="+mn-lt"/>
              </a:rPr>
              <a:t>谢谢您的聆听</a:t>
            </a:r>
            <a:endParaRPr lang="zh-CN" altLang="en-US" sz="5400" b="1" dirty="0">
              <a:effectLst>
                <a:outerShdw blurRad="50800" dist="38100" dir="2700000" algn="tl" rotWithShape="0">
                  <a:prstClr val="black">
                    <a:alpha val="40000"/>
                  </a:prstClr>
                </a:outerShdw>
              </a:effectLst>
              <a:cs typeface="+mn-ea"/>
              <a:sym typeface="+mn-lt"/>
            </a:endParaRPr>
          </a:p>
        </p:txBody>
      </p:sp>
      <p:sp>
        <p:nvSpPr>
          <p:cNvPr id="4" name="文本框 3">
            <a:extLst>
              <a:ext uri="{FF2B5EF4-FFF2-40B4-BE49-F238E27FC236}">
                <a16:creationId xmlns="" xmlns:a16="http://schemas.microsoft.com/office/drawing/2014/main" id="{8839812A-405A-49D5-B945-8A1806438418}"/>
              </a:ext>
            </a:extLst>
          </p:cNvPr>
          <p:cNvSpPr txBox="1"/>
          <p:nvPr/>
        </p:nvSpPr>
        <p:spPr>
          <a:xfrm>
            <a:off x="3362326" y="2852678"/>
            <a:ext cx="5467349" cy="2492990"/>
          </a:xfrm>
          <a:prstGeom prst="rect">
            <a:avLst/>
          </a:prstGeom>
          <a:noFill/>
        </p:spPr>
        <p:txBody>
          <a:bodyPr wrap="square" rtlCol="0">
            <a:spAutoFit/>
          </a:bodyPr>
          <a:lstStyle/>
          <a:p>
            <a:pPr algn="ctr">
              <a:lnSpc>
                <a:spcPct val="150000"/>
              </a:lnSpc>
            </a:pPr>
            <a:r>
              <a:rPr lang="en-US" altLang="zh-CN" sz="1600" dirty="0">
                <a:cs typeface="+mn-ea"/>
                <a:sym typeface="+mn-lt"/>
              </a:rPr>
              <a:t>Click here to add word s Click here to add words Click here to add words Click here to add words </a:t>
            </a:r>
            <a:r>
              <a:rPr lang="en-US" altLang="zh-CN" sz="1600" dirty="0" err="1" smtClean="0">
                <a:cs typeface="+mn-ea"/>
                <a:sym typeface="+mn-lt"/>
              </a:rPr>
              <a:t>words</a:t>
            </a:r>
            <a:endParaRPr lang="zh-CN" altLang="en-US" sz="1600" dirty="0">
              <a:cs typeface="+mn-ea"/>
              <a:sym typeface="+mn-lt"/>
            </a:endParaRPr>
          </a:p>
          <a:p>
            <a:endParaRPr lang="zh-CN" altLang="en-US" dirty="0">
              <a:cs typeface="+mn-ea"/>
              <a:sym typeface="+mn-lt"/>
            </a:endParaRPr>
          </a:p>
          <a:p>
            <a:endParaRPr lang="zh-CN" altLang="en-US" dirty="0">
              <a:cs typeface="+mn-ea"/>
              <a:sym typeface="+mn-lt"/>
            </a:endParaRPr>
          </a:p>
          <a:p>
            <a:endParaRPr lang="zh-CN" altLang="en-US" dirty="0">
              <a:cs typeface="+mn-ea"/>
              <a:sym typeface="+mn-lt"/>
            </a:endParaRPr>
          </a:p>
          <a:p>
            <a:endParaRPr lang="zh-CN" altLang="en-US" dirty="0">
              <a:cs typeface="+mn-ea"/>
              <a:sym typeface="+mn-lt"/>
            </a:endParaRPr>
          </a:p>
          <a:p>
            <a:endParaRPr lang="zh-CN" altLang="en-US" dirty="0">
              <a:cs typeface="+mn-ea"/>
              <a:sym typeface="+mn-lt"/>
            </a:endParaRPr>
          </a:p>
          <a:p>
            <a:endParaRPr lang="zh-CN" altLang="en-US" dirty="0">
              <a:cs typeface="+mn-ea"/>
              <a:sym typeface="+mn-lt"/>
            </a:endParaRPr>
          </a:p>
        </p:txBody>
      </p:sp>
      <p:sp>
        <p:nvSpPr>
          <p:cNvPr id="3" name="文本框 2">
            <a:extLst>
              <a:ext uri="{FF2B5EF4-FFF2-40B4-BE49-F238E27FC236}">
                <a16:creationId xmlns="" xmlns:a16="http://schemas.microsoft.com/office/drawing/2014/main" id="{59538384-EB59-47F3-BCC5-D4941194001E}"/>
              </a:ext>
            </a:extLst>
          </p:cNvPr>
          <p:cNvSpPr txBox="1"/>
          <p:nvPr/>
        </p:nvSpPr>
        <p:spPr>
          <a:xfrm>
            <a:off x="1063900" y="330416"/>
            <a:ext cx="9780104" cy="400110"/>
          </a:xfrm>
          <a:prstGeom prst="rect">
            <a:avLst/>
          </a:prstGeom>
          <a:noFill/>
        </p:spPr>
        <p:txBody>
          <a:bodyPr wrap="square" rtlCol="0">
            <a:spAutoFit/>
          </a:bodyPr>
          <a:lstStyle/>
          <a:p>
            <a:pPr algn="dist"/>
            <a:r>
              <a:rPr lang="en-US" altLang="zh-CN" sz="2000" b="1" dirty="0">
                <a:cs typeface="+mn-ea"/>
                <a:sym typeface="+mn-lt"/>
              </a:rPr>
              <a:t>FANTION</a:t>
            </a:r>
            <a:endParaRPr lang="zh-CN" altLang="en-US" sz="2000" b="1" dirty="0">
              <a:cs typeface="+mn-ea"/>
              <a:sym typeface="+mn-lt"/>
            </a:endParaRPr>
          </a:p>
        </p:txBody>
      </p:sp>
    </p:spTree>
    <p:extLst>
      <p:ext uri="{BB962C8B-B14F-4D97-AF65-F5344CB8AC3E}">
        <p14:creationId xmlns:p14="http://schemas.microsoft.com/office/powerpoint/2010/main" val="240619280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333D5CE2-3E42-4040-94A6-22E385C42C2C"/>
  <p:tag name="ISPRING_SCORM_RATE_SLIDES" val="1"/>
  <p:tag name="ISPRINGONLINEFOLDERID" val="0"/>
  <p:tag name="ISPRINGONLINEFOLDERPATH" val="内容列表"/>
  <p:tag name="ISPRINGCLOUDFOLDERID" val="0"/>
  <p:tag name="ISPRINGCLOUDFOLDERPATH" val="资源库"/>
  <p:tag name="ISPRING_PLAYERS_CUSTOMIZATION" val="UEsDBBQAAgAIAOeJc0s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niXNL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OeJc0u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54lzSy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54lzS2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aWGeSz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aWGeS5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aWGeS7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amGeSyTg/xfEDAAAYxkAABcAAAB1bml2ZXJzYWwvdW5pdmVyc2FsLnBuZ+1XaVxT55o/isVOLSBqCrI7ttJFxKgBFJO4AOIom4QisouWyy7IIQYI0UtbBEXa3lvwgiESLAHCTkMwAUJF4NYYUFnCYqSCISSHJGAgIWSbg/bOb2a+zefhw/md8/zf9z3P+n/Oc/L9fU+ZfGT1EQAAJqe9Pc4BgBECADbe/NAYRox/4u+Gbxuunjt1AmgYsBHDwqbY4z7HAaC5aIs2+gNY/rcr3iFXAcC0Z+3a0J9SfQkALFdOexzHXYuQCs7QLwnH+1/rz+YA2GNVJ4ynP3Xbnr8b8bEH7vElhy83eVSctvmi4HNfj022f9n/1/s3HbYN52/e+mLgqGeNq0pJnKAFT4EThvAJ9uqFKwHshPqgoISRaCynNojtXFclLkvpCiEqx2Ppfhj1m8eb7bNhc648NK+1qLWeFafhshd7LaRPYOzMiFnMkfyCMyX7GFs2AkBdoG3qNsQUyUBkw4vdLiPbLSR3q5P3/PmMWZ2rzPiXwNoJb2Fvg0NyzAMHP5oHbAAADw/Y8a3m6+A6uA6ug+vgOrgOroPr4Dq4Dv4/BPdla6TMrwDg+tD/8UfhDS5gcZkf2RiRoxaOzBRhuzLnKvK+xk8RVShacrCgi0UGs9hSAIjqJDzlFzIHbrF0wu8sIsYSws5zR4/E6GQtgzCUZ2Mht0VEwu+QvMqSJ6XMM2qTUwSy5CwAaJ+gUXIyeV2Ee9Wp0UmhTF7rhdmOQgI+QCXeN8lp7KycFtMoySl/MBqS8Ux0jYhC0nu4poj9SKtDkr/5YR5KtCS9gkLn6KQpjvrFIlIYitJDMOhUznJNcARBWEBQ6M5xeYpvQEqhsGtVQv9qtlCB74zko70Gpo+0OalKONrLMxlVs3j2wHTJ3/12bzClvbqN7rtvqderOMxJNP0yCyw6LmDG6r7XvApIjbhVv2ZHvtU9wZUeE0cjRrL+RT3zVeYIAfEpmGMSxZXnqNh/GxKm2XhJNQX5EyL8y9R+YVP1DU278xM5yaBhHD8PjcTVh3ILCcvt1TcyedbYQSiD1f/PkLD+KmF8KPQWag5TiJYHnlRgX9dxlXGfdo9Xu8bbEd78qFxW3k2fxECjh/eA9hRhWVrWKU985cCt5CxfunE0qp0+ZPUA5D6NPzZhsiIhiwkOwSUMrvBHug5j9gwKX/0of5VweKHhep2mNqdhq41q/OZPzWFouz7HYJQ3BRvUvthnPbl/5yjayzfLlmEyI/LhjrgU9SsqqNP8lW8V/hSvjWEpku1/yEDl2HsrXMBI/GSOFXX6733R/872OmbyH6Ibr49galaWh4ktHfL4hXAad4xO6ad9iFqwz121uld0+cm1o8PXieqak7qsISJbhkybgKopUCor6aG5hYIQK13TtPW9pvMaGUppCU5i1zQtsxV1XZG7vjwRc53PKxtx/03h3ku2+ucdfM/hDlmXdUCzTRR/kHuDsJNrNnOALWSaTMAJfgGNgQ+TmM7P0fZmFexkICMw75GNQvV5MYu4H36pF2iJY+o02xAVyG5ollecywox+TSh6/4KCKoEKTsRAqFFQDNbxtowxkOSkA+HpLkhzIHmWmzZpDSXeLPgmeUfoOL7Iw8uCw4gdoB7s/B70XlBeft5u1xJNOqAfZ7bz2p3ROuFHBsMrk9lK+lIDempkuMSM28/4DdDadSNf6wuj4amMBrp/XWTZq3J5BiljC1v00QHc0Jwe2nhos9Y0tPSbQjEx5AeF2uC67e4lCeMKuqp1oXlQqlTw0TkowpjKcjBLRUuWP8YQItZQDcGlhw0G01wwDa22owNtsGJvGq73P5S1BaWELAooTe2iVIyfeYarK/zTHUWqw1Bgq67IGTTuuT8RUGBv8mzvqgksrDCscdtPi5uUpiaER/Jf+152ePx3WAjNbIRY2spGowctvsNWVwmZ5sDYA452aqJr3tFjoTrBfzHblzGQ6eyR3tG0Pb8GgtGEVZ/TXqVJFD/Agfe5Yw+O7Fzw69Lw4F+4eWRnNBZgnPn0gtJvmP5efTqXGWoM+2oZr61xLkyp5z/BRiCavQtUbSJlb11obFlLCdGoYIw4zKaMcxJcJdMkUsjNY055aqYGm69AlK96Rh4Eafs/SGbcwIHbOaj7d2XT6zwXKe0hoMGCf879a9D4a4ANNK8JIDEDaM+MVHhjRBUZYZZiYKEw2VnUSRt8vkc6lu1iEK5hzWe18wp+9e0InlGGqu5QVGh6wCrZjb4yghu8mgbc2NlVTPWxQckMp7GkZUaBHWjW7tM7ZZYWszl0chwqcwRV17nSRPEmHgrI8E5JJLiSr1oN/c1EMZKF7/RmhuheCWtSwPu8nt7D5I+8odGcdFIZzY9mfKUBbbtDEyacksJx91Wk5t9k/Df9d6svXy0UMeOmyJ7oV1YxJb8asC0IQtjWlaF5LhL0/kmx+R79ROBPtwN0pWl+zkyKrUD5rCjqOhGhk+Zcd+MQHPYwas7Pc9TSp10hCssaTYuURFHpd7WuRVHynrSqqur+72Yfi7miO7fwMH+6KFDs/j3XoCNlZraGmMOqt1p9ycS8nIp1iwzwT+smHubK64iOKAxAsupfstcmXBXAFui/H0tYKVw62obUY44boGoFw879UR9i/NRONq3nvT0FCt/30O9mAs3vym6IyX77ZsNSLoiPoJpeoXxLnh9Wtm7LHXKwPRIqGrxsxnknO1x/0CTNkizA1VV6kwbaPxtMVG/4+Jjb/IoCzXy+niMvotFPACNjldVsQQx7AR3vmdvB/mXtoSuOnUTrRQ7aO3Ra/iTRWLc/uHc5SKSdkbSSNJBkuZ+O/ajXDNMO0vaNulbbG7RFK7KtnHxicnBT4hhdrwK0crHUTwK7vYNxX7jzpntecjuCNP7CRMu+8s53UdNiRf03z0gpmsujda3+vjEuPepjkmmUIXEg3p0I7/GoSZu07iW+FP0/FTrnYLMRHjf9oDmBYpBGwuKyPjyb0+i/fkPry1O/36AkVg/FP7JQuv/rKBO/Sr0roImDt0P9/LcmefkZFgd2mc0o95eBOZtkta+z2W81SSS9MJ/CBMQQHk2jOMOIFGmOitTBGJ5bO5dvCsw+e2i8qyJH+aGWxi++JDuQZYoJrYjF1VFeLWiclurn+7MNZpqMln0UheTv7CrLfP2jRwynkCBeVgn56zsEwFDb4fuEEFNzDtPFUkNzdN3iwOQKTP+z/01NKVnDSWB3CxAXJpp4e6iUu22C/RjXrizEqy+tqe0+HUTz4n5siVzsdciWN6pshM9vTqIxqfdtYZGtoSpssdPqbLDaBEO/e7uAi0oKoFdPy+HGjmYZQvyGZNvXE1kEN7bqVW7xQfl3aA4lTg8CD2FRhyyYJK+pI1Ii+Be7AKyizWVprm1in7axyhSYs85p0DNg5wIO9mhfbS+8pmOZtJQt5Wk2b8oP5mUuPvLPcsfzK+a9h6wkgwQFTxXv+FBrtrs6EK3pEsjS9hcH6Zh3TgULCl31syVF5UN37rQ6Z2hcOncsxaob2IXDUH3Tr3vmGx4/GEKLNgrPOo081nS4LxyMgVLKEk3/b72sdDh14GykhpYY5d6ll48kz1n/DysJqtrvjILY3cCLwASVW+5zsz/1vWXhvyYcNenXkyD6pkR5lt+sf62WJjmKkgPZNvwu5K38n5mibgYlmhm15ohye8GAcbyeVATNVp/tU7SiCYrm2jHcWc9epdrrD2u/iJTtxTJ1Nc+FIBGTWXOHO2B1Zxewp8fr1VY2SSxySwAKTYl1cr9926u4MqD3LTibOhPM2f4K58F8Z/DbGTTYyRs/ljMcJKhLlRk2Ql/raRK+Rk4v349GZHDOVIGf5/ZMUgk1K5SM3Rx44T7T9TPTagPz63l1pY2jnYcPJe593MAq0FFtDZ+IGgbZIF3eCF62Uv3Lweg/ovsjlvqNT5eAhi3v0/SL+Rh68oJs//I6H7CkEqZU13xAO9nGQtqUML+nCQ9iCgJf2eW5ozBUJAg2GeIWQrRFs3wW4b0pB3QvC1CxIjAOzVjDerBUIOrNMQpFEov+UBLvcM/+ti5hvW01e2THdcjbTSqrzJ2WtgpHF3yrh1Mlle7FZm1EDNexlKIGW8FBRo5h1N48/V07y1H7nvWAIAoqDP66u3oZqh94XxPbZt4a0qf1BYh9Je72T2Ke9Vb510tDx6OtgdZHxfk2eesvGn6odTxc+B6DFjel80ew4dd60wxYHwRCP4tfiRJ94ZzvRGLcn/f/wAgLOV/zd8/boFH63B3I3iiLpPkb8FqF066b/+XoFsK/C+BbvDB1MMHlEG2AUOnccNLUwY9M3wrvFqzGn22pJJaZU/Spi7rVFPMr+CRHueMc9UeqP/asNk8bFOh9WHvr+GzwGlPX4+GE1F//U9QSwMEFAACAAgAamGeS3Br3rpLAAAAagAAABsAAAB1bml2ZXJzYWwvdW5pdmVyc2FsLnBuZy54bWyzsa/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sCAACwCAAAFAAAAAAAAAABAAAAAAC9EQAAdW5pdmVyc2FsL3BsYXllci54bWxQSwECAAAUAAIACABpYZ5LsIcj9GwBAAD3AgAAKQAAAAAAAAABAAAAAADqFAAAdW5pdmVyc2FsL3NraW5fY3VzdG9taXphdGlvbl9zZXR0aW5ncy54bWxQSwECAAAUAAIACABqYZ5LJOD/F8QMAABjGQAAFwAAAAAAAAAAAAAAAACdFgAAdW5pdmVyc2FsL3VuaXZlcnNhbC5wbmdQSwECAAAUAAIACABqYZ5LcGveuksAAABqAAAAGwAAAAAAAAABAAAAAACWIwAAdW5pdmVyc2FsL3VuaXZlcnNhbC5wbmcueG1sUEsFBgAAAAALAAsASQMAABokAAAAAA=="/>
  <p:tag name="ISPRING_SCORM_PASSING_SCORE" val="100.000000"/>
  <p:tag name="ISPRING_OUTPUT_FOLDER" val="D:\ppt\第11批\642558"/>
  <p:tag name="ISPRING_FIRST_PUBLISH" val="1"/>
  <p:tag name="ISPRING_SCORM_RATE_QUIZZES" val="0"/>
  <p:tag name="ISPRING_SCORM_ENDPOINT" val="&lt;endpoint&gt;&lt;enable&gt;0&lt;/enable&gt;&lt;lrs&gt;http://&lt;/lrs&gt;&lt;auth&gt;0&lt;/auth&gt;&lt;login&gt;&lt;/login&gt;&lt;password&gt;&lt;/password&gt;&lt;key&gt;&lt;/key&gt;&lt;name&gt;&lt;/name&gt;&lt;email&gt;&lt;/email&gt;&lt;/endpoint&gt;&#10;"/>
  <p:tag name="ISPRING_PRESENTATION_TITLE" val="粉色雅致群山"/>
</p:tagLst>
</file>

<file path=ppt/theme/theme1.xml><?xml version="1.0" encoding="utf-8"?>
<a:theme xmlns:a="http://schemas.openxmlformats.org/drawingml/2006/main" name="第一PPT，www.1ppt.com">
  <a:themeElements>
    <a:clrScheme name="自定义 1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D99694"/>
      </a:hlink>
      <a:folHlink>
        <a:srgbClr val="F79646"/>
      </a:folHlink>
    </a:clrScheme>
    <a:fontScheme name="izsjp2jf">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108</TotalTime>
  <Words>1083</Words>
  <Application>Microsoft Office PowerPoint</Application>
  <PresentationFormat>宽屏</PresentationFormat>
  <Paragraphs>248</Paragraphs>
  <Slides>23</Slides>
  <Notes>23</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23</vt:i4>
      </vt:variant>
    </vt:vector>
  </HeadingPairs>
  <TitlesOfParts>
    <vt:vector size="29" baseType="lpstr">
      <vt:lpstr>宋体</vt:lpstr>
      <vt:lpstr>微软雅黑</vt:lpstr>
      <vt:lpstr>字魂59号-创粗黑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粉色雅致群山</dc:title>
  <dc:creator>第一PPT</dc:creator>
  <cp:keywords>www.1ppt.com</cp:keywords>
  <dc:description>www.1ppt.com</dc:description>
  <cp:lastModifiedBy>faith123</cp:lastModifiedBy>
  <cp:revision>138</cp:revision>
  <dcterms:created xsi:type="dcterms:W3CDTF">2017-08-18T03:02:00Z</dcterms:created>
  <dcterms:modified xsi:type="dcterms:W3CDTF">2020-07-07T08:35:16Z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