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8" r:id="rId3"/>
    <p:sldId id="259" r:id="rId4"/>
    <p:sldId id="257" r:id="rId5"/>
    <p:sldId id="260" r:id="rId6"/>
    <p:sldId id="261" r:id="rId7"/>
    <p:sldId id="262" r:id="rId8"/>
    <p:sldId id="263" r:id="rId9"/>
    <p:sldId id="282" r:id="rId10"/>
    <p:sldId id="264" r:id="rId11"/>
    <p:sldId id="265" r:id="rId12"/>
    <p:sldId id="266" r:id="rId13"/>
    <p:sldId id="267" r:id="rId14"/>
    <p:sldId id="268" r:id="rId15"/>
    <p:sldId id="269" r:id="rId16"/>
    <p:sldId id="283" r:id="rId17"/>
    <p:sldId id="270" r:id="rId18"/>
    <p:sldId id="271" r:id="rId19"/>
    <p:sldId id="272" r:id="rId20"/>
    <p:sldId id="273" r:id="rId21"/>
    <p:sldId id="284"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CCD5"/>
    <a:srgbClr val="99BAC1"/>
    <a:srgbClr val="D6EDF0"/>
    <a:srgbClr val="92BE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78" autoAdjust="0"/>
    <p:restoredTop sz="94706" autoAdjust="0"/>
  </p:normalViewPr>
  <p:slideViewPr>
    <p:cSldViewPr snapToGrid="0">
      <p:cViewPr varScale="1">
        <p:scale>
          <a:sx n="87" d="100"/>
          <a:sy n="87" d="100"/>
        </p:scale>
        <p:origin x="82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F6C310-0E69-4C6B-9594-639B29AD834A}"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5216F-2548-47FD-8B88-554375E1B23E}" type="slidenum">
              <a:rPr lang="zh-CN" altLang="en-US" smtClean="0"/>
              <a:t>‹#›</a:t>
            </a:fld>
            <a:endParaRPr lang="zh-CN" altLang="en-US"/>
          </a:p>
        </p:txBody>
      </p:sp>
    </p:spTree>
    <p:extLst>
      <p:ext uri="{BB962C8B-B14F-4D97-AF65-F5344CB8AC3E}">
        <p14:creationId xmlns:p14="http://schemas.microsoft.com/office/powerpoint/2010/main" val="1343715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a:t>
            </a:fld>
            <a:endParaRPr lang="zh-CN" altLang="en-US"/>
          </a:p>
        </p:txBody>
      </p:sp>
    </p:spTree>
    <p:extLst>
      <p:ext uri="{BB962C8B-B14F-4D97-AF65-F5344CB8AC3E}">
        <p14:creationId xmlns:p14="http://schemas.microsoft.com/office/powerpoint/2010/main" val="599600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a:t>
            </a:fld>
            <a:endParaRPr lang="zh-CN" altLang="en-US"/>
          </a:p>
        </p:txBody>
      </p:sp>
    </p:spTree>
    <p:extLst>
      <p:ext uri="{BB962C8B-B14F-4D97-AF65-F5344CB8AC3E}">
        <p14:creationId xmlns:p14="http://schemas.microsoft.com/office/powerpoint/2010/main" val="1169185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3</a:t>
            </a:fld>
            <a:endParaRPr lang="zh-CN" altLang="en-US"/>
          </a:p>
        </p:txBody>
      </p:sp>
    </p:spTree>
    <p:extLst>
      <p:ext uri="{BB962C8B-B14F-4D97-AF65-F5344CB8AC3E}">
        <p14:creationId xmlns:p14="http://schemas.microsoft.com/office/powerpoint/2010/main" val="3899950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4</a:t>
            </a:fld>
            <a:endParaRPr lang="zh-CN" altLang="en-US"/>
          </a:p>
        </p:txBody>
      </p:sp>
    </p:spTree>
    <p:extLst>
      <p:ext uri="{BB962C8B-B14F-4D97-AF65-F5344CB8AC3E}">
        <p14:creationId xmlns:p14="http://schemas.microsoft.com/office/powerpoint/2010/main" val="2582723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5</a:t>
            </a:fld>
            <a:endParaRPr lang="zh-CN" altLang="en-US"/>
          </a:p>
        </p:txBody>
      </p:sp>
    </p:spTree>
    <p:extLst>
      <p:ext uri="{BB962C8B-B14F-4D97-AF65-F5344CB8AC3E}">
        <p14:creationId xmlns:p14="http://schemas.microsoft.com/office/powerpoint/2010/main" val="4200242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6</a:t>
            </a:fld>
            <a:endParaRPr lang="zh-CN" altLang="en-US"/>
          </a:p>
        </p:txBody>
      </p:sp>
    </p:spTree>
    <p:extLst>
      <p:ext uri="{BB962C8B-B14F-4D97-AF65-F5344CB8AC3E}">
        <p14:creationId xmlns:p14="http://schemas.microsoft.com/office/powerpoint/2010/main" val="1624960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7</a:t>
            </a:fld>
            <a:endParaRPr lang="zh-CN" altLang="en-US"/>
          </a:p>
        </p:txBody>
      </p:sp>
    </p:spTree>
    <p:extLst>
      <p:ext uri="{BB962C8B-B14F-4D97-AF65-F5344CB8AC3E}">
        <p14:creationId xmlns:p14="http://schemas.microsoft.com/office/powerpoint/2010/main" val="2010952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8</a:t>
            </a:fld>
            <a:endParaRPr lang="zh-CN" altLang="en-US"/>
          </a:p>
        </p:txBody>
      </p:sp>
    </p:spTree>
    <p:extLst>
      <p:ext uri="{BB962C8B-B14F-4D97-AF65-F5344CB8AC3E}">
        <p14:creationId xmlns:p14="http://schemas.microsoft.com/office/powerpoint/2010/main" val="27126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9</a:t>
            </a:fld>
            <a:endParaRPr lang="zh-CN" altLang="en-US"/>
          </a:p>
        </p:txBody>
      </p:sp>
    </p:spTree>
    <p:extLst>
      <p:ext uri="{BB962C8B-B14F-4D97-AF65-F5344CB8AC3E}">
        <p14:creationId xmlns:p14="http://schemas.microsoft.com/office/powerpoint/2010/main" val="3899950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10</a:t>
            </a:fld>
            <a:endParaRPr lang="zh-CN" altLang="en-US"/>
          </a:p>
        </p:txBody>
      </p:sp>
    </p:spTree>
    <p:extLst>
      <p:ext uri="{BB962C8B-B14F-4D97-AF65-F5344CB8AC3E}">
        <p14:creationId xmlns:p14="http://schemas.microsoft.com/office/powerpoint/2010/main" val="3668243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11</a:t>
            </a:fld>
            <a:endParaRPr lang="zh-CN" altLang="en-US"/>
          </a:p>
        </p:txBody>
      </p:sp>
    </p:spTree>
    <p:extLst>
      <p:ext uri="{BB962C8B-B14F-4D97-AF65-F5344CB8AC3E}">
        <p14:creationId xmlns:p14="http://schemas.microsoft.com/office/powerpoint/2010/main" val="537043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12</a:t>
            </a:fld>
            <a:endParaRPr lang="zh-CN" altLang="en-US"/>
          </a:p>
        </p:txBody>
      </p:sp>
    </p:spTree>
    <p:extLst>
      <p:ext uri="{BB962C8B-B14F-4D97-AF65-F5344CB8AC3E}">
        <p14:creationId xmlns:p14="http://schemas.microsoft.com/office/powerpoint/2010/main" val="975885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13</a:t>
            </a:fld>
            <a:endParaRPr lang="zh-CN" altLang="en-US"/>
          </a:p>
        </p:txBody>
      </p:sp>
    </p:spTree>
    <p:extLst>
      <p:ext uri="{BB962C8B-B14F-4D97-AF65-F5344CB8AC3E}">
        <p14:creationId xmlns:p14="http://schemas.microsoft.com/office/powerpoint/2010/main" val="690105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14</a:t>
            </a:fld>
            <a:endParaRPr lang="zh-CN" altLang="en-US"/>
          </a:p>
        </p:txBody>
      </p:sp>
    </p:spTree>
    <p:extLst>
      <p:ext uri="{BB962C8B-B14F-4D97-AF65-F5344CB8AC3E}">
        <p14:creationId xmlns:p14="http://schemas.microsoft.com/office/powerpoint/2010/main" val="3989202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15</a:t>
            </a:fld>
            <a:endParaRPr lang="zh-CN" altLang="en-US"/>
          </a:p>
        </p:txBody>
      </p:sp>
    </p:spTree>
    <p:extLst>
      <p:ext uri="{BB962C8B-B14F-4D97-AF65-F5344CB8AC3E}">
        <p14:creationId xmlns:p14="http://schemas.microsoft.com/office/powerpoint/2010/main" val="19852166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16</a:t>
            </a:fld>
            <a:endParaRPr lang="zh-CN" altLang="en-US"/>
          </a:p>
        </p:txBody>
      </p:sp>
    </p:spTree>
    <p:extLst>
      <p:ext uri="{BB962C8B-B14F-4D97-AF65-F5344CB8AC3E}">
        <p14:creationId xmlns:p14="http://schemas.microsoft.com/office/powerpoint/2010/main" val="3899950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17</a:t>
            </a:fld>
            <a:endParaRPr lang="zh-CN" altLang="en-US"/>
          </a:p>
        </p:txBody>
      </p:sp>
    </p:spTree>
    <p:extLst>
      <p:ext uri="{BB962C8B-B14F-4D97-AF65-F5344CB8AC3E}">
        <p14:creationId xmlns:p14="http://schemas.microsoft.com/office/powerpoint/2010/main" val="15441134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18</a:t>
            </a:fld>
            <a:endParaRPr lang="zh-CN" altLang="en-US"/>
          </a:p>
        </p:txBody>
      </p:sp>
    </p:spTree>
    <p:extLst>
      <p:ext uri="{BB962C8B-B14F-4D97-AF65-F5344CB8AC3E}">
        <p14:creationId xmlns:p14="http://schemas.microsoft.com/office/powerpoint/2010/main" val="39221593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19</a:t>
            </a:fld>
            <a:endParaRPr lang="zh-CN" altLang="en-US"/>
          </a:p>
        </p:txBody>
      </p:sp>
    </p:spTree>
    <p:extLst>
      <p:ext uri="{BB962C8B-B14F-4D97-AF65-F5344CB8AC3E}">
        <p14:creationId xmlns:p14="http://schemas.microsoft.com/office/powerpoint/2010/main" val="7943260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20</a:t>
            </a:fld>
            <a:endParaRPr lang="zh-CN" altLang="en-US"/>
          </a:p>
        </p:txBody>
      </p:sp>
    </p:spTree>
    <p:extLst>
      <p:ext uri="{BB962C8B-B14F-4D97-AF65-F5344CB8AC3E}">
        <p14:creationId xmlns:p14="http://schemas.microsoft.com/office/powerpoint/2010/main" val="26997659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solidFill>
                  <a:prstClr val="black"/>
                </a:solidFill>
                <a:latin typeface="Calibri"/>
                <a:ea typeface="宋体"/>
              </a:rPr>
              <a:pPr/>
              <a:t>21</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38999502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22</a:t>
            </a:fld>
            <a:endParaRPr lang="zh-CN" altLang="en-US"/>
          </a:p>
        </p:txBody>
      </p:sp>
    </p:spTree>
    <p:extLst>
      <p:ext uri="{BB962C8B-B14F-4D97-AF65-F5344CB8AC3E}">
        <p14:creationId xmlns:p14="http://schemas.microsoft.com/office/powerpoint/2010/main" val="584455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23</a:t>
            </a:fld>
            <a:endParaRPr lang="zh-CN" altLang="en-US"/>
          </a:p>
        </p:txBody>
      </p:sp>
    </p:spTree>
    <p:extLst>
      <p:ext uri="{BB962C8B-B14F-4D97-AF65-F5344CB8AC3E}">
        <p14:creationId xmlns:p14="http://schemas.microsoft.com/office/powerpoint/2010/main" val="35698991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24</a:t>
            </a:fld>
            <a:endParaRPr lang="zh-CN" altLang="en-US"/>
          </a:p>
        </p:txBody>
      </p:sp>
    </p:spTree>
    <p:extLst>
      <p:ext uri="{BB962C8B-B14F-4D97-AF65-F5344CB8AC3E}">
        <p14:creationId xmlns:p14="http://schemas.microsoft.com/office/powerpoint/2010/main" val="40358658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25</a:t>
            </a:fld>
            <a:endParaRPr lang="zh-CN" altLang="en-US"/>
          </a:p>
        </p:txBody>
      </p:sp>
    </p:spTree>
    <p:extLst>
      <p:ext uri="{BB962C8B-B14F-4D97-AF65-F5344CB8AC3E}">
        <p14:creationId xmlns:p14="http://schemas.microsoft.com/office/powerpoint/2010/main" val="41087194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5216F-2548-47FD-8B88-554375E1B23E}" type="slidenum">
              <a:rPr lang="zh-CN" altLang="en-US" smtClean="0"/>
              <a:t>26</a:t>
            </a:fld>
            <a:endParaRPr lang="zh-CN" altLang="en-US"/>
          </a:p>
        </p:txBody>
      </p:sp>
    </p:spTree>
    <p:extLst>
      <p:ext uri="{BB962C8B-B14F-4D97-AF65-F5344CB8AC3E}">
        <p14:creationId xmlns:p14="http://schemas.microsoft.com/office/powerpoint/2010/main" val="3549707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9770099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0"/>
            <a:ext cx="12192000" cy="6858000"/>
          </a:xfrm>
          <a:prstGeom prst="rect">
            <a:avLst/>
          </a:prstGeom>
        </p:spPr>
      </p:pic>
      <p:pic>
        <p:nvPicPr>
          <p:cNvPr id="8" name="图片 7"/>
          <p:cNvPicPr>
            <a:picLocks noChangeAspect="1"/>
          </p:cNvPicPr>
          <p:nvPr userDrawn="1"/>
        </p:nvPicPr>
        <p:blipFill>
          <a:blip r:embed="rId3"/>
          <a:stretch>
            <a:fillRect/>
          </a:stretch>
        </p:blipFill>
        <p:spPr>
          <a:xfrm rot="16200000">
            <a:off x="-2213059" y="2213058"/>
            <a:ext cx="6902618" cy="2476500"/>
          </a:xfrm>
          <a:prstGeom prst="rect">
            <a:avLst/>
          </a:prstGeom>
        </p:spPr>
      </p:pic>
      <p:pic>
        <p:nvPicPr>
          <p:cNvPr id="9" name="图片 8"/>
          <p:cNvPicPr>
            <a:picLocks noChangeAspect="1"/>
          </p:cNvPicPr>
          <p:nvPr userDrawn="1"/>
        </p:nvPicPr>
        <p:blipFill>
          <a:blip r:embed="rId3"/>
          <a:stretch>
            <a:fillRect/>
          </a:stretch>
        </p:blipFill>
        <p:spPr>
          <a:xfrm rot="5400000" flipH="1">
            <a:off x="7502441" y="2213058"/>
            <a:ext cx="6902618" cy="2476500"/>
          </a:xfrm>
          <a:prstGeom prst="rect">
            <a:avLst/>
          </a:prstGeom>
        </p:spPr>
      </p:pic>
    </p:spTree>
    <p:extLst>
      <p:ext uri="{BB962C8B-B14F-4D97-AF65-F5344CB8AC3E}">
        <p14:creationId xmlns:p14="http://schemas.microsoft.com/office/powerpoint/2010/main" val="37682156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1+#ppt_w/2"/>
                                          </p:val>
                                        </p:tav>
                                        <p:tav tm="100000">
                                          <p:val>
                                            <p:strVal val="#ppt_x"/>
                                          </p:val>
                                        </p:tav>
                                      </p:tavLst>
                                    </p:anim>
                                    <p:anim calcmode="lin" valueType="num">
                                      <p:cBhvr additive="base">
                                        <p:cTn id="17"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219348144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73037412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4B691C4-CAF3-4813-9A8D-B7CE4EBB92F3}" type="slidenum">
              <a:rPr lang="zh-CN" altLang="en-US" smtClean="0"/>
              <a:t>‹#›</a:t>
            </a:fld>
            <a:endParaRPr lang="zh-CN" altLang="en-US"/>
          </a:p>
        </p:txBody>
      </p:sp>
      <p:sp>
        <p:nvSpPr>
          <p:cNvPr id="11" name="矩形 10"/>
          <p:cNvSpPr/>
          <p:nvPr userDrawn="1"/>
        </p:nvSpPr>
        <p:spPr>
          <a:xfrm>
            <a:off x="8325228" y="446437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60554778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399929164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34159262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10213542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34367854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10501889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040D8BD-3620-4A40-9761-A5B744C0D7F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1348814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40D8BD-3620-4A40-9761-A5B744C0D7F7}" type="datetimeFigureOut">
              <a:rPr lang="zh-CN" altLang="en-US" smtClean="0"/>
              <a:t>2020/7/6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B691C4-CAF3-4813-9A8D-B7CE4EBB92F3}" type="slidenum">
              <a:rPr lang="zh-CN" altLang="en-US" smtClean="0"/>
              <a:t>‹#›</a:t>
            </a:fld>
            <a:endParaRPr lang="zh-CN" altLang="en-US"/>
          </a:p>
        </p:txBody>
      </p:sp>
    </p:spTree>
    <p:extLst>
      <p:ext uri="{BB962C8B-B14F-4D97-AF65-F5344CB8AC3E}">
        <p14:creationId xmlns:p14="http://schemas.microsoft.com/office/powerpoint/2010/main" val="4023887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pic>
        <p:nvPicPr>
          <p:cNvPr id="5" name="图片 4"/>
          <p:cNvPicPr>
            <a:picLocks noChangeAspect="1"/>
          </p:cNvPicPr>
          <p:nvPr/>
        </p:nvPicPr>
        <p:blipFill>
          <a:blip r:embed="rId4"/>
          <a:stretch>
            <a:fillRect/>
          </a:stretch>
        </p:blipFill>
        <p:spPr>
          <a:xfrm>
            <a:off x="747751" y="786468"/>
            <a:ext cx="10696498" cy="5285064"/>
          </a:xfrm>
          <a:prstGeom prst="rect">
            <a:avLst/>
          </a:prstGeom>
        </p:spPr>
      </p:pic>
      <p:sp>
        <p:nvSpPr>
          <p:cNvPr id="6" name="文本框 5"/>
          <p:cNvSpPr txBox="1"/>
          <p:nvPr/>
        </p:nvSpPr>
        <p:spPr>
          <a:xfrm>
            <a:off x="2722836" y="2556558"/>
            <a:ext cx="6936828" cy="830997"/>
          </a:xfrm>
          <a:prstGeom prst="rect">
            <a:avLst/>
          </a:prstGeom>
          <a:noFill/>
        </p:spPr>
        <p:txBody>
          <a:bodyPr wrap="square" rtlCol="0">
            <a:spAutoFit/>
          </a:bodyPr>
          <a:lstStyle/>
          <a:p>
            <a:pPr algn="ctr"/>
            <a:r>
              <a:rPr lang="zh-CN" altLang="en-US" sz="4800" dirty="0">
                <a:solidFill>
                  <a:srgbClr val="99BAC1"/>
                </a:solidFill>
                <a:latin typeface="仿宋" panose="02010609060101010101" pitchFamily="49" charset="-122"/>
                <a:ea typeface="仿宋" panose="02010609060101010101" pitchFamily="49" charset="-122"/>
                <a:cs typeface="+mn-ea"/>
                <a:sym typeface="+mn-lt"/>
              </a:rPr>
              <a:t>班主任季度总结</a:t>
            </a:r>
            <a:r>
              <a:rPr lang="en-US" altLang="zh-CN" sz="4800" dirty="0" err="1">
                <a:solidFill>
                  <a:srgbClr val="99BAC1"/>
                </a:solidFill>
                <a:latin typeface="仿宋" panose="02010609060101010101" pitchFamily="49" charset="-122"/>
                <a:ea typeface="仿宋" panose="02010609060101010101" pitchFamily="49" charset="-122"/>
                <a:cs typeface="+mn-ea"/>
                <a:sym typeface="+mn-lt"/>
              </a:rPr>
              <a:t>ppt</a:t>
            </a:r>
            <a:r>
              <a:rPr lang="zh-CN" altLang="en-US" sz="4800" dirty="0">
                <a:solidFill>
                  <a:srgbClr val="99BAC1"/>
                </a:solidFill>
                <a:latin typeface="仿宋" panose="02010609060101010101" pitchFamily="49" charset="-122"/>
                <a:ea typeface="仿宋" panose="02010609060101010101" pitchFamily="49" charset="-122"/>
                <a:cs typeface="+mn-ea"/>
                <a:sym typeface="+mn-lt"/>
              </a:rPr>
              <a:t>模板</a:t>
            </a:r>
            <a:endParaRPr lang="zh-CN" altLang="en-US" sz="4800" dirty="0">
              <a:solidFill>
                <a:srgbClr val="99BAC1"/>
              </a:solidFill>
              <a:latin typeface="仿宋" panose="02010609060101010101" pitchFamily="49" charset="-122"/>
              <a:ea typeface="仿宋" panose="02010609060101010101" pitchFamily="49" charset="-122"/>
              <a:cs typeface="+mn-ea"/>
              <a:sym typeface="+mn-lt"/>
            </a:endParaRPr>
          </a:p>
        </p:txBody>
      </p:sp>
      <p:sp>
        <p:nvSpPr>
          <p:cNvPr id="7" name="矩形 6"/>
          <p:cNvSpPr/>
          <p:nvPr/>
        </p:nvSpPr>
        <p:spPr>
          <a:xfrm>
            <a:off x="3860800" y="3758525"/>
            <a:ext cx="4660900" cy="923330"/>
          </a:xfrm>
          <a:prstGeom prst="rect">
            <a:avLst/>
          </a:prstGeom>
        </p:spPr>
        <p:txBody>
          <a:bodyPr wrap="square">
            <a:spAutoFit/>
          </a:bodyPr>
          <a:lstStyle/>
          <a:p>
            <a:pPr algn="ctr"/>
            <a:r>
              <a:rPr lang="fr-FR" altLang="zh-CN" dirty="0">
                <a:solidFill>
                  <a:schemeClr val="bg1">
                    <a:lumMod val="75000"/>
                  </a:schemeClr>
                </a:solidFill>
                <a:cs typeface="+mn-ea"/>
                <a:sym typeface="+mn-lt"/>
              </a:rPr>
              <a:t>Lorem ipsum dolor sit amet, consectetur adipiscing elit. Aliquam tincidunt ante nec sem congue convallis. </a:t>
            </a:r>
            <a:endParaRPr lang="en-US" altLang="zh-CN" dirty="0">
              <a:solidFill>
                <a:schemeClr val="bg1">
                  <a:lumMod val="75000"/>
                </a:schemeClr>
              </a:solidFill>
              <a:cs typeface="+mn-ea"/>
              <a:sym typeface="+mn-lt"/>
            </a:endParaRPr>
          </a:p>
        </p:txBody>
      </p:sp>
      <p:cxnSp>
        <p:nvCxnSpPr>
          <p:cNvPr id="9" name="直接连接符 8"/>
          <p:cNvCxnSpPr/>
          <p:nvPr/>
        </p:nvCxnSpPr>
        <p:spPr>
          <a:xfrm>
            <a:off x="3860800" y="3720425"/>
            <a:ext cx="4559300" cy="0"/>
          </a:xfrm>
          <a:prstGeom prst="line">
            <a:avLst/>
          </a:prstGeom>
          <a:ln w="19050">
            <a:solidFill>
              <a:srgbClr val="99BAC1"/>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77134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edge">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by="(-#ppt_w*2)" calcmode="lin" valueType="num">
                                      <p:cBhvr rctx="PPT">
                                        <p:cTn id="17" dur="500" autoRev="1" fill="hold">
                                          <p:stCondLst>
                                            <p:cond delay="0"/>
                                          </p:stCondLst>
                                        </p:cTn>
                                        <p:tgtEl>
                                          <p:spTgt spid="6"/>
                                        </p:tgtEl>
                                        <p:attrNameLst>
                                          <p:attrName>ppt_w</p:attrName>
                                        </p:attrNameLst>
                                      </p:cBhvr>
                                    </p:anim>
                                    <p:anim by="(#ppt_w*0.50)" calcmode="lin" valueType="num">
                                      <p:cBhvr>
                                        <p:cTn id="18" dur="500" decel="50000" autoRev="1" fill="hold">
                                          <p:stCondLst>
                                            <p:cond delay="0"/>
                                          </p:stCondLst>
                                        </p:cTn>
                                        <p:tgtEl>
                                          <p:spTgt spid="6"/>
                                        </p:tgtEl>
                                        <p:attrNameLst>
                                          <p:attrName>ppt_x</p:attrName>
                                        </p:attrNameLst>
                                      </p:cBhvr>
                                    </p:anim>
                                    <p:anim from="(-#ppt_h/2)" to="(#ppt_y)" calcmode="lin" valueType="num">
                                      <p:cBhvr>
                                        <p:cTn id="19" dur="1000" fill="hold">
                                          <p:stCondLst>
                                            <p:cond delay="0"/>
                                          </p:stCondLst>
                                        </p:cTn>
                                        <p:tgtEl>
                                          <p:spTgt spid="6"/>
                                        </p:tgtEl>
                                        <p:attrNameLst>
                                          <p:attrName>ppt_y</p:attrName>
                                        </p:attrNameLst>
                                      </p:cBhvr>
                                    </p:anim>
                                    <p:animRot by="21600000">
                                      <p:cBhvr>
                                        <p:cTn id="20" dur="1000" fill="hold">
                                          <p:stCondLst>
                                            <p:cond delay="0"/>
                                          </p:stCondLst>
                                        </p:cTn>
                                        <p:tgtEl>
                                          <p:spTgt spid="6"/>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pic>
        <p:nvPicPr>
          <p:cNvPr id="5" name="图片 4"/>
          <p:cNvPicPr>
            <a:picLocks noChangeAspect="1"/>
          </p:cNvPicPr>
          <p:nvPr/>
        </p:nvPicPr>
        <p:blipFill>
          <a:blip r:embed="rId4"/>
          <a:stretch>
            <a:fillRect/>
          </a:stretch>
        </p:blipFill>
        <p:spPr>
          <a:xfrm>
            <a:off x="747751" y="786468"/>
            <a:ext cx="10696498" cy="5285064"/>
          </a:xfrm>
          <a:prstGeom prst="rect">
            <a:avLst/>
          </a:prstGeom>
        </p:spPr>
      </p:pic>
      <p:cxnSp>
        <p:nvCxnSpPr>
          <p:cNvPr id="9" name="直接连接符 8"/>
          <p:cNvCxnSpPr>
            <a:cxnSpLocks/>
          </p:cNvCxnSpPr>
          <p:nvPr/>
        </p:nvCxnSpPr>
        <p:spPr>
          <a:xfrm>
            <a:off x="2277522" y="3244175"/>
            <a:ext cx="7664450" cy="0"/>
          </a:xfrm>
          <a:prstGeom prst="line">
            <a:avLst/>
          </a:prstGeom>
          <a:ln w="19050">
            <a:solidFill>
              <a:srgbClr val="99BAC1"/>
            </a:solidFill>
            <a:prstDash val="dash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4525010" y="1026419"/>
            <a:ext cx="3288080" cy="769441"/>
          </a:xfrm>
          <a:prstGeom prst="rect">
            <a:avLst/>
          </a:prstGeom>
        </p:spPr>
        <p:txBody>
          <a:bodyPr wrap="none">
            <a:spAutoFit/>
          </a:bodyPr>
          <a:lstStyle/>
          <a:p>
            <a:r>
              <a:rPr lang="zh-CN" altLang="en-US" sz="4400" b="1" dirty="0">
                <a:solidFill>
                  <a:srgbClr val="92BEC8"/>
                </a:solidFill>
                <a:cs typeface="+mn-ea"/>
                <a:sym typeface="+mn-lt"/>
              </a:rPr>
              <a:t>CONTENTS</a:t>
            </a:r>
          </a:p>
        </p:txBody>
      </p:sp>
      <p:grpSp>
        <p:nvGrpSpPr>
          <p:cNvPr id="2" name="组合 1"/>
          <p:cNvGrpSpPr/>
          <p:nvPr/>
        </p:nvGrpSpPr>
        <p:grpSpPr>
          <a:xfrm>
            <a:off x="2773737" y="2812375"/>
            <a:ext cx="863600" cy="863600"/>
            <a:chOff x="2773737" y="2812375"/>
            <a:chExt cx="863600" cy="863600"/>
          </a:xfrm>
        </p:grpSpPr>
        <p:sp>
          <p:nvSpPr>
            <p:cNvPr id="8" name="椭圆 7"/>
            <p:cNvSpPr/>
            <p:nvPr/>
          </p:nvSpPr>
          <p:spPr>
            <a:xfrm>
              <a:off x="2773737" y="2812375"/>
              <a:ext cx="863600" cy="863600"/>
            </a:xfrm>
            <a:prstGeom prst="ellipse">
              <a:avLst/>
            </a:prstGeom>
            <a:solidFill>
              <a:srgbClr val="92BE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2852810" y="2897901"/>
              <a:ext cx="697627" cy="646331"/>
            </a:xfrm>
            <a:prstGeom prst="rect">
              <a:avLst/>
            </a:prstGeom>
            <a:noFill/>
          </p:spPr>
          <p:txBody>
            <a:bodyPr wrap="none" rtlCol="0">
              <a:spAutoFit/>
            </a:bodyPr>
            <a:lstStyle/>
            <a:p>
              <a:r>
                <a:rPr lang="en-US" altLang="zh-CN" sz="3600" b="1" dirty="0">
                  <a:solidFill>
                    <a:schemeClr val="bg1"/>
                  </a:solidFill>
                  <a:cs typeface="+mn-ea"/>
                  <a:sym typeface="+mn-lt"/>
                </a:rPr>
                <a:t>01</a:t>
              </a:r>
              <a:endParaRPr lang="zh-CN" altLang="en-US" sz="3600" b="1" dirty="0">
                <a:solidFill>
                  <a:schemeClr val="bg1"/>
                </a:solidFill>
                <a:cs typeface="+mn-ea"/>
                <a:sym typeface="+mn-lt"/>
              </a:endParaRPr>
            </a:p>
          </p:txBody>
        </p:sp>
      </p:grpSp>
      <p:grpSp>
        <p:nvGrpSpPr>
          <p:cNvPr id="6" name="组合 5"/>
          <p:cNvGrpSpPr/>
          <p:nvPr/>
        </p:nvGrpSpPr>
        <p:grpSpPr>
          <a:xfrm>
            <a:off x="4697740" y="2812375"/>
            <a:ext cx="863600" cy="863600"/>
            <a:chOff x="4697740" y="2812375"/>
            <a:chExt cx="863600" cy="863600"/>
          </a:xfrm>
        </p:grpSpPr>
        <p:sp>
          <p:nvSpPr>
            <p:cNvPr id="10" name="椭圆 9"/>
            <p:cNvSpPr/>
            <p:nvPr/>
          </p:nvSpPr>
          <p:spPr>
            <a:xfrm>
              <a:off x="4697740" y="2812375"/>
              <a:ext cx="863600" cy="863600"/>
            </a:xfrm>
            <a:prstGeom prst="ellipse">
              <a:avLst/>
            </a:prstGeom>
            <a:solidFill>
              <a:srgbClr val="92BE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p:cNvSpPr txBox="1"/>
            <p:nvPr/>
          </p:nvSpPr>
          <p:spPr>
            <a:xfrm>
              <a:off x="4751872" y="2921009"/>
              <a:ext cx="697627" cy="646331"/>
            </a:xfrm>
            <a:prstGeom prst="rect">
              <a:avLst/>
            </a:prstGeom>
            <a:noFill/>
          </p:spPr>
          <p:txBody>
            <a:bodyPr wrap="none" rtlCol="0">
              <a:spAutoFit/>
            </a:bodyPr>
            <a:lstStyle/>
            <a:p>
              <a:r>
                <a:rPr lang="en-US" altLang="zh-CN" sz="3600" b="1" dirty="0">
                  <a:solidFill>
                    <a:schemeClr val="bg1"/>
                  </a:solidFill>
                  <a:cs typeface="+mn-ea"/>
                  <a:sym typeface="+mn-lt"/>
                </a:rPr>
                <a:t>02</a:t>
              </a:r>
              <a:endParaRPr lang="zh-CN" altLang="en-US" sz="3600" b="1" dirty="0">
                <a:solidFill>
                  <a:schemeClr val="bg1"/>
                </a:solidFill>
                <a:cs typeface="+mn-ea"/>
                <a:sym typeface="+mn-lt"/>
              </a:endParaRPr>
            </a:p>
          </p:txBody>
        </p:sp>
      </p:grpSp>
      <p:grpSp>
        <p:nvGrpSpPr>
          <p:cNvPr id="7" name="组合 6"/>
          <p:cNvGrpSpPr/>
          <p:nvPr/>
        </p:nvGrpSpPr>
        <p:grpSpPr>
          <a:xfrm>
            <a:off x="6621743" y="2812375"/>
            <a:ext cx="863600" cy="863600"/>
            <a:chOff x="6621743" y="2812375"/>
            <a:chExt cx="863600" cy="863600"/>
          </a:xfrm>
        </p:grpSpPr>
        <p:sp>
          <p:nvSpPr>
            <p:cNvPr id="11" name="椭圆 10"/>
            <p:cNvSpPr/>
            <p:nvPr/>
          </p:nvSpPr>
          <p:spPr>
            <a:xfrm>
              <a:off x="6621743" y="2812375"/>
              <a:ext cx="863600" cy="863600"/>
            </a:xfrm>
            <a:prstGeom prst="ellipse">
              <a:avLst/>
            </a:prstGeom>
            <a:solidFill>
              <a:srgbClr val="92BE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675875" y="2921008"/>
              <a:ext cx="697627" cy="646331"/>
            </a:xfrm>
            <a:prstGeom prst="rect">
              <a:avLst/>
            </a:prstGeom>
            <a:noFill/>
          </p:spPr>
          <p:txBody>
            <a:bodyPr wrap="none" rtlCol="0">
              <a:spAutoFit/>
            </a:bodyPr>
            <a:lstStyle/>
            <a:p>
              <a:r>
                <a:rPr lang="en-US" altLang="zh-CN" sz="3600" b="1" dirty="0">
                  <a:solidFill>
                    <a:schemeClr val="bg1"/>
                  </a:solidFill>
                  <a:cs typeface="+mn-ea"/>
                  <a:sym typeface="+mn-lt"/>
                </a:rPr>
                <a:t>03</a:t>
              </a:r>
              <a:endParaRPr lang="zh-CN" altLang="en-US" sz="3600" b="1" dirty="0">
                <a:solidFill>
                  <a:schemeClr val="bg1"/>
                </a:solidFill>
                <a:cs typeface="+mn-ea"/>
                <a:sym typeface="+mn-lt"/>
              </a:endParaRPr>
            </a:p>
          </p:txBody>
        </p:sp>
      </p:grpSp>
      <p:grpSp>
        <p:nvGrpSpPr>
          <p:cNvPr id="21" name="组合 20"/>
          <p:cNvGrpSpPr/>
          <p:nvPr/>
        </p:nvGrpSpPr>
        <p:grpSpPr>
          <a:xfrm>
            <a:off x="8545747" y="2812375"/>
            <a:ext cx="863600" cy="863600"/>
            <a:chOff x="8545747" y="2812375"/>
            <a:chExt cx="863600" cy="863600"/>
          </a:xfrm>
        </p:grpSpPr>
        <p:sp>
          <p:nvSpPr>
            <p:cNvPr id="12" name="椭圆 11"/>
            <p:cNvSpPr/>
            <p:nvPr/>
          </p:nvSpPr>
          <p:spPr>
            <a:xfrm>
              <a:off x="8545747" y="2812375"/>
              <a:ext cx="863600" cy="863600"/>
            </a:xfrm>
            <a:prstGeom prst="ellipse">
              <a:avLst/>
            </a:prstGeom>
            <a:solidFill>
              <a:srgbClr val="92BE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8599879" y="2921007"/>
              <a:ext cx="697627" cy="646331"/>
            </a:xfrm>
            <a:prstGeom prst="rect">
              <a:avLst/>
            </a:prstGeom>
            <a:noFill/>
          </p:spPr>
          <p:txBody>
            <a:bodyPr wrap="none" rtlCol="0">
              <a:spAutoFit/>
            </a:bodyPr>
            <a:lstStyle/>
            <a:p>
              <a:r>
                <a:rPr lang="en-US" altLang="zh-CN" sz="3600" b="1" dirty="0">
                  <a:solidFill>
                    <a:schemeClr val="bg1"/>
                  </a:solidFill>
                  <a:cs typeface="+mn-ea"/>
                  <a:sym typeface="+mn-lt"/>
                </a:rPr>
                <a:t>04</a:t>
              </a:r>
              <a:endParaRPr lang="zh-CN" altLang="en-US" sz="3600" b="1" dirty="0">
                <a:solidFill>
                  <a:schemeClr val="bg1"/>
                </a:solidFill>
                <a:cs typeface="+mn-ea"/>
                <a:sym typeface="+mn-lt"/>
              </a:endParaRPr>
            </a:p>
          </p:txBody>
        </p:sp>
      </p:grpSp>
      <p:sp>
        <p:nvSpPr>
          <p:cNvPr id="17" name="矩形 16"/>
          <p:cNvSpPr/>
          <p:nvPr/>
        </p:nvSpPr>
        <p:spPr>
          <a:xfrm>
            <a:off x="2604418" y="3784609"/>
            <a:ext cx="1202238" cy="646331"/>
          </a:xfrm>
          <a:prstGeom prst="rect">
            <a:avLst/>
          </a:prstGeom>
        </p:spPr>
        <p:txBody>
          <a:bodyPr wrap="square">
            <a:spAutoFit/>
          </a:bodyPr>
          <a:lstStyle/>
          <a:p>
            <a:pPr algn="ctr"/>
            <a:r>
              <a:rPr lang="zh-CN" altLang="en-US" dirty="0">
                <a:solidFill>
                  <a:srgbClr val="99BAC1"/>
                </a:solidFill>
                <a:cs typeface="+mn-ea"/>
                <a:sym typeface="+mn-lt"/>
              </a:rPr>
              <a:t>请输入你的题目</a:t>
            </a:r>
          </a:p>
        </p:txBody>
      </p:sp>
      <p:sp>
        <p:nvSpPr>
          <p:cNvPr id="18" name="矩形 17"/>
          <p:cNvSpPr/>
          <p:nvPr/>
        </p:nvSpPr>
        <p:spPr>
          <a:xfrm>
            <a:off x="4528420" y="3784609"/>
            <a:ext cx="1202238" cy="646331"/>
          </a:xfrm>
          <a:prstGeom prst="rect">
            <a:avLst/>
          </a:prstGeom>
        </p:spPr>
        <p:txBody>
          <a:bodyPr wrap="square">
            <a:spAutoFit/>
          </a:bodyPr>
          <a:lstStyle/>
          <a:p>
            <a:pPr algn="ctr"/>
            <a:r>
              <a:rPr lang="zh-CN" altLang="en-US" dirty="0">
                <a:solidFill>
                  <a:srgbClr val="99BAC1"/>
                </a:solidFill>
                <a:cs typeface="+mn-ea"/>
                <a:sym typeface="+mn-lt"/>
              </a:rPr>
              <a:t>请输入你的题目</a:t>
            </a:r>
          </a:p>
        </p:txBody>
      </p:sp>
      <p:sp>
        <p:nvSpPr>
          <p:cNvPr id="19" name="矩形 18"/>
          <p:cNvSpPr/>
          <p:nvPr/>
        </p:nvSpPr>
        <p:spPr>
          <a:xfrm>
            <a:off x="6452422" y="3816112"/>
            <a:ext cx="1202238" cy="646331"/>
          </a:xfrm>
          <a:prstGeom prst="rect">
            <a:avLst/>
          </a:prstGeom>
        </p:spPr>
        <p:txBody>
          <a:bodyPr wrap="square">
            <a:spAutoFit/>
          </a:bodyPr>
          <a:lstStyle/>
          <a:p>
            <a:pPr algn="ctr"/>
            <a:r>
              <a:rPr lang="zh-CN" altLang="en-US" dirty="0">
                <a:solidFill>
                  <a:srgbClr val="99BAC1"/>
                </a:solidFill>
                <a:cs typeface="+mn-ea"/>
                <a:sym typeface="+mn-lt"/>
              </a:rPr>
              <a:t>请输入你的题目</a:t>
            </a:r>
          </a:p>
        </p:txBody>
      </p:sp>
      <p:sp>
        <p:nvSpPr>
          <p:cNvPr id="20" name="矩形 19"/>
          <p:cNvSpPr/>
          <p:nvPr/>
        </p:nvSpPr>
        <p:spPr>
          <a:xfrm>
            <a:off x="8381945" y="3829744"/>
            <a:ext cx="1202238" cy="646331"/>
          </a:xfrm>
          <a:prstGeom prst="rect">
            <a:avLst/>
          </a:prstGeom>
        </p:spPr>
        <p:txBody>
          <a:bodyPr wrap="square">
            <a:spAutoFit/>
          </a:bodyPr>
          <a:lstStyle/>
          <a:p>
            <a:pPr algn="ctr"/>
            <a:r>
              <a:rPr lang="zh-CN" altLang="en-US" dirty="0">
                <a:solidFill>
                  <a:srgbClr val="99BAC1"/>
                </a:solidFill>
                <a:cs typeface="+mn-ea"/>
                <a:sym typeface="+mn-lt"/>
              </a:rPr>
              <a:t>请输入你的题目</a:t>
            </a:r>
          </a:p>
        </p:txBody>
      </p:sp>
    </p:spTree>
    <p:extLst>
      <p:ext uri="{BB962C8B-B14F-4D97-AF65-F5344CB8AC3E}">
        <p14:creationId xmlns:p14="http://schemas.microsoft.com/office/powerpoint/2010/main" val="39201401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32"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out)">
                                      <p:cBhvr>
                                        <p:cTn id="29" dur="2000"/>
                                        <p:tgtEl>
                                          <p:spTgt spid="2"/>
                                        </p:tgtEl>
                                      </p:cBhvr>
                                    </p:animEffect>
                                  </p:childTnLst>
                                </p:cTn>
                              </p:par>
                              <p:par>
                                <p:cTn id="30" presetID="6"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ircle(out)">
                                      <p:cBhvr>
                                        <p:cTn id="32" dur="2000"/>
                                        <p:tgtEl>
                                          <p:spTgt spid="6"/>
                                        </p:tgtEl>
                                      </p:cBhvr>
                                    </p:animEffect>
                                  </p:childTnLst>
                                </p:cTn>
                              </p:par>
                              <p:par>
                                <p:cTn id="33" presetID="6" presetClass="entr" presetSubtype="32"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circle(out)">
                                      <p:cBhvr>
                                        <p:cTn id="35" dur="2000"/>
                                        <p:tgtEl>
                                          <p:spTgt spid="7"/>
                                        </p:tgtEl>
                                      </p:cBhvr>
                                    </p:animEffect>
                                  </p:childTnLst>
                                </p:cTn>
                              </p:par>
                              <p:par>
                                <p:cTn id="36" presetID="6" presetClass="entr" presetSubtype="32"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circle(out)">
                                      <p:cBhvr>
                                        <p:cTn id="38" dur="20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grpSp>
        <p:nvGrpSpPr>
          <p:cNvPr id="8" name="组合 7"/>
          <p:cNvGrpSpPr/>
          <p:nvPr/>
        </p:nvGrpSpPr>
        <p:grpSpPr>
          <a:xfrm>
            <a:off x="2787472" y="1859340"/>
            <a:ext cx="3057247" cy="1969769"/>
            <a:chOff x="2787472" y="1859340"/>
            <a:chExt cx="3057247" cy="1969769"/>
          </a:xfrm>
        </p:grpSpPr>
        <p:sp>
          <p:nvSpPr>
            <p:cNvPr id="2" name="文本框 1"/>
            <p:cNvSpPr txBox="1"/>
            <p:nvPr/>
          </p:nvSpPr>
          <p:spPr>
            <a:xfrm>
              <a:off x="2787472" y="1859340"/>
              <a:ext cx="2940228" cy="1569660"/>
            </a:xfrm>
            <a:prstGeom prst="rect">
              <a:avLst/>
            </a:prstGeom>
            <a:noFill/>
          </p:spPr>
          <p:txBody>
            <a:bodyPr wrap="none" rtlCol="0">
              <a:spAutoFit/>
            </a:bodyPr>
            <a:lstStyle/>
            <a:p>
              <a:r>
                <a:rPr lang="en-US" altLang="zh-CN" sz="9600" b="1" dirty="0">
                  <a:solidFill>
                    <a:schemeClr val="bg1"/>
                  </a:solidFill>
                  <a:cs typeface="+mn-ea"/>
                  <a:sym typeface="+mn-lt"/>
                </a:rPr>
                <a:t>ONE</a:t>
              </a:r>
              <a:endParaRPr lang="zh-CN" altLang="en-US" sz="9600" b="1" dirty="0">
                <a:solidFill>
                  <a:schemeClr val="bg1"/>
                </a:solidFill>
                <a:cs typeface="+mn-ea"/>
                <a:sym typeface="+mn-lt"/>
              </a:endParaRPr>
            </a:p>
          </p:txBody>
        </p:sp>
        <p:sp>
          <p:nvSpPr>
            <p:cNvPr id="6" name="矩形 5"/>
            <p:cNvSpPr/>
            <p:nvPr/>
          </p:nvSpPr>
          <p:spPr>
            <a:xfrm>
              <a:off x="2787472" y="3244334"/>
              <a:ext cx="3057247" cy="584775"/>
            </a:xfrm>
            <a:prstGeom prst="rect">
              <a:avLst/>
            </a:prstGeom>
          </p:spPr>
          <p:txBody>
            <a:bodyPr wrap="none">
              <a:spAutoFit/>
            </a:bodyPr>
            <a:lstStyle/>
            <a:p>
              <a:r>
                <a:rPr lang="zh-CN" altLang="en-US" sz="3200" b="1" dirty="0">
                  <a:solidFill>
                    <a:srgbClr val="99BAC1"/>
                  </a:solidFill>
                  <a:cs typeface="+mn-ea"/>
                  <a:sym typeface="+mn-lt"/>
                </a:rPr>
                <a:t>请输入你的题目</a:t>
              </a:r>
            </a:p>
          </p:txBody>
        </p:sp>
      </p:grpSp>
      <p:grpSp>
        <p:nvGrpSpPr>
          <p:cNvPr id="3" name="组合 2"/>
          <p:cNvGrpSpPr/>
          <p:nvPr/>
        </p:nvGrpSpPr>
        <p:grpSpPr>
          <a:xfrm>
            <a:off x="6223958" y="660399"/>
            <a:ext cx="2735892" cy="5537202"/>
            <a:chOff x="6223958" y="660399"/>
            <a:chExt cx="2735892" cy="5537202"/>
          </a:xfrm>
        </p:grpSpPr>
        <p:pic>
          <p:nvPicPr>
            <p:cNvPr id="5" name="图片 4"/>
            <p:cNvPicPr>
              <a:picLocks noChangeAspect="1"/>
            </p:cNvPicPr>
            <p:nvPr/>
          </p:nvPicPr>
          <p:blipFill>
            <a:blip r:embed="rId4"/>
            <a:stretch>
              <a:fillRect/>
            </a:stretch>
          </p:blipFill>
          <p:spPr>
            <a:xfrm rot="16200000">
              <a:off x="4823303" y="2061054"/>
              <a:ext cx="5537202" cy="2735892"/>
            </a:xfrm>
            <a:prstGeom prst="rect">
              <a:avLst/>
            </a:prstGeom>
          </p:spPr>
        </p:pic>
        <p:sp>
          <p:nvSpPr>
            <p:cNvPr id="7" name="矩形 6"/>
            <p:cNvSpPr/>
            <p:nvPr/>
          </p:nvSpPr>
          <p:spPr>
            <a:xfrm>
              <a:off x="6731875" y="2336016"/>
              <a:ext cx="1844565" cy="2246769"/>
            </a:xfrm>
            <a:prstGeom prst="rect">
              <a:avLst/>
            </a:prstGeom>
          </p:spPr>
          <p:txBody>
            <a:bodyPr wrap="square">
              <a:spAutoFit/>
            </a:bodyPr>
            <a:lstStyle/>
            <a:p>
              <a:r>
                <a:rPr lang="zh-CN" altLang="en-US" sz="2000" dirty="0">
                  <a:solidFill>
                    <a:srgbClr val="99BAC1"/>
                  </a:solidFill>
                  <a:cs typeface="+mn-ea"/>
                  <a:sym typeface="+mn-lt"/>
                </a:rPr>
                <a:t>请在此处添加详细描述文本，尽量与标题文本语言风格相符合，语言描述尽量简洁生动</a:t>
              </a:r>
              <a:r>
                <a:rPr lang="zh-CN" altLang="en-US" sz="2000" dirty="0" smtClean="0">
                  <a:solidFill>
                    <a:srgbClr val="99BAC1"/>
                  </a:solidFill>
                  <a:cs typeface="+mn-ea"/>
                  <a:sym typeface="+mn-lt"/>
                </a:rPr>
                <a:t>。</a:t>
              </a:r>
              <a:endParaRPr lang="zh-CN" altLang="en-US" sz="2000" dirty="0">
                <a:solidFill>
                  <a:srgbClr val="99BAC1"/>
                </a:solidFill>
                <a:cs typeface="+mn-ea"/>
                <a:sym typeface="+mn-lt"/>
              </a:endParaRPr>
            </a:p>
          </p:txBody>
        </p:sp>
      </p:grpSp>
    </p:spTree>
    <p:extLst>
      <p:ext uri="{BB962C8B-B14F-4D97-AF65-F5344CB8AC3E}">
        <p14:creationId xmlns:p14="http://schemas.microsoft.com/office/powerpoint/2010/main" val="38339634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2"/>
          <p:cNvGrpSpPr/>
          <p:nvPr/>
        </p:nvGrpSpPr>
        <p:grpSpPr>
          <a:xfrm rot="10800000" flipH="1">
            <a:off x="2698658" y="3705744"/>
            <a:ext cx="256844" cy="373669"/>
            <a:chOff x="5105400" y="2190750"/>
            <a:chExt cx="1600200" cy="1295400"/>
          </a:xfrm>
          <a:solidFill>
            <a:schemeClr val="bg1"/>
          </a:solidFill>
        </p:grpSpPr>
        <p:sp>
          <p:nvSpPr>
            <p:cNvPr id="5" name="Chevron 31"/>
            <p:cNvSpPr/>
            <p:nvPr/>
          </p:nvSpPr>
          <p:spPr bwMode="auto">
            <a:xfrm>
              <a:off x="5105400" y="2343150"/>
              <a:ext cx="990600" cy="9906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sp>
          <p:nvSpPr>
            <p:cNvPr id="6" name="Chevron 32"/>
            <p:cNvSpPr/>
            <p:nvPr/>
          </p:nvSpPr>
          <p:spPr bwMode="auto">
            <a:xfrm>
              <a:off x="5410200" y="2190750"/>
              <a:ext cx="1295400" cy="12954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grpSp>
      <p:grpSp>
        <p:nvGrpSpPr>
          <p:cNvPr id="7" name="Group 38"/>
          <p:cNvGrpSpPr/>
          <p:nvPr/>
        </p:nvGrpSpPr>
        <p:grpSpPr>
          <a:xfrm>
            <a:off x="3008883" y="3621718"/>
            <a:ext cx="2540864" cy="572811"/>
            <a:chOff x="8689521" y="2371049"/>
            <a:chExt cx="3387819" cy="763747"/>
          </a:xfrm>
        </p:grpSpPr>
        <p:sp>
          <p:nvSpPr>
            <p:cNvPr id="8" name="TextBox 39"/>
            <p:cNvSpPr txBox="1"/>
            <p:nvPr/>
          </p:nvSpPr>
          <p:spPr>
            <a:xfrm>
              <a:off x="8689522" y="2371049"/>
              <a:ext cx="769869" cy="369332"/>
            </a:xfrm>
            <a:prstGeom prst="rect">
              <a:avLst/>
            </a:prstGeom>
            <a:noFill/>
          </p:spPr>
          <p:txBody>
            <a:bodyPr wrap="none" rtlCol="0">
              <a:spAutoFit/>
            </a:bodyPr>
            <a:lstStyle/>
            <a:p>
              <a:pPr fontAlgn="base">
                <a:spcBef>
                  <a:spcPct val="0"/>
                </a:spcBef>
                <a:spcAft>
                  <a:spcPct val="0"/>
                </a:spcAft>
              </a:pPr>
              <a:r>
                <a:rPr lang="en-US" sz="1200" b="1" dirty="0">
                  <a:solidFill>
                    <a:schemeClr val="tx1">
                      <a:lumMod val="65000"/>
                      <a:lumOff val="35000"/>
                    </a:schemeClr>
                  </a:solidFill>
                  <a:cs typeface="+mn-ea"/>
                  <a:sym typeface="+mn-lt"/>
                </a:rPr>
                <a:t>Metal</a:t>
              </a:r>
            </a:p>
          </p:txBody>
        </p:sp>
        <p:sp>
          <p:nvSpPr>
            <p:cNvPr id="9" name="Rectangle 40"/>
            <p:cNvSpPr/>
            <p:nvPr/>
          </p:nvSpPr>
          <p:spPr>
            <a:xfrm>
              <a:off x="8689521" y="2642354"/>
              <a:ext cx="3387819" cy="492442"/>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endParaRPr lang="en-US" sz="900" dirty="0">
                <a:solidFill>
                  <a:schemeClr val="bg1">
                    <a:lumMod val="50000"/>
                  </a:schemeClr>
                </a:solidFill>
                <a:cs typeface="+mn-ea"/>
                <a:sym typeface="+mn-lt"/>
              </a:endParaRPr>
            </a:p>
          </p:txBody>
        </p:sp>
      </p:grpSp>
      <p:grpSp>
        <p:nvGrpSpPr>
          <p:cNvPr id="10" name="Group 12"/>
          <p:cNvGrpSpPr/>
          <p:nvPr/>
        </p:nvGrpSpPr>
        <p:grpSpPr>
          <a:xfrm rot="10800000" flipH="1">
            <a:off x="2698658" y="4365051"/>
            <a:ext cx="256844" cy="373669"/>
            <a:chOff x="5105400" y="2190750"/>
            <a:chExt cx="1600200" cy="1295400"/>
          </a:xfrm>
          <a:solidFill>
            <a:schemeClr val="bg1"/>
          </a:solidFill>
        </p:grpSpPr>
        <p:sp>
          <p:nvSpPr>
            <p:cNvPr id="11" name="Chevron 47"/>
            <p:cNvSpPr/>
            <p:nvPr/>
          </p:nvSpPr>
          <p:spPr bwMode="auto">
            <a:xfrm>
              <a:off x="5105400" y="2343150"/>
              <a:ext cx="990600" cy="9906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sp>
          <p:nvSpPr>
            <p:cNvPr id="12" name="Chevron 48"/>
            <p:cNvSpPr/>
            <p:nvPr/>
          </p:nvSpPr>
          <p:spPr bwMode="auto">
            <a:xfrm>
              <a:off x="5410200" y="2190750"/>
              <a:ext cx="1295400" cy="12954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grpSp>
      <p:grpSp>
        <p:nvGrpSpPr>
          <p:cNvPr id="13" name="Group 44"/>
          <p:cNvGrpSpPr/>
          <p:nvPr/>
        </p:nvGrpSpPr>
        <p:grpSpPr>
          <a:xfrm>
            <a:off x="3008883" y="4281025"/>
            <a:ext cx="2540864" cy="572811"/>
            <a:chOff x="8689521" y="2371049"/>
            <a:chExt cx="3387819" cy="763747"/>
          </a:xfrm>
        </p:grpSpPr>
        <p:sp>
          <p:nvSpPr>
            <p:cNvPr id="14" name="TextBox 45"/>
            <p:cNvSpPr txBox="1"/>
            <p:nvPr/>
          </p:nvSpPr>
          <p:spPr>
            <a:xfrm>
              <a:off x="8689522" y="2371049"/>
              <a:ext cx="1101156" cy="369332"/>
            </a:xfrm>
            <a:prstGeom prst="rect">
              <a:avLst/>
            </a:prstGeom>
            <a:noFill/>
          </p:spPr>
          <p:txBody>
            <a:bodyPr wrap="none" rtlCol="0">
              <a:spAutoFit/>
            </a:bodyPr>
            <a:lstStyle/>
            <a:p>
              <a:pPr fontAlgn="base">
                <a:spcBef>
                  <a:spcPct val="0"/>
                </a:spcBef>
                <a:spcAft>
                  <a:spcPct val="0"/>
                </a:spcAft>
              </a:pPr>
              <a:r>
                <a:rPr lang="en-US" sz="1200" b="1" dirty="0">
                  <a:solidFill>
                    <a:schemeClr val="tx1">
                      <a:lumMod val="65000"/>
                      <a:lumOff val="35000"/>
                    </a:schemeClr>
                  </a:solidFill>
                  <a:cs typeface="+mn-ea"/>
                  <a:sym typeface="+mn-lt"/>
                </a:rPr>
                <a:t>Fertilizer</a:t>
              </a:r>
            </a:p>
          </p:txBody>
        </p:sp>
        <p:sp>
          <p:nvSpPr>
            <p:cNvPr id="15" name="Rectangle 46"/>
            <p:cNvSpPr/>
            <p:nvPr/>
          </p:nvSpPr>
          <p:spPr>
            <a:xfrm>
              <a:off x="8689521" y="2642354"/>
              <a:ext cx="3387819" cy="492442"/>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endParaRPr lang="en-US" sz="900" dirty="0">
                <a:solidFill>
                  <a:schemeClr val="bg1">
                    <a:lumMod val="50000"/>
                  </a:schemeClr>
                </a:solidFill>
                <a:cs typeface="+mn-ea"/>
                <a:sym typeface="+mn-lt"/>
              </a:endParaRPr>
            </a:p>
          </p:txBody>
        </p:sp>
      </p:grpSp>
      <p:grpSp>
        <p:nvGrpSpPr>
          <p:cNvPr id="16" name="Group 12"/>
          <p:cNvGrpSpPr/>
          <p:nvPr/>
        </p:nvGrpSpPr>
        <p:grpSpPr>
          <a:xfrm rot="10800000" flipH="1">
            <a:off x="6431391" y="3705744"/>
            <a:ext cx="256844" cy="373669"/>
            <a:chOff x="5105400" y="2190750"/>
            <a:chExt cx="1600200" cy="1295400"/>
          </a:xfrm>
          <a:solidFill>
            <a:schemeClr val="bg1"/>
          </a:solidFill>
        </p:grpSpPr>
        <p:sp>
          <p:nvSpPr>
            <p:cNvPr id="17" name="Chevron 54"/>
            <p:cNvSpPr/>
            <p:nvPr/>
          </p:nvSpPr>
          <p:spPr bwMode="auto">
            <a:xfrm>
              <a:off x="5105400" y="2343150"/>
              <a:ext cx="990600" cy="9906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sp>
          <p:nvSpPr>
            <p:cNvPr id="18" name="Chevron 55"/>
            <p:cNvSpPr/>
            <p:nvPr/>
          </p:nvSpPr>
          <p:spPr bwMode="auto">
            <a:xfrm>
              <a:off x="5410200" y="2190750"/>
              <a:ext cx="1295400" cy="12954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grpSp>
      <p:grpSp>
        <p:nvGrpSpPr>
          <p:cNvPr id="19" name="Group 51"/>
          <p:cNvGrpSpPr/>
          <p:nvPr/>
        </p:nvGrpSpPr>
        <p:grpSpPr>
          <a:xfrm>
            <a:off x="6741616" y="3621718"/>
            <a:ext cx="2540864" cy="572811"/>
            <a:chOff x="8689521" y="2371049"/>
            <a:chExt cx="3387819" cy="763747"/>
          </a:xfrm>
        </p:grpSpPr>
        <p:sp>
          <p:nvSpPr>
            <p:cNvPr id="20" name="TextBox 52"/>
            <p:cNvSpPr txBox="1"/>
            <p:nvPr/>
          </p:nvSpPr>
          <p:spPr>
            <a:xfrm>
              <a:off x="8689522" y="2371049"/>
              <a:ext cx="635216" cy="369332"/>
            </a:xfrm>
            <a:prstGeom prst="rect">
              <a:avLst/>
            </a:prstGeom>
            <a:noFill/>
          </p:spPr>
          <p:txBody>
            <a:bodyPr wrap="none" rtlCol="0">
              <a:spAutoFit/>
            </a:bodyPr>
            <a:lstStyle/>
            <a:p>
              <a:pPr fontAlgn="base">
                <a:spcBef>
                  <a:spcPct val="0"/>
                </a:spcBef>
                <a:spcAft>
                  <a:spcPct val="0"/>
                </a:spcAft>
              </a:pPr>
              <a:r>
                <a:rPr lang="en-US" sz="1200" b="1" dirty="0">
                  <a:solidFill>
                    <a:schemeClr val="tx1">
                      <a:lumMod val="65000"/>
                      <a:lumOff val="35000"/>
                    </a:schemeClr>
                  </a:solidFill>
                  <a:cs typeface="+mn-ea"/>
                  <a:sym typeface="+mn-lt"/>
                </a:rPr>
                <a:t>Iron</a:t>
              </a:r>
            </a:p>
          </p:txBody>
        </p:sp>
        <p:sp>
          <p:nvSpPr>
            <p:cNvPr id="21" name="Rectangle 53"/>
            <p:cNvSpPr/>
            <p:nvPr/>
          </p:nvSpPr>
          <p:spPr>
            <a:xfrm>
              <a:off x="8689521" y="2642354"/>
              <a:ext cx="3387819" cy="492442"/>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endParaRPr lang="en-US" sz="900" dirty="0">
                <a:solidFill>
                  <a:schemeClr val="bg1">
                    <a:lumMod val="50000"/>
                  </a:schemeClr>
                </a:solidFill>
                <a:cs typeface="+mn-ea"/>
                <a:sym typeface="+mn-lt"/>
              </a:endParaRPr>
            </a:p>
          </p:txBody>
        </p:sp>
      </p:grpSp>
      <p:grpSp>
        <p:nvGrpSpPr>
          <p:cNvPr id="22" name="Group 12"/>
          <p:cNvGrpSpPr/>
          <p:nvPr/>
        </p:nvGrpSpPr>
        <p:grpSpPr>
          <a:xfrm rot="10800000" flipH="1">
            <a:off x="6431391" y="4365051"/>
            <a:ext cx="256844" cy="373669"/>
            <a:chOff x="5105400" y="2190750"/>
            <a:chExt cx="1600200" cy="1295400"/>
          </a:xfrm>
          <a:solidFill>
            <a:schemeClr val="bg1"/>
          </a:solidFill>
        </p:grpSpPr>
        <p:sp>
          <p:nvSpPr>
            <p:cNvPr id="23" name="Chevron 61"/>
            <p:cNvSpPr/>
            <p:nvPr/>
          </p:nvSpPr>
          <p:spPr bwMode="auto">
            <a:xfrm>
              <a:off x="5105400" y="2343150"/>
              <a:ext cx="990600" cy="9906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sp>
          <p:nvSpPr>
            <p:cNvPr id="24" name="Chevron 62"/>
            <p:cNvSpPr/>
            <p:nvPr/>
          </p:nvSpPr>
          <p:spPr bwMode="auto">
            <a:xfrm>
              <a:off x="5410200" y="2190750"/>
              <a:ext cx="1295400" cy="1295400"/>
            </a:xfrm>
            <a:prstGeom prst="chevron">
              <a:avLst/>
            </a:prstGeom>
            <a:grpFill/>
            <a:ln w="9525">
              <a:noFill/>
              <a:round/>
            </a:ln>
          </p:spPr>
          <p:txBody>
            <a:bodyPr vert="horz" wrap="square" lIns="68580" tIns="34290" rIns="68580" bIns="34290" numCol="1" rtlCol="0" anchor="t" anchorCtr="0" compatLnSpc="1"/>
            <a:lstStyle/>
            <a:p>
              <a:pPr algn="ctr"/>
              <a:endParaRPr lang="en-US" sz="1013">
                <a:cs typeface="+mn-ea"/>
                <a:sym typeface="+mn-lt"/>
              </a:endParaRPr>
            </a:p>
          </p:txBody>
        </p:sp>
      </p:grpSp>
      <p:grpSp>
        <p:nvGrpSpPr>
          <p:cNvPr id="25" name="Group 58"/>
          <p:cNvGrpSpPr/>
          <p:nvPr/>
        </p:nvGrpSpPr>
        <p:grpSpPr>
          <a:xfrm>
            <a:off x="6741616" y="4281025"/>
            <a:ext cx="2540864" cy="572811"/>
            <a:chOff x="8689521" y="2371049"/>
            <a:chExt cx="3387819" cy="763747"/>
          </a:xfrm>
        </p:grpSpPr>
        <p:sp>
          <p:nvSpPr>
            <p:cNvPr id="26" name="TextBox 59"/>
            <p:cNvSpPr txBox="1"/>
            <p:nvPr/>
          </p:nvSpPr>
          <p:spPr>
            <a:xfrm>
              <a:off x="8689522" y="2371049"/>
              <a:ext cx="815352" cy="369332"/>
            </a:xfrm>
            <a:prstGeom prst="rect">
              <a:avLst/>
            </a:prstGeom>
            <a:noFill/>
          </p:spPr>
          <p:txBody>
            <a:bodyPr wrap="none" rtlCol="0">
              <a:spAutoFit/>
            </a:bodyPr>
            <a:lstStyle/>
            <a:p>
              <a:pPr fontAlgn="base">
                <a:spcBef>
                  <a:spcPct val="0"/>
                </a:spcBef>
                <a:spcAft>
                  <a:spcPct val="0"/>
                </a:spcAft>
              </a:pPr>
              <a:r>
                <a:rPr lang="en-US" sz="1200" b="1" dirty="0">
                  <a:solidFill>
                    <a:schemeClr val="tx1">
                      <a:lumMod val="65000"/>
                      <a:lumOff val="35000"/>
                    </a:schemeClr>
                  </a:solidFill>
                  <a:cs typeface="+mn-ea"/>
                  <a:sym typeface="+mn-lt"/>
                </a:rPr>
                <a:t>Wood</a:t>
              </a:r>
            </a:p>
          </p:txBody>
        </p:sp>
        <p:sp>
          <p:nvSpPr>
            <p:cNvPr id="27" name="Rectangle 60"/>
            <p:cNvSpPr/>
            <p:nvPr/>
          </p:nvSpPr>
          <p:spPr>
            <a:xfrm>
              <a:off x="8689521" y="2642354"/>
              <a:ext cx="3387819" cy="492442"/>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endParaRPr lang="en-US" sz="900" dirty="0">
                <a:solidFill>
                  <a:schemeClr val="bg1">
                    <a:lumMod val="50000"/>
                  </a:schemeClr>
                </a:solidFill>
                <a:cs typeface="+mn-ea"/>
                <a:sym typeface="+mn-lt"/>
              </a:endParaRPr>
            </a:p>
          </p:txBody>
        </p:sp>
      </p:grpSp>
      <p:sp>
        <p:nvSpPr>
          <p:cNvPr id="28" name="TextBox 85"/>
          <p:cNvSpPr txBox="1"/>
          <p:nvPr/>
        </p:nvSpPr>
        <p:spPr>
          <a:xfrm>
            <a:off x="4153874" y="3309374"/>
            <a:ext cx="529312" cy="253916"/>
          </a:xfrm>
          <a:prstGeom prst="rect">
            <a:avLst/>
          </a:prstGeom>
          <a:noFill/>
        </p:spPr>
        <p:txBody>
          <a:bodyPr wrap="none" rtlCol="0">
            <a:spAutoFit/>
          </a:bodyPr>
          <a:lstStyle/>
          <a:p>
            <a:pPr algn="ctr"/>
            <a:r>
              <a:rPr lang="en-GB" sz="1050" b="1" dirty="0">
                <a:solidFill>
                  <a:schemeClr val="tx1">
                    <a:lumMod val="65000"/>
                    <a:lumOff val="35000"/>
                  </a:schemeClr>
                </a:solidFill>
                <a:cs typeface="+mn-ea"/>
                <a:sym typeface="+mn-lt"/>
              </a:rPr>
              <a:t>Metal</a:t>
            </a:r>
          </a:p>
        </p:txBody>
      </p:sp>
      <p:sp>
        <p:nvSpPr>
          <p:cNvPr id="29" name="TextBox 86"/>
          <p:cNvSpPr txBox="1"/>
          <p:nvPr/>
        </p:nvSpPr>
        <p:spPr>
          <a:xfrm>
            <a:off x="5132828" y="3309374"/>
            <a:ext cx="437940" cy="253916"/>
          </a:xfrm>
          <a:prstGeom prst="rect">
            <a:avLst/>
          </a:prstGeom>
          <a:noFill/>
        </p:spPr>
        <p:txBody>
          <a:bodyPr wrap="none" rtlCol="0">
            <a:spAutoFit/>
          </a:bodyPr>
          <a:lstStyle/>
          <a:p>
            <a:r>
              <a:rPr lang="en-US" sz="1050" b="1" dirty="0">
                <a:solidFill>
                  <a:schemeClr val="tx1">
                    <a:lumMod val="65000"/>
                    <a:lumOff val="35000"/>
                  </a:schemeClr>
                </a:solidFill>
                <a:cs typeface="+mn-ea"/>
                <a:sym typeface="+mn-lt"/>
              </a:rPr>
              <a:t>Iron</a:t>
            </a:r>
            <a:endParaRPr lang="id-ID" sz="1050" b="1" dirty="0">
              <a:solidFill>
                <a:schemeClr val="tx1">
                  <a:lumMod val="65000"/>
                  <a:lumOff val="35000"/>
                </a:schemeClr>
              </a:solidFill>
              <a:cs typeface="+mn-ea"/>
              <a:sym typeface="+mn-lt"/>
            </a:endParaRPr>
          </a:p>
        </p:txBody>
      </p:sp>
      <p:sp>
        <p:nvSpPr>
          <p:cNvPr id="30" name="TextBox 87"/>
          <p:cNvSpPr txBox="1"/>
          <p:nvPr/>
        </p:nvSpPr>
        <p:spPr>
          <a:xfrm>
            <a:off x="6142284" y="3309374"/>
            <a:ext cx="745718" cy="253916"/>
          </a:xfrm>
          <a:prstGeom prst="rect">
            <a:avLst/>
          </a:prstGeom>
          <a:noFill/>
        </p:spPr>
        <p:txBody>
          <a:bodyPr wrap="none" rtlCol="0">
            <a:spAutoFit/>
          </a:bodyPr>
          <a:lstStyle/>
          <a:p>
            <a:pPr algn="ctr"/>
            <a:r>
              <a:rPr lang="en-US" sz="1050" b="1" dirty="0">
                <a:solidFill>
                  <a:schemeClr val="tx1">
                    <a:lumMod val="65000"/>
                    <a:lumOff val="35000"/>
                  </a:schemeClr>
                </a:solidFill>
                <a:cs typeface="+mn-ea"/>
                <a:sym typeface="+mn-lt"/>
              </a:rPr>
              <a:t>Fertilizer</a:t>
            </a:r>
            <a:endParaRPr lang="id-ID" sz="1050" b="1" dirty="0">
              <a:solidFill>
                <a:schemeClr val="tx1">
                  <a:lumMod val="65000"/>
                  <a:lumOff val="35000"/>
                </a:schemeClr>
              </a:solidFill>
              <a:cs typeface="+mn-ea"/>
              <a:sym typeface="+mn-lt"/>
            </a:endParaRPr>
          </a:p>
        </p:txBody>
      </p:sp>
      <p:sp>
        <p:nvSpPr>
          <p:cNvPr id="31" name="TextBox 88"/>
          <p:cNvSpPr txBox="1"/>
          <p:nvPr/>
        </p:nvSpPr>
        <p:spPr>
          <a:xfrm>
            <a:off x="7292211" y="3309374"/>
            <a:ext cx="556563" cy="253916"/>
          </a:xfrm>
          <a:prstGeom prst="rect">
            <a:avLst/>
          </a:prstGeom>
          <a:noFill/>
        </p:spPr>
        <p:txBody>
          <a:bodyPr wrap="none" rtlCol="0">
            <a:spAutoFit/>
          </a:bodyPr>
          <a:lstStyle/>
          <a:p>
            <a:pPr algn="ctr"/>
            <a:r>
              <a:rPr lang="en-US" sz="1050" b="1" dirty="0">
                <a:solidFill>
                  <a:schemeClr val="tx1">
                    <a:lumMod val="65000"/>
                    <a:lumOff val="35000"/>
                  </a:schemeClr>
                </a:solidFill>
                <a:cs typeface="+mn-ea"/>
                <a:sym typeface="+mn-lt"/>
              </a:rPr>
              <a:t>Wood</a:t>
            </a:r>
            <a:endParaRPr lang="id-ID" sz="1050" b="1" dirty="0">
              <a:solidFill>
                <a:schemeClr val="tx1">
                  <a:lumMod val="65000"/>
                  <a:lumOff val="35000"/>
                </a:schemeClr>
              </a:solidFill>
              <a:cs typeface="+mn-ea"/>
              <a:sym typeface="+mn-lt"/>
            </a:endParaRPr>
          </a:p>
        </p:txBody>
      </p:sp>
      <p:grpSp>
        <p:nvGrpSpPr>
          <p:cNvPr id="32" name="Group 73"/>
          <p:cNvGrpSpPr/>
          <p:nvPr/>
        </p:nvGrpSpPr>
        <p:grpSpPr>
          <a:xfrm>
            <a:off x="3652148" y="2562067"/>
            <a:ext cx="1514383" cy="683156"/>
            <a:chOff x="6576101" y="3549380"/>
            <a:chExt cx="1601896" cy="1247694"/>
          </a:xfrm>
        </p:grpSpPr>
        <p:sp>
          <p:nvSpPr>
            <p:cNvPr id="33" name="Freeform 74"/>
            <p:cNvSpPr/>
            <p:nvPr/>
          </p:nvSpPr>
          <p:spPr bwMode="auto">
            <a:xfrm>
              <a:off x="7375640" y="3551259"/>
              <a:ext cx="802357" cy="1245815"/>
            </a:xfrm>
            <a:custGeom>
              <a:avLst/>
              <a:gdLst>
                <a:gd name="T0" fmla="*/ 0 w 361"/>
                <a:gd name="T1" fmla="*/ 0 h 559"/>
                <a:gd name="T2" fmla="*/ 0 w 361"/>
                <a:gd name="T3" fmla="*/ 559 h 559"/>
                <a:gd name="T4" fmla="*/ 361 w 361"/>
                <a:gd name="T5" fmla="*/ 559 h 559"/>
                <a:gd name="T6" fmla="*/ 0 w 361"/>
                <a:gd name="T7" fmla="*/ 0 h 559"/>
              </a:gdLst>
              <a:ahLst/>
              <a:cxnLst>
                <a:cxn ang="0">
                  <a:pos x="T0" y="T1"/>
                </a:cxn>
                <a:cxn ang="0">
                  <a:pos x="T2" y="T3"/>
                </a:cxn>
                <a:cxn ang="0">
                  <a:pos x="T4" y="T5"/>
                </a:cxn>
                <a:cxn ang="0">
                  <a:pos x="T6" y="T7"/>
                </a:cxn>
              </a:cxnLst>
              <a:rect l="0" t="0" r="r" b="b"/>
              <a:pathLst>
                <a:path w="361" h="559">
                  <a:moveTo>
                    <a:pt x="0" y="0"/>
                  </a:moveTo>
                  <a:cubicBezTo>
                    <a:pt x="0" y="559"/>
                    <a:pt x="0" y="559"/>
                    <a:pt x="0" y="559"/>
                  </a:cubicBezTo>
                  <a:cubicBezTo>
                    <a:pt x="361" y="559"/>
                    <a:pt x="361" y="559"/>
                    <a:pt x="361" y="559"/>
                  </a:cubicBezTo>
                  <a:cubicBezTo>
                    <a:pt x="241" y="373"/>
                    <a:pt x="285" y="1"/>
                    <a:pt x="0" y="0"/>
                  </a:cubicBezTo>
                  <a:close/>
                </a:path>
              </a:pathLst>
            </a:custGeom>
            <a:solidFill>
              <a:schemeClr val="bg1"/>
            </a:solidFill>
            <a:ln>
              <a:noFill/>
            </a:ln>
          </p:spPr>
          <p:txBody>
            <a:bodyPr vert="horz" wrap="square" lIns="68580" tIns="34290" rIns="68580" bIns="34290" numCol="1" anchor="t" anchorCtr="0" compatLnSpc="1"/>
            <a:lstStyle/>
            <a:p>
              <a:endParaRPr lang="id-ID" sz="1013">
                <a:cs typeface="+mn-ea"/>
                <a:sym typeface="+mn-lt"/>
              </a:endParaRPr>
            </a:p>
          </p:txBody>
        </p:sp>
        <p:sp>
          <p:nvSpPr>
            <p:cNvPr id="34" name="Freeform 75"/>
            <p:cNvSpPr/>
            <p:nvPr/>
          </p:nvSpPr>
          <p:spPr bwMode="auto">
            <a:xfrm>
              <a:off x="6576101" y="3549380"/>
              <a:ext cx="799539" cy="1247694"/>
            </a:xfrm>
            <a:custGeom>
              <a:avLst/>
              <a:gdLst>
                <a:gd name="T0" fmla="*/ 0 w 360"/>
                <a:gd name="T1" fmla="*/ 560 h 560"/>
                <a:gd name="T2" fmla="*/ 360 w 360"/>
                <a:gd name="T3" fmla="*/ 560 h 560"/>
                <a:gd name="T4" fmla="*/ 360 w 360"/>
                <a:gd name="T5" fmla="*/ 1 h 560"/>
                <a:gd name="T6" fmla="*/ 0 w 360"/>
                <a:gd name="T7" fmla="*/ 560 h 560"/>
              </a:gdLst>
              <a:ahLst/>
              <a:cxnLst>
                <a:cxn ang="0">
                  <a:pos x="T0" y="T1"/>
                </a:cxn>
                <a:cxn ang="0">
                  <a:pos x="T2" y="T3"/>
                </a:cxn>
                <a:cxn ang="0">
                  <a:pos x="T4" y="T5"/>
                </a:cxn>
                <a:cxn ang="0">
                  <a:pos x="T6" y="T7"/>
                </a:cxn>
              </a:cxnLst>
              <a:rect l="0" t="0" r="r" b="b"/>
              <a:pathLst>
                <a:path w="360" h="560">
                  <a:moveTo>
                    <a:pt x="0" y="560"/>
                  </a:moveTo>
                  <a:cubicBezTo>
                    <a:pt x="360" y="560"/>
                    <a:pt x="360" y="560"/>
                    <a:pt x="360" y="560"/>
                  </a:cubicBezTo>
                  <a:cubicBezTo>
                    <a:pt x="360" y="1"/>
                    <a:pt x="360" y="1"/>
                    <a:pt x="360" y="1"/>
                  </a:cubicBezTo>
                  <a:cubicBezTo>
                    <a:pt x="75" y="0"/>
                    <a:pt x="120" y="374"/>
                    <a:pt x="0" y="560"/>
                  </a:cubicBezTo>
                  <a:close/>
                </a:path>
              </a:pathLst>
            </a:custGeom>
            <a:solidFill>
              <a:schemeClr val="bg1">
                <a:alpha val="70000"/>
              </a:schemeClr>
            </a:solidFill>
            <a:ln>
              <a:noFill/>
            </a:ln>
          </p:spPr>
          <p:txBody>
            <a:bodyPr vert="horz" wrap="square" lIns="68580" tIns="34290" rIns="68580" bIns="34290" numCol="1" anchor="t" anchorCtr="0" compatLnSpc="1"/>
            <a:lstStyle/>
            <a:p>
              <a:endParaRPr lang="id-ID" sz="1013" dirty="0">
                <a:cs typeface="+mn-ea"/>
                <a:sym typeface="+mn-lt"/>
              </a:endParaRPr>
            </a:p>
          </p:txBody>
        </p:sp>
      </p:grpSp>
      <p:grpSp>
        <p:nvGrpSpPr>
          <p:cNvPr id="35" name="Group 76"/>
          <p:cNvGrpSpPr/>
          <p:nvPr/>
        </p:nvGrpSpPr>
        <p:grpSpPr>
          <a:xfrm>
            <a:off x="4536870" y="2184192"/>
            <a:ext cx="1598083" cy="1061030"/>
            <a:chOff x="7547573" y="3727890"/>
            <a:chExt cx="1600018" cy="1069183"/>
          </a:xfrm>
        </p:grpSpPr>
        <p:sp>
          <p:nvSpPr>
            <p:cNvPr id="36" name="Freeform 7"/>
            <p:cNvSpPr/>
            <p:nvPr/>
          </p:nvSpPr>
          <p:spPr bwMode="auto">
            <a:xfrm>
              <a:off x="7547573" y="3727890"/>
              <a:ext cx="799539" cy="1069183"/>
            </a:xfrm>
            <a:custGeom>
              <a:avLst/>
              <a:gdLst>
                <a:gd name="T0" fmla="*/ 0 w 360"/>
                <a:gd name="T1" fmla="*/ 480 h 480"/>
                <a:gd name="T2" fmla="*/ 360 w 360"/>
                <a:gd name="T3" fmla="*/ 480 h 480"/>
                <a:gd name="T4" fmla="*/ 360 w 360"/>
                <a:gd name="T5" fmla="*/ 1 h 480"/>
                <a:gd name="T6" fmla="*/ 0 w 360"/>
                <a:gd name="T7" fmla="*/ 480 h 480"/>
              </a:gdLst>
              <a:ahLst/>
              <a:cxnLst>
                <a:cxn ang="0">
                  <a:pos x="T0" y="T1"/>
                </a:cxn>
                <a:cxn ang="0">
                  <a:pos x="T2" y="T3"/>
                </a:cxn>
                <a:cxn ang="0">
                  <a:pos x="T4" y="T5"/>
                </a:cxn>
                <a:cxn ang="0">
                  <a:pos x="T6" y="T7"/>
                </a:cxn>
              </a:cxnLst>
              <a:rect l="0" t="0" r="r" b="b"/>
              <a:pathLst>
                <a:path w="360" h="480">
                  <a:moveTo>
                    <a:pt x="0" y="480"/>
                  </a:moveTo>
                  <a:cubicBezTo>
                    <a:pt x="360" y="480"/>
                    <a:pt x="360" y="480"/>
                    <a:pt x="360" y="480"/>
                  </a:cubicBezTo>
                  <a:cubicBezTo>
                    <a:pt x="360" y="1"/>
                    <a:pt x="360" y="1"/>
                    <a:pt x="360" y="1"/>
                  </a:cubicBezTo>
                  <a:cubicBezTo>
                    <a:pt x="75" y="0"/>
                    <a:pt x="120" y="321"/>
                    <a:pt x="0" y="480"/>
                  </a:cubicBezTo>
                  <a:close/>
                </a:path>
              </a:pathLst>
            </a:custGeom>
            <a:solidFill>
              <a:srgbClr val="8BCCD5">
                <a:alpha val="70000"/>
              </a:srgbClr>
            </a:solidFill>
            <a:ln>
              <a:noFill/>
            </a:ln>
          </p:spPr>
          <p:txBody>
            <a:bodyPr vert="horz" wrap="square" lIns="68580" tIns="34290" rIns="68580" bIns="34290" numCol="1" anchor="t" anchorCtr="0" compatLnSpc="1"/>
            <a:lstStyle/>
            <a:p>
              <a:endParaRPr lang="id-ID" sz="1013" dirty="0">
                <a:cs typeface="+mn-ea"/>
                <a:sym typeface="+mn-lt"/>
              </a:endParaRPr>
            </a:p>
          </p:txBody>
        </p:sp>
        <p:sp>
          <p:nvSpPr>
            <p:cNvPr id="37" name="Freeform 8"/>
            <p:cNvSpPr/>
            <p:nvPr/>
          </p:nvSpPr>
          <p:spPr bwMode="auto">
            <a:xfrm>
              <a:off x="8347113" y="3729769"/>
              <a:ext cx="800478" cy="1067304"/>
            </a:xfrm>
            <a:custGeom>
              <a:avLst/>
              <a:gdLst>
                <a:gd name="T0" fmla="*/ 0 w 360"/>
                <a:gd name="T1" fmla="*/ 0 h 479"/>
                <a:gd name="T2" fmla="*/ 0 w 360"/>
                <a:gd name="T3" fmla="*/ 479 h 479"/>
                <a:gd name="T4" fmla="*/ 360 w 360"/>
                <a:gd name="T5" fmla="*/ 479 h 479"/>
                <a:gd name="T6" fmla="*/ 0 w 360"/>
                <a:gd name="T7" fmla="*/ 0 h 479"/>
              </a:gdLst>
              <a:ahLst/>
              <a:cxnLst>
                <a:cxn ang="0">
                  <a:pos x="T0" y="T1"/>
                </a:cxn>
                <a:cxn ang="0">
                  <a:pos x="T2" y="T3"/>
                </a:cxn>
                <a:cxn ang="0">
                  <a:pos x="T4" y="T5"/>
                </a:cxn>
                <a:cxn ang="0">
                  <a:pos x="T6" y="T7"/>
                </a:cxn>
              </a:cxnLst>
              <a:rect l="0" t="0" r="r" b="b"/>
              <a:pathLst>
                <a:path w="360" h="479">
                  <a:moveTo>
                    <a:pt x="0" y="0"/>
                  </a:moveTo>
                  <a:cubicBezTo>
                    <a:pt x="0" y="479"/>
                    <a:pt x="0" y="479"/>
                    <a:pt x="0" y="479"/>
                  </a:cubicBezTo>
                  <a:cubicBezTo>
                    <a:pt x="360" y="479"/>
                    <a:pt x="360" y="479"/>
                    <a:pt x="360" y="479"/>
                  </a:cubicBezTo>
                  <a:cubicBezTo>
                    <a:pt x="240" y="320"/>
                    <a:pt x="285" y="1"/>
                    <a:pt x="0" y="0"/>
                  </a:cubicBezTo>
                  <a:close/>
                </a:path>
              </a:pathLst>
            </a:custGeom>
            <a:solidFill>
              <a:srgbClr val="8BCCD5"/>
            </a:solidFill>
            <a:ln>
              <a:noFill/>
            </a:ln>
          </p:spPr>
          <p:txBody>
            <a:bodyPr vert="horz" wrap="square" lIns="68580" tIns="34290" rIns="68580" bIns="34290" numCol="1" anchor="t" anchorCtr="0" compatLnSpc="1"/>
            <a:lstStyle/>
            <a:p>
              <a:endParaRPr lang="id-ID" sz="1013">
                <a:cs typeface="+mn-ea"/>
                <a:sym typeface="+mn-lt"/>
              </a:endParaRPr>
            </a:p>
          </p:txBody>
        </p:sp>
      </p:grpSp>
      <p:grpSp>
        <p:nvGrpSpPr>
          <p:cNvPr id="38" name="Group 79"/>
          <p:cNvGrpSpPr/>
          <p:nvPr/>
        </p:nvGrpSpPr>
        <p:grpSpPr>
          <a:xfrm>
            <a:off x="5766165" y="1928239"/>
            <a:ext cx="1472337" cy="1316984"/>
            <a:chOff x="8778356" y="3041095"/>
            <a:chExt cx="1474120" cy="1755979"/>
          </a:xfrm>
        </p:grpSpPr>
        <p:sp>
          <p:nvSpPr>
            <p:cNvPr id="39" name="Freeform 9"/>
            <p:cNvSpPr/>
            <p:nvPr/>
          </p:nvSpPr>
          <p:spPr bwMode="auto">
            <a:xfrm>
              <a:off x="8778356" y="3041095"/>
              <a:ext cx="738469" cy="1755979"/>
            </a:xfrm>
            <a:custGeom>
              <a:avLst/>
              <a:gdLst>
                <a:gd name="T0" fmla="*/ 0 w 332"/>
                <a:gd name="T1" fmla="*/ 788 h 788"/>
                <a:gd name="T2" fmla="*/ 332 w 332"/>
                <a:gd name="T3" fmla="*/ 788 h 788"/>
                <a:gd name="T4" fmla="*/ 332 w 332"/>
                <a:gd name="T5" fmla="*/ 1 h 788"/>
                <a:gd name="T6" fmla="*/ 0 w 332"/>
                <a:gd name="T7" fmla="*/ 788 h 788"/>
              </a:gdLst>
              <a:ahLst/>
              <a:cxnLst>
                <a:cxn ang="0">
                  <a:pos x="T0" y="T1"/>
                </a:cxn>
                <a:cxn ang="0">
                  <a:pos x="T2" y="T3"/>
                </a:cxn>
                <a:cxn ang="0">
                  <a:pos x="T4" y="T5"/>
                </a:cxn>
                <a:cxn ang="0">
                  <a:pos x="T6" y="T7"/>
                </a:cxn>
              </a:cxnLst>
              <a:rect l="0" t="0" r="r" b="b"/>
              <a:pathLst>
                <a:path w="332" h="788">
                  <a:moveTo>
                    <a:pt x="0" y="788"/>
                  </a:moveTo>
                  <a:cubicBezTo>
                    <a:pt x="332" y="788"/>
                    <a:pt x="332" y="788"/>
                    <a:pt x="332" y="788"/>
                  </a:cubicBezTo>
                  <a:cubicBezTo>
                    <a:pt x="332" y="1"/>
                    <a:pt x="332" y="1"/>
                    <a:pt x="332" y="1"/>
                  </a:cubicBezTo>
                  <a:cubicBezTo>
                    <a:pt x="70" y="0"/>
                    <a:pt x="111" y="526"/>
                    <a:pt x="0" y="788"/>
                  </a:cubicBezTo>
                  <a:close/>
                </a:path>
              </a:pathLst>
            </a:custGeom>
            <a:solidFill>
              <a:schemeClr val="bg1">
                <a:alpha val="70000"/>
              </a:schemeClr>
            </a:solidFill>
            <a:ln>
              <a:noFill/>
            </a:ln>
          </p:spPr>
          <p:txBody>
            <a:bodyPr vert="horz" wrap="square" lIns="68580" tIns="34290" rIns="68580" bIns="34290" numCol="1" anchor="t" anchorCtr="0" compatLnSpc="1"/>
            <a:lstStyle/>
            <a:p>
              <a:endParaRPr lang="id-ID" sz="1013" dirty="0">
                <a:cs typeface="+mn-ea"/>
                <a:sym typeface="+mn-lt"/>
              </a:endParaRPr>
            </a:p>
          </p:txBody>
        </p:sp>
        <p:sp>
          <p:nvSpPr>
            <p:cNvPr id="40" name="Freeform 10"/>
            <p:cNvSpPr/>
            <p:nvPr/>
          </p:nvSpPr>
          <p:spPr bwMode="auto">
            <a:xfrm>
              <a:off x="9516825" y="3043913"/>
              <a:ext cx="735651" cy="1753160"/>
            </a:xfrm>
            <a:custGeom>
              <a:avLst/>
              <a:gdLst>
                <a:gd name="T0" fmla="*/ 0 w 331"/>
                <a:gd name="T1" fmla="*/ 0 h 787"/>
                <a:gd name="T2" fmla="*/ 0 w 331"/>
                <a:gd name="T3" fmla="*/ 787 h 787"/>
                <a:gd name="T4" fmla="*/ 331 w 331"/>
                <a:gd name="T5" fmla="*/ 787 h 787"/>
                <a:gd name="T6" fmla="*/ 0 w 331"/>
                <a:gd name="T7" fmla="*/ 0 h 787"/>
              </a:gdLst>
              <a:ahLst/>
              <a:cxnLst>
                <a:cxn ang="0">
                  <a:pos x="T0" y="T1"/>
                </a:cxn>
                <a:cxn ang="0">
                  <a:pos x="T2" y="T3"/>
                </a:cxn>
                <a:cxn ang="0">
                  <a:pos x="T4" y="T5"/>
                </a:cxn>
                <a:cxn ang="0">
                  <a:pos x="T6" y="T7"/>
                </a:cxn>
              </a:cxnLst>
              <a:rect l="0" t="0" r="r" b="b"/>
              <a:pathLst>
                <a:path w="331" h="787">
                  <a:moveTo>
                    <a:pt x="0" y="0"/>
                  </a:moveTo>
                  <a:cubicBezTo>
                    <a:pt x="0" y="787"/>
                    <a:pt x="0" y="787"/>
                    <a:pt x="0" y="787"/>
                  </a:cubicBezTo>
                  <a:cubicBezTo>
                    <a:pt x="331" y="787"/>
                    <a:pt x="331" y="787"/>
                    <a:pt x="331" y="787"/>
                  </a:cubicBezTo>
                  <a:cubicBezTo>
                    <a:pt x="221" y="525"/>
                    <a:pt x="262" y="1"/>
                    <a:pt x="0" y="0"/>
                  </a:cubicBezTo>
                  <a:close/>
                </a:path>
              </a:pathLst>
            </a:custGeom>
            <a:solidFill>
              <a:schemeClr val="bg1"/>
            </a:solidFill>
            <a:ln>
              <a:noFill/>
            </a:ln>
          </p:spPr>
          <p:txBody>
            <a:bodyPr vert="horz" wrap="square" lIns="68580" tIns="34290" rIns="68580" bIns="34290" numCol="1" anchor="t" anchorCtr="0" compatLnSpc="1"/>
            <a:lstStyle/>
            <a:p>
              <a:endParaRPr lang="id-ID" sz="1013" dirty="0">
                <a:cs typeface="+mn-ea"/>
                <a:sym typeface="+mn-lt"/>
              </a:endParaRPr>
            </a:p>
          </p:txBody>
        </p:sp>
      </p:grpSp>
      <p:grpSp>
        <p:nvGrpSpPr>
          <p:cNvPr id="41" name="Group 82"/>
          <p:cNvGrpSpPr/>
          <p:nvPr/>
        </p:nvGrpSpPr>
        <p:grpSpPr>
          <a:xfrm>
            <a:off x="6876283" y="2205116"/>
            <a:ext cx="1371929" cy="1040107"/>
            <a:chOff x="9889818" y="3406571"/>
            <a:chExt cx="1373591" cy="1390503"/>
          </a:xfrm>
        </p:grpSpPr>
        <p:sp>
          <p:nvSpPr>
            <p:cNvPr id="42" name="Freeform 11"/>
            <p:cNvSpPr/>
            <p:nvPr/>
          </p:nvSpPr>
          <p:spPr bwMode="auto">
            <a:xfrm>
              <a:off x="9889818" y="3406571"/>
              <a:ext cx="686796" cy="1390502"/>
            </a:xfrm>
            <a:custGeom>
              <a:avLst/>
              <a:gdLst>
                <a:gd name="T0" fmla="*/ 0 w 309"/>
                <a:gd name="T1" fmla="*/ 624 h 624"/>
                <a:gd name="T2" fmla="*/ 309 w 309"/>
                <a:gd name="T3" fmla="*/ 624 h 624"/>
                <a:gd name="T4" fmla="*/ 309 w 309"/>
                <a:gd name="T5" fmla="*/ 1 h 624"/>
                <a:gd name="T6" fmla="*/ 0 w 309"/>
                <a:gd name="T7" fmla="*/ 624 h 624"/>
              </a:gdLst>
              <a:ahLst/>
              <a:cxnLst>
                <a:cxn ang="0">
                  <a:pos x="T0" y="T1"/>
                </a:cxn>
                <a:cxn ang="0">
                  <a:pos x="T2" y="T3"/>
                </a:cxn>
                <a:cxn ang="0">
                  <a:pos x="T4" y="T5"/>
                </a:cxn>
                <a:cxn ang="0">
                  <a:pos x="T6" y="T7"/>
                </a:cxn>
              </a:cxnLst>
              <a:rect l="0" t="0" r="r" b="b"/>
              <a:pathLst>
                <a:path w="309" h="624">
                  <a:moveTo>
                    <a:pt x="0" y="624"/>
                  </a:moveTo>
                  <a:cubicBezTo>
                    <a:pt x="309" y="624"/>
                    <a:pt x="309" y="624"/>
                    <a:pt x="309" y="624"/>
                  </a:cubicBezTo>
                  <a:cubicBezTo>
                    <a:pt x="309" y="1"/>
                    <a:pt x="309" y="1"/>
                    <a:pt x="309" y="1"/>
                  </a:cubicBezTo>
                  <a:cubicBezTo>
                    <a:pt x="64" y="0"/>
                    <a:pt x="103" y="417"/>
                    <a:pt x="0" y="624"/>
                  </a:cubicBezTo>
                  <a:close/>
                </a:path>
              </a:pathLst>
            </a:custGeom>
            <a:solidFill>
              <a:srgbClr val="8BCCD5">
                <a:alpha val="70000"/>
              </a:srgbClr>
            </a:solidFill>
            <a:ln>
              <a:noFill/>
            </a:ln>
          </p:spPr>
          <p:txBody>
            <a:bodyPr vert="horz" wrap="square" lIns="68580" tIns="34290" rIns="68580" bIns="34290" numCol="1" anchor="t" anchorCtr="0" compatLnSpc="1"/>
            <a:lstStyle/>
            <a:p>
              <a:endParaRPr lang="id-ID" sz="1013">
                <a:cs typeface="+mn-ea"/>
                <a:sym typeface="+mn-lt"/>
              </a:endParaRPr>
            </a:p>
          </p:txBody>
        </p:sp>
        <p:sp>
          <p:nvSpPr>
            <p:cNvPr id="43" name="Freeform 12"/>
            <p:cNvSpPr/>
            <p:nvPr/>
          </p:nvSpPr>
          <p:spPr bwMode="auto">
            <a:xfrm>
              <a:off x="10576613" y="3409390"/>
              <a:ext cx="686796" cy="1387684"/>
            </a:xfrm>
            <a:custGeom>
              <a:avLst/>
              <a:gdLst>
                <a:gd name="T0" fmla="*/ 0 w 309"/>
                <a:gd name="T1" fmla="*/ 0 h 623"/>
                <a:gd name="T2" fmla="*/ 0 w 309"/>
                <a:gd name="T3" fmla="*/ 623 h 623"/>
                <a:gd name="T4" fmla="*/ 309 w 309"/>
                <a:gd name="T5" fmla="*/ 623 h 623"/>
                <a:gd name="T6" fmla="*/ 0 w 309"/>
                <a:gd name="T7" fmla="*/ 0 h 623"/>
              </a:gdLst>
              <a:ahLst/>
              <a:cxnLst>
                <a:cxn ang="0">
                  <a:pos x="T0" y="T1"/>
                </a:cxn>
                <a:cxn ang="0">
                  <a:pos x="T2" y="T3"/>
                </a:cxn>
                <a:cxn ang="0">
                  <a:pos x="T4" y="T5"/>
                </a:cxn>
                <a:cxn ang="0">
                  <a:pos x="T6" y="T7"/>
                </a:cxn>
              </a:cxnLst>
              <a:rect l="0" t="0" r="r" b="b"/>
              <a:pathLst>
                <a:path w="309" h="623">
                  <a:moveTo>
                    <a:pt x="0" y="0"/>
                  </a:moveTo>
                  <a:cubicBezTo>
                    <a:pt x="0" y="623"/>
                    <a:pt x="0" y="623"/>
                    <a:pt x="0" y="623"/>
                  </a:cubicBezTo>
                  <a:cubicBezTo>
                    <a:pt x="309" y="623"/>
                    <a:pt x="309" y="623"/>
                    <a:pt x="309" y="623"/>
                  </a:cubicBezTo>
                  <a:cubicBezTo>
                    <a:pt x="206" y="416"/>
                    <a:pt x="244" y="1"/>
                    <a:pt x="0" y="0"/>
                  </a:cubicBezTo>
                  <a:close/>
                </a:path>
              </a:pathLst>
            </a:custGeom>
            <a:solidFill>
              <a:srgbClr val="8BCCD5"/>
            </a:solidFill>
            <a:ln>
              <a:noFill/>
            </a:ln>
          </p:spPr>
          <p:txBody>
            <a:bodyPr vert="horz" wrap="square" lIns="68580" tIns="34290" rIns="68580" bIns="34290" numCol="1" anchor="t" anchorCtr="0" compatLnSpc="1"/>
            <a:lstStyle/>
            <a:p>
              <a:endParaRPr lang="id-ID" sz="1013">
                <a:cs typeface="+mn-ea"/>
                <a:sym typeface="+mn-lt"/>
              </a:endParaRPr>
            </a:p>
          </p:txBody>
        </p:sp>
      </p:grpSp>
      <p:sp>
        <p:nvSpPr>
          <p:cNvPr id="44" name="Rectangle 35"/>
          <p:cNvSpPr/>
          <p:nvPr/>
        </p:nvSpPr>
        <p:spPr bwMode="auto">
          <a:xfrm>
            <a:off x="4215574" y="2297493"/>
            <a:ext cx="385108" cy="225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round/>
              </a14:hiddenLine>
            </a:ext>
          </a:extLst>
        </p:spPr>
        <p:txBody>
          <a:bodyPr lIns="28575" tIns="28575" rIns="28575" bIns="28575"/>
          <a:lstStyle/>
          <a:p>
            <a:pPr algn="ctr"/>
            <a:r>
              <a:rPr lang="en-US" sz="1050" b="1" dirty="0">
                <a:solidFill>
                  <a:schemeClr val="tx1">
                    <a:lumMod val="65000"/>
                    <a:lumOff val="35000"/>
                  </a:schemeClr>
                </a:solidFill>
                <a:cs typeface="+mn-ea"/>
                <a:sym typeface="+mn-lt"/>
              </a:rPr>
              <a:t>45%</a:t>
            </a:r>
          </a:p>
        </p:txBody>
      </p:sp>
      <p:sp>
        <p:nvSpPr>
          <p:cNvPr id="45" name="Rectangle 35"/>
          <p:cNvSpPr/>
          <p:nvPr/>
        </p:nvSpPr>
        <p:spPr bwMode="auto">
          <a:xfrm>
            <a:off x="7359323" y="1924337"/>
            <a:ext cx="392502" cy="225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round/>
              </a14:hiddenLine>
            </a:ext>
          </a:extLst>
        </p:spPr>
        <p:txBody>
          <a:bodyPr lIns="28575" tIns="28575" rIns="28575" bIns="28575"/>
          <a:lstStyle/>
          <a:p>
            <a:pPr algn="ctr"/>
            <a:r>
              <a:rPr lang="en-US" sz="1050" b="1" dirty="0">
                <a:solidFill>
                  <a:schemeClr val="bg1">
                    <a:lumMod val="50000"/>
                  </a:schemeClr>
                </a:solidFill>
                <a:cs typeface="+mn-ea"/>
                <a:sym typeface="+mn-lt"/>
              </a:rPr>
              <a:t>65%</a:t>
            </a:r>
          </a:p>
        </p:txBody>
      </p:sp>
      <p:sp>
        <p:nvSpPr>
          <p:cNvPr id="46" name="Rectangle 35"/>
          <p:cNvSpPr/>
          <p:nvPr/>
        </p:nvSpPr>
        <p:spPr bwMode="auto">
          <a:xfrm>
            <a:off x="6300093" y="1629956"/>
            <a:ext cx="386222" cy="225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round/>
              </a14:hiddenLine>
            </a:ext>
          </a:extLst>
        </p:spPr>
        <p:txBody>
          <a:bodyPr lIns="28575" tIns="28575" rIns="28575" bIns="28575"/>
          <a:lstStyle/>
          <a:p>
            <a:pPr algn="ctr"/>
            <a:r>
              <a:rPr lang="en-US" sz="1050" b="1" dirty="0">
                <a:solidFill>
                  <a:schemeClr val="bg1">
                    <a:lumMod val="50000"/>
                  </a:schemeClr>
                </a:solidFill>
                <a:cs typeface="+mn-ea"/>
                <a:sym typeface="+mn-lt"/>
              </a:rPr>
              <a:t>80%</a:t>
            </a:r>
          </a:p>
        </p:txBody>
      </p:sp>
      <p:sp>
        <p:nvSpPr>
          <p:cNvPr id="47" name="Rectangle 35"/>
          <p:cNvSpPr/>
          <p:nvPr/>
        </p:nvSpPr>
        <p:spPr bwMode="auto">
          <a:xfrm>
            <a:off x="5142119" y="1899239"/>
            <a:ext cx="398224" cy="225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round/>
              </a14:hiddenLine>
            </a:ext>
          </a:extLst>
        </p:spPr>
        <p:txBody>
          <a:bodyPr lIns="28575" tIns="28575" rIns="28575" bIns="28575"/>
          <a:lstStyle/>
          <a:p>
            <a:pPr algn="ctr"/>
            <a:r>
              <a:rPr lang="en-US" sz="1050" b="1" dirty="0">
                <a:solidFill>
                  <a:schemeClr val="bg1">
                    <a:lumMod val="50000"/>
                  </a:schemeClr>
                </a:solidFill>
                <a:cs typeface="+mn-ea"/>
                <a:sym typeface="+mn-lt"/>
              </a:rPr>
              <a:t>70%</a:t>
            </a:r>
          </a:p>
        </p:txBody>
      </p:sp>
      <p:cxnSp>
        <p:nvCxnSpPr>
          <p:cNvPr id="48" name="Straight Connector 93"/>
          <p:cNvCxnSpPr/>
          <p:nvPr/>
        </p:nvCxnSpPr>
        <p:spPr>
          <a:xfrm>
            <a:off x="3633121" y="3245223"/>
            <a:ext cx="4655264" cy="4280"/>
          </a:xfrm>
          <a:prstGeom prst="line">
            <a:avLst/>
          </a:prstGeom>
          <a:ln w="53975">
            <a:solidFill>
              <a:srgbClr val="99BAC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349306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down)">
                                      <p:cBhvr>
                                        <p:cTn id="27" dur="500"/>
                                        <p:tgtEl>
                                          <p:spTgt spid="3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down)">
                                      <p:cBhvr>
                                        <p:cTn id="39" dur="500"/>
                                        <p:tgtEl>
                                          <p:spTgt spid="38"/>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wipe(down)">
                                      <p:cBhvr>
                                        <p:cTn id="51" dur="500"/>
                                        <p:tgtEl>
                                          <p:spTgt spid="41"/>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fade">
                                      <p:cBhvr>
                                        <p:cTn id="55" dur="500"/>
                                        <p:tgtEl>
                                          <p:spTgt spid="45"/>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500"/>
                                        <p:tgtEl>
                                          <p:spTgt spid="4"/>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ipe(left)">
                                      <p:cBhvr>
                                        <p:cTn id="63" dur="500"/>
                                        <p:tgtEl>
                                          <p:spTgt spid="7"/>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500"/>
                                        <p:tgtEl>
                                          <p:spTgt spid="19"/>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500"/>
                                        <p:tgtEl>
                                          <p:spTgt spid="10"/>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left)">
                                      <p:cBhvr>
                                        <p:cTn id="79" dur="500"/>
                                        <p:tgtEl>
                                          <p:spTgt spid="13"/>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childTnLst>
                                </p:cTn>
                              </p:par>
                            </p:childTnLst>
                          </p:cTn>
                        </p:par>
                        <p:par>
                          <p:cTn id="84" fill="hold">
                            <p:stCondLst>
                              <p:cond delay="10000"/>
                            </p:stCondLst>
                            <p:childTnLst>
                              <p:par>
                                <p:cTn id="85" presetID="22" presetClass="entr" presetSubtype="8" fill="hold"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91785" y="2167216"/>
            <a:ext cx="2399528" cy="2402223"/>
            <a:chOff x="1903413" y="1601788"/>
            <a:chExt cx="1949450" cy="1951038"/>
          </a:xfrm>
        </p:grpSpPr>
        <p:sp>
          <p:nvSpPr>
            <p:cNvPr id="3" name="Oval 6"/>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cs typeface="+mn-ea"/>
                <a:sym typeface="+mn-lt"/>
              </a:endParaRPr>
            </a:p>
          </p:txBody>
        </p:sp>
        <p:sp>
          <p:nvSpPr>
            <p:cNvPr id="4" name="Oval 7"/>
            <p:cNvSpPr>
              <a:spLocks noChangeArrowheads="1"/>
            </p:cNvSpPr>
            <p:nvPr/>
          </p:nvSpPr>
          <p:spPr bwMode="auto">
            <a:xfrm>
              <a:off x="2730500" y="2430463"/>
              <a:ext cx="295275" cy="295275"/>
            </a:xfrm>
            <a:prstGeom prst="ellipse">
              <a:avLst/>
            </a:prstGeom>
            <a:solidFill>
              <a:srgbClr val="8BCCD5"/>
            </a:solidFill>
            <a:ln>
              <a:noFill/>
            </a:ln>
          </p:spPr>
          <p:txBody>
            <a:bodyPr vert="horz" wrap="square" lIns="68580" tIns="34290" rIns="68580" bIns="34290" numCol="1" anchor="t" anchorCtr="0" compatLnSpc="1"/>
            <a:lstStyle/>
            <a:p>
              <a:endParaRPr lang="zh-CN" altLang="en-US" sz="1013">
                <a:cs typeface="+mn-ea"/>
                <a:sym typeface="+mn-lt"/>
              </a:endParaRPr>
            </a:p>
          </p:txBody>
        </p:sp>
        <p:sp>
          <p:nvSpPr>
            <p:cNvPr id="5"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rgbClr val="8BCCD5"/>
            </a:solidFill>
            <a:ln>
              <a:noFill/>
            </a:ln>
          </p:spPr>
          <p:txBody>
            <a:bodyPr vert="horz" wrap="square" lIns="68580" tIns="34290" rIns="68580" bIns="34290" numCol="1" anchor="t" anchorCtr="0" compatLnSpc="1"/>
            <a:lstStyle/>
            <a:p>
              <a:endParaRPr lang="zh-CN" altLang="en-US" sz="1013" dirty="0">
                <a:cs typeface="+mn-ea"/>
                <a:sym typeface="+mn-lt"/>
              </a:endParaRPr>
            </a:p>
          </p:txBody>
        </p:sp>
        <p:sp>
          <p:nvSpPr>
            <p:cNvPr id="6" name="Freeform 9"/>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rgbClr val="8BCCD5"/>
            </a:solidFill>
            <a:ln>
              <a:noFill/>
            </a:ln>
          </p:spPr>
          <p:txBody>
            <a:bodyPr vert="horz" wrap="square" lIns="68580" tIns="34290" rIns="68580" bIns="34290" numCol="1" anchor="t" anchorCtr="0" compatLnSpc="1"/>
            <a:lstStyle/>
            <a:p>
              <a:endParaRPr lang="zh-CN" altLang="en-US" sz="1013" dirty="0">
                <a:cs typeface="+mn-ea"/>
                <a:sym typeface="+mn-lt"/>
              </a:endParaRPr>
            </a:p>
          </p:txBody>
        </p:sp>
        <p:sp>
          <p:nvSpPr>
            <p:cNvPr id="7" name="Freeform 10"/>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rgbClr val="8BCCD5"/>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8" name="组合 7"/>
          <p:cNvGrpSpPr/>
          <p:nvPr/>
        </p:nvGrpSpPr>
        <p:grpSpPr>
          <a:xfrm>
            <a:off x="2505238" y="1940481"/>
            <a:ext cx="1690220" cy="1428824"/>
            <a:chOff x="1508126" y="1417638"/>
            <a:chExt cx="1373187" cy="1160463"/>
          </a:xfrm>
        </p:grpSpPr>
        <p:sp>
          <p:nvSpPr>
            <p:cNvPr id="9" name="Freeform 11"/>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rgbClr val="8BCCD5"/>
            </a:solidFill>
            <a:ln>
              <a:noFill/>
            </a:ln>
          </p:spPr>
          <p:txBody>
            <a:bodyPr vert="horz" wrap="square" lIns="68580" tIns="34290" rIns="68580" bIns="34290" numCol="1" anchor="t" anchorCtr="0" compatLnSpc="1"/>
            <a:lstStyle/>
            <a:p>
              <a:endParaRPr lang="zh-CN" altLang="en-US" sz="1013" dirty="0">
                <a:cs typeface="+mn-ea"/>
                <a:sym typeface="+mn-lt"/>
              </a:endParaRPr>
            </a:p>
          </p:txBody>
        </p:sp>
        <p:sp>
          <p:nvSpPr>
            <p:cNvPr id="10" name="Freeform 12"/>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sp>
          <p:nvSpPr>
            <p:cNvPr id="11" name="Freeform 13"/>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3">
                <a:cs typeface="+mn-ea"/>
                <a:sym typeface="+mn-lt"/>
              </a:endParaRPr>
            </a:p>
          </p:txBody>
        </p:sp>
        <p:sp>
          <p:nvSpPr>
            <p:cNvPr id="12" name="Freeform 14"/>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sz="1013">
                <a:cs typeface="+mn-ea"/>
                <a:sym typeface="+mn-lt"/>
              </a:endParaRPr>
            </a:p>
          </p:txBody>
        </p:sp>
        <p:sp>
          <p:nvSpPr>
            <p:cNvPr id="13" name="Freeform 15"/>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85000"/>
              </a:schemeClr>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4" name="组合 13"/>
          <p:cNvGrpSpPr/>
          <p:nvPr/>
        </p:nvGrpSpPr>
        <p:grpSpPr>
          <a:xfrm>
            <a:off x="6245279" y="2171892"/>
            <a:ext cx="2732195" cy="378159"/>
            <a:chOff x="6196397" y="2067273"/>
            <a:chExt cx="3642927" cy="504212"/>
          </a:xfrm>
        </p:grpSpPr>
        <p:sp>
          <p:nvSpPr>
            <p:cNvPr id="15" name="椭圆 14"/>
            <p:cNvSpPr/>
            <p:nvPr/>
          </p:nvSpPr>
          <p:spPr>
            <a:xfrm>
              <a:off x="6196397" y="2067273"/>
              <a:ext cx="504056" cy="5042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013" dirty="0">
                  <a:solidFill>
                    <a:srgbClr val="99BAC1"/>
                  </a:solidFill>
                  <a:cs typeface="+mn-ea"/>
                  <a:sym typeface="+mn-lt"/>
                </a:rPr>
                <a:t>01</a:t>
              </a:r>
              <a:endParaRPr lang="zh-CN" altLang="en-US" sz="1013" dirty="0">
                <a:solidFill>
                  <a:srgbClr val="99BAC1"/>
                </a:solidFill>
                <a:cs typeface="+mn-ea"/>
                <a:sym typeface="+mn-lt"/>
              </a:endParaRPr>
            </a:p>
          </p:txBody>
        </p:sp>
        <p:sp>
          <p:nvSpPr>
            <p:cNvPr id="16" name="矩形 15"/>
            <p:cNvSpPr/>
            <p:nvPr/>
          </p:nvSpPr>
          <p:spPr>
            <a:xfrm>
              <a:off x="6839825" y="2076676"/>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17" name="组合 16"/>
          <p:cNvGrpSpPr/>
          <p:nvPr/>
        </p:nvGrpSpPr>
        <p:grpSpPr>
          <a:xfrm>
            <a:off x="6245279" y="2813164"/>
            <a:ext cx="2732195" cy="378159"/>
            <a:chOff x="6196397" y="2922302"/>
            <a:chExt cx="3642927" cy="504212"/>
          </a:xfrm>
        </p:grpSpPr>
        <p:sp>
          <p:nvSpPr>
            <p:cNvPr id="18" name="椭圆 17"/>
            <p:cNvSpPr/>
            <p:nvPr/>
          </p:nvSpPr>
          <p:spPr>
            <a:xfrm>
              <a:off x="6196397" y="2922302"/>
              <a:ext cx="504056" cy="504212"/>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013" dirty="0">
                  <a:cs typeface="+mn-ea"/>
                  <a:sym typeface="+mn-lt"/>
                </a:rPr>
                <a:t>02</a:t>
              </a:r>
              <a:endParaRPr lang="zh-CN" altLang="en-US" sz="1013" dirty="0">
                <a:cs typeface="+mn-ea"/>
                <a:sym typeface="+mn-lt"/>
              </a:endParaRPr>
            </a:p>
          </p:txBody>
        </p:sp>
        <p:sp>
          <p:nvSpPr>
            <p:cNvPr id="19" name="矩形 18"/>
            <p:cNvSpPr/>
            <p:nvPr/>
          </p:nvSpPr>
          <p:spPr>
            <a:xfrm>
              <a:off x="6839825" y="2958826"/>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20" name="组合 19"/>
          <p:cNvGrpSpPr/>
          <p:nvPr/>
        </p:nvGrpSpPr>
        <p:grpSpPr>
          <a:xfrm>
            <a:off x="6245279" y="3449465"/>
            <a:ext cx="2732195" cy="378159"/>
            <a:chOff x="6196397" y="3770704"/>
            <a:chExt cx="3642927" cy="504212"/>
          </a:xfrm>
        </p:grpSpPr>
        <p:sp>
          <p:nvSpPr>
            <p:cNvPr id="21" name="椭圆 20"/>
            <p:cNvSpPr/>
            <p:nvPr/>
          </p:nvSpPr>
          <p:spPr>
            <a:xfrm>
              <a:off x="6196397" y="3770704"/>
              <a:ext cx="504056" cy="5042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013" dirty="0">
                  <a:solidFill>
                    <a:srgbClr val="99BAC1"/>
                  </a:solidFill>
                  <a:cs typeface="+mn-ea"/>
                  <a:sym typeface="+mn-lt"/>
                </a:rPr>
                <a:t>03</a:t>
              </a:r>
              <a:endParaRPr lang="zh-CN" altLang="en-US" sz="1013" dirty="0">
                <a:solidFill>
                  <a:srgbClr val="99BAC1"/>
                </a:solidFill>
                <a:cs typeface="+mn-ea"/>
                <a:sym typeface="+mn-lt"/>
              </a:endParaRPr>
            </a:p>
          </p:txBody>
        </p:sp>
        <p:sp>
          <p:nvSpPr>
            <p:cNvPr id="22" name="矩形 21"/>
            <p:cNvSpPr/>
            <p:nvPr/>
          </p:nvSpPr>
          <p:spPr>
            <a:xfrm>
              <a:off x="6839825" y="3770704"/>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23" name="组合 22"/>
          <p:cNvGrpSpPr/>
          <p:nvPr/>
        </p:nvGrpSpPr>
        <p:grpSpPr>
          <a:xfrm>
            <a:off x="6245279" y="4090736"/>
            <a:ext cx="2732195" cy="378159"/>
            <a:chOff x="6196397" y="4625732"/>
            <a:chExt cx="3642926" cy="504212"/>
          </a:xfrm>
        </p:grpSpPr>
        <p:sp>
          <p:nvSpPr>
            <p:cNvPr id="24" name="椭圆 23"/>
            <p:cNvSpPr/>
            <p:nvPr/>
          </p:nvSpPr>
          <p:spPr>
            <a:xfrm>
              <a:off x="6196397" y="4625732"/>
              <a:ext cx="504056" cy="504212"/>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013" dirty="0">
                  <a:cs typeface="+mn-ea"/>
                  <a:sym typeface="+mn-lt"/>
                </a:rPr>
                <a:t>04</a:t>
              </a:r>
              <a:endParaRPr lang="zh-CN" altLang="en-US" sz="1013" dirty="0">
                <a:cs typeface="+mn-ea"/>
                <a:sym typeface="+mn-lt"/>
              </a:endParaRPr>
            </a:p>
          </p:txBody>
        </p:sp>
        <p:sp>
          <p:nvSpPr>
            <p:cNvPr id="25" name="矩形 24"/>
            <p:cNvSpPr/>
            <p:nvPr/>
          </p:nvSpPr>
          <p:spPr>
            <a:xfrm>
              <a:off x="6839824" y="4670089"/>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spTree>
    <p:extLst>
      <p:ext uri="{BB962C8B-B14F-4D97-AF65-F5344CB8AC3E}">
        <p14:creationId xmlns:p14="http://schemas.microsoft.com/office/powerpoint/2010/main" val="87276685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十字形 1"/>
          <p:cNvSpPr/>
          <p:nvPr/>
        </p:nvSpPr>
        <p:spPr>
          <a:xfrm>
            <a:off x="4817022" y="1507338"/>
            <a:ext cx="483520" cy="483520"/>
          </a:xfrm>
          <a:prstGeom prst="plus">
            <a:avLst>
              <a:gd name="adj" fmla="val 4152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等于号 11101"/>
          <p:cNvSpPr/>
          <p:nvPr/>
        </p:nvSpPr>
        <p:spPr>
          <a:xfrm>
            <a:off x="6751510" y="1628582"/>
            <a:ext cx="431800" cy="260648"/>
          </a:xfrm>
          <a:prstGeom prst="mathEqual">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4" name="组合 3"/>
          <p:cNvGrpSpPr/>
          <p:nvPr/>
        </p:nvGrpSpPr>
        <p:grpSpPr>
          <a:xfrm>
            <a:off x="3595432" y="1410643"/>
            <a:ext cx="756850" cy="756850"/>
            <a:chOff x="3639820" y="1756872"/>
            <a:chExt cx="756850" cy="756850"/>
          </a:xfrm>
        </p:grpSpPr>
        <p:sp>
          <p:nvSpPr>
            <p:cNvPr id="5" name="椭圆 4"/>
            <p:cNvSpPr/>
            <p:nvPr/>
          </p:nvSpPr>
          <p:spPr>
            <a:xfrm>
              <a:off x="3639820" y="1756872"/>
              <a:ext cx="756850" cy="756850"/>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Freeform 291"/>
            <p:cNvSpPr>
              <a:spLocks noEditPoints="1"/>
            </p:cNvSpPr>
            <p:nvPr/>
          </p:nvSpPr>
          <p:spPr bwMode="auto">
            <a:xfrm>
              <a:off x="3892396" y="1974811"/>
              <a:ext cx="251698" cy="253896"/>
            </a:xfrm>
            <a:custGeom>
              <a:avLst/>
              <a:gdLst>
                <a:gd name="T0" fmla="*/ 35 w 103"/>
                <a:gd name="T1" fmla="*/ 39 h 104"/>
                <a:gd name="T2" fmla="*/ 37 w 103"/>
                <a:gd name="T3" fmla="*/ 19 h 104"/>
                <a:gd name="T4" fmla="*/ 68 w 103"/>
                <a:gd name="T5" fmla="*/ 20 h 104"/>
                <a:gd name="T6" fmla="*/ 69 w 103"/>
                <a:gd name="T7" fmla="*/ 39 h 104"/>
                <a:gd name="T8" fmla="*/ 72 w 103"/>
                <a:gd name="T9" fmla="*/ 10 h 104"/>
                <a:gd name="T10" fmla="*/ 33 w 103"/>
                <a:gd name="T11" fmla="*/ 8 h 104"/>
                <a:gd name="T12" fmla="*/ 35 w 103"/>
                <a:gd name="T13" fmla="*/ 39 h 104"/>
                <a:gd name="T14" fmla="*/ 5 w 103"/>
                <a:gd name="T15" fmla="*/ 67 h 104"/>
                <a:gd name="T16" fmla="*/ 28 w 103"/>
                <a:gd name="T17" fmla="*/ 59 h 104"/>
                <a:gd name="T18" fmla="*/ 27 w 103"/>
                <a:gd name="T19" fmla="*/ 76 h 104"/>
                <a:gd name="T20" fmla="*/ 31 w 103"/>
                <a:gd name="T21" fmla="*/ 75 h 104"/>
                <a:gd name="T22" fmla="*/ 28 w 103"/>
                <a:gd name="T23" fmla="*/ 78 h 104"/>
                <a:gd name="T24" fmla="*/ 28 w 103"/>
                <a:gd name="T25" fmla="*/ 79 h 104"/>
                <a:gd name="T26" fmla="*/ 40 w 103"/>
                <a:gd name="T27" fmla="*/ 100 h 104"/>
                <a:gd name="T28" fmla="*/ 43 w 103"/>
                <a:gd name="T29" fmla="*/ 102 h 104"/>
                <a:gd name="T30" fmla="*/ 30 w 103"/>
                <a:gd name="T31" fmla="*/ 79 h 104"/>
                <a:gd name="T32" fmla="*/ 35 w 103"/>
                <a:gd name="T33" fmla="*/ 74 h 104"/>
                <a:gd name="T34" fmla="*/ 34 w 103"/>
                <a:gd name="T35" fmla="*/ 73 h 104"/>
                <a:gd name="T36" fmla="*/ 29 w 103"/>
                <a:gd name="T37" fmla="*/ 73 h 104"/>
                <a:gd name="T38" fmla="*/ 29 w 103"/>
                <a:gd name="T39" fmla="*/ 59 h 104"/>
                <a:gd name="T40" fmla="*/ 39 w 103"/>
                <a:gd name="T41" fmla="*/ 53 h 104"/>
                <a:gd name="T42" fmla="*/ 40 w 103"/>
                <a:gd name="T43" fmla="*/ 53 h 104"/>
                <a:gd name="T44" fmla="*/ 40 w 103"/>
                <a:gd name="T45" fmla="*/ 67 h 104"/>
                <a:gd name="T46" fmla="*/ 46 w 103"/>
                <a:gd name="T47" fmla="*/ 83 h 104"/>
                <a:gd name="T48" fmla="*/ 50 w 103"/>
                <a:gd name="T49" fmla="*/ 67 h 104"/>
                <a:gd name="T50" fmla="*/ 48 w 103"/>
                <a:gd name="T51" fmla="*/ 64 h 104"/>
                <a:gd name="T52" fmla="*/ 49 w 103"/>
                <a:gd name="T53" fmla="*/ 60 h 104"/>
                <a:gd name="T54" fmla="*/ 56 w 103"/>
                <a:gd name="T55" fmla="*/ 60 h 104"/>
                <a:gd name="T56" fmla="*/ 58 w 103"/>
                <a:gd name="T57" fmla="*/ 64 h 104"/>
                <a:gd name="T58" fmla="*/ 56 w 103"/>
                <a:gd name="T59" fmla="*/ 67 h 104"/>
                <a:gd name="T60" fmla="*/ 59 w 103"/>
                <a:gd name="T61" fmla="*/ 83 h 104"/>
                <a:gd name="T62" fmla="*/ 65 w 103"/>
                <a:gd name="T63" fmla="*/ 68 h 104"/>
                <a:gd name="T64" fmla="*/ 66 w 103"/>
                <a:gd name="T65" fmla="*/ 54 h 104"/>
                <a:gd name="T66" fmla="*/ 74 w 103"/>
                <a:gd name="T67" fmla="*/ 59 h 104"/>
                <a:gd name="T68" fmla="*/ 75 w 103"/>
                <a:gd name="T69" fmla="*/ 73 h 104"/>
                <a:gd name="T70" fmla="*/ 70 w 103"/>
                <a:gd name="T71" fmla="*/ 73 h 104"/>
                <a:gd name="T72" fmla="*/ 69 w 103"/>
                <a:gd name="T73" fmla="*/ 74 h 104"/>
                <a:gd name="T74" fmla="*/ 74 w 103"/>
                <a:gd name="T75" fmla="*/ 79 h 104"/>
                <a:gd name="T76" fmla="*/ 63 w 103"/>
                <a:gd name="T77" fmla="*/ 98 h 104"/>
                <a:gd name="T78" fmla="*/ 63 w 103"/>
                <a:gd name="T79" fmla="*/ 98 h 104"/>
                <a:gd name="T80" fmla="*/ 63 w 103"/>
                <a:gd name="T81" fmla="*/ 98 h 104"/>
                <a:gd name="T82" fmla="*/ 61 w 103"/>
                <a:gd name="T83" fmla="*/ 102 h 104"/>
                <a:gd name="T84" fmla="*/ 63 w 103"/>
                <a:gd name="T85" fmla="*/ 100 h 104"/>
                <a:gd name="T86" fmla="*/ 76 w 103"/>
                <a:gd name="T87" fmla="*/ 79 h 104"/>
                <a:gd name="T88" fmla="*/ 76 w 103"/>
                <a:gd name="T89" fmla="*/ 78 h 104"/>
                <a:gd name="T90" fmla="*/ 72 w 103"/>
                <a:gd name="T91" fmla="*/ 75 h 104"/>
                <a:gd name="T92" fmla="*/ 77 w 103"/>
                <a:gd name="T93" fmla="*/ 76 h 104"/>
                <a:gd name="T94" fmla="*/ 75 w 103"/>
                <a:gd name="T95" fmla="*/ 59 h 104"/>
                <a:gd name="T96" fmla="*/ 98 w 103"/>
                <a:gd name="T97" fmla="*/ 67 h 104"/>
                <a:gd name="T98" fmla="*/ 103 w 103"/>
                <a:gd name="T99" fmla="*/ 104 h 104"/>
                <a:gd name="T100" fmla="*/ 85 w 103"/>
                <a:gd name="T101" fmla="*/ 104 h 104"/>
                <a:gd name="T102" fmla="*/ 85 w 103"/>
                <a:gd name="T103" fmla="*/ 91 h 104"/>
                <a:gd name="T104" fmla="*/ 84 w 103"/>
                <a:gd name="T105" fmla="*/ 92 h 104"/>
                <a:gd name="T106" fmla="*/ 80 w 103"/>
                <a:gd name="T107" fmla="*/ 104 h 104"/>
                <a:gd name="T108" fmla="*/ 56 w 103"/>
                <a:gd name="T109" fmla="*/ 104 h 104"/>
                <a:gd name="T110" fmla="*/ 50 w 103"/>
                <a:gd name="T111" fmla="*/ 104 h 104"/>
                <a:gd name="T112" fmla="*/ 25 w 103"/>
                <a:gd name="T113" fmla="*/ 104 h 104"/>
                <a:gd name="T114" fmla="*/ 21 w 103"/>
                <a:gd name="T115" fmla="*/ 92 h 104"/>
                <a:gd name="T116" fmla="*/ 20 w 103"/>
                <a:gd name="T117" fmla="*/ 91 h 104"/>
                <a:gd name="T118" fmla="*/ 20 w 103"/>
                <a:gd name="T119" fmla="*/ 104 h 104"/>
                <a:gd name="T120" fmla="*/ 0 w 103"/>
                <a:gd name="T121" fmla="*/ 104 h 104"/>
                <a:gd name="T122" fmla="*/ 5 w 103"/>
                <a:gd name="T123" fmla="*/ 67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4">
                  <a:moveTo>
                    <a:pt x="35" y="39"/>
                  </a:moveTo>
                  <a:cubicBezTo>
                    <a:pt x="35" y="32"/>
                    <a:pt x="34" y="27"/>
                    <a:pt x="37" y="19"/>
                  </a:cubicBezTo>
                  <a:cubicBezTo>
                    <a:pt x="45" y="31"/>
                    <a:pt x="58" y="23"/>
                    <a:pt x="68" y="20"/>
                  </a:cubicBezTo>
                  <a:cubicBezTo>
                    <a:pt x="69" y="26"/>
                    <a:pt x="69" y="31"/>
                    <a:pt x="69" y="39"/>
                  </a:cubicBezTo>
                  <a:cubicBezTo>
                    <a:pt x="76" y="33"/>
                    <a:pt x="76" y="16"/>
                    <a:pt x="72" y="10"/>
                  </a:cubicBezTo>
                  <a:cubicBezTo>
                    <a:pt x="65" y="0"/>
                    <a:pt x="40" y="0"/>
                    <a:pt x="33" y="8"/>
                  </a:cubicBezTo>
                  <a:cubicBezTo>
                    <a:pt x="30" y="12"/>
                    <a:pt x="26" y="34"/>
                    <a:pt x="35" y="39"/>
                  </a:cubicBezTo>
                  <a:close/>
                  <a:moveTo>
                    <a:pt x="5" y="67"/>
                  </a:moveTo>
                  <a:cubicBezTo>
                    <a:pt x="13" y="64"/>
                    <a:pt x="20" y="62"/>
                    <a:pt x="28" y="59"/>
                  </a:cubicBezTo>
                  <a:cubicBezTo>
                    <a:pt x="27" y="76"/>
                    <a:pt x="27" y="76"/>
                    <a:pt x="27" y="76"/>
                  </a:cubicBezTo>
                  <a:cubicBezTo>
                    <a:pt x="31" y="75"/>
                    <a:pt x="31" y="75"/>
                    <a:pt x="31" y="75"/>
                  </a:cubicBezTo>
                  <a:cubicBezTo>
                    <a:pt x="28" y="78"/>
                    <a:pt x="28" y="78"/>
                    <a:pt x="28" y="78"/>
                  </a:cubicBezTo>
                  <a:cubicBezTo>
                    <a:pt x="28" y="79"/>
                    <a:pt x="28" y="79"/>
                    <a:pt x="28" y="79"/>
                  </a:cubicBezTo>
                  <a:cubicBezTo>
                    <a:pt x="28" y="79"/>
                    <a:pt x="35" y="92"/>
                    <a:pt x="40" y="100"/>
                  </a:cubicBezTo>
                  <a:cubicBezTo>
                    <a:pt x="41" y="101"/>
                    <a:pt x="42" y="101"/>
                    <a:pt x="43" y="102"/>
                  </a:cubicBezTo>
                  <a:cubicBezTo>
                    <a:pt x="39" y="95"/>
                    <a:pt x="32" y="82"/>
                    <a:pt x="30" y="79"/>
                  </a:cubicBezTo>
                  <a:cubicBezTo>
                    <a:pt x="35" y="74"/>
                    <a:pt x="35" y="74"/>
                    <a:pt x="35" y="74"/>
                  </a:cubicBezTo>
                  <a:cubicBezTo>
                    <a:pt x="34" y="73"/>
                    <a:pt x="34" y="73"/>
                    <a:pt x="34" y="73"/>
                  </a:cubicBezTo>
                  <a:cubicBezTo>
                    <a:pt x="29" y="73"/>
                    <a:pt x="29" y="73"/>
                    <a:pt x="29" y="73"/>
                  </a:cubicBezTo>
                  <a:cubicBezTo>
                    <a:pt x="29" y="59"/>
                    <a:pt x="29" y="59"/>
                    <a:pt x="29" y="59"/>
                  </a:cubicBezTo>
                  <a:cubicBezTo>
                    <a:pt x="32" y="57"/>
                    <a:pt x="37" y="55"/>
                    <a:pt x="39" y="53"/>
                  </a:cubicBezTo>
                  <a:cubicBezTo>
                    <a:pt x="40" y="53"/>
                    <a:pt x="40" y="53"/>
                    <a:pt x="40" y="53"/>
                  </a:cubicBezTo>
                  <a:cubicBezTo>
                    <a:pt x="40" y="67"/>
                    <a:pt x="40" y="67"/>
                    <a:pt x="40" y="67"/>
                  </a:cubicBezTo>
                  <a:cubicBezTo>
                    <a:pt x="46" y="83"/>
                    <a:pt x="46" y="83"/>
                    <a:pt x="46" y="83"/>
                  </a:cubicBezTo>
                  <a:cubicBezTo>
                    <a:pt x="50" y="67"/>
                    <a:pt x="50" y="67"/>
                    <a:pt x="50" y="67"/>
                  </a:cubicBezTo>
                  <a:cubicBezTo>
                    <a:pt x="48" y="64"/>
                    <a:pt x="48" y="64"/>
                    <a:pt x="48" y="64"/>
                  </a:cubicBezTo>
                  <a:cubicBezTo>
                    <a:pt x="49" y="60"/>
                    <a:pt x="49" y="60"/>
                    <a:pt x="49" y="60"/>
                  </a:cubicBezTo>
                  <a:cubicBezTo>
                    <a:pt x="56" y="60"/>
                    <a:pt x="56" y="60"/>
                    <a:pt x="56" y="60"/>
                  </a:cubicBezTo>
                  <a:cubicBezTo>
                    <a:pt x="58" y="64"/>
                    <a:pt x="58" y="64"/>
                    <a:pt x="58" y="64"/>
                  </a:cubicBezTo>
                  <a:cubicBezTo>
                    <a:pt x="56" y="67"/>
                    <a:pt x="56" y="67"/>
                    <a:pt x="56" y="67"/>
                  </a:cubicBezTo>
                  <a:cubicBezTo>
                    <a:pt x="59" y="83"/>
                    <a:pt x="59" y="83"/>
                    <a:pt x="59" y="83"/>
                  </a:cubicBezTo>
                  <a:cubicBezTo>
                    <a:pt x="65" y="68"/>
                    <a:pt x="65" y="68"/>
                    <a:pt x="65" y="68"/>
                  </a:cubicBezTo>
                  <a:cubicBezTo>
                    <a:pt x="66" y="54"/>
                    <a:pt x="66" y="54"/>
                    <a:pt x="66" y="54"/>
                  </a:cubicBezTo>
                  <a:cubicBezTo>
                    <a:pt x="69" y="56"/>
                    <a:pt x="72" y="58"/>
                    <a:pt x="74" y="59"/>
                  </a:cubicBezTo>
                  <a:cubicBezTo>
                    <a:pt x="75" y="73"/>
                    <a:pt x="75" y="73"/>
                    <a:pt x="75" y="73"/>
                  </a:cubicBezTo>
                  <a:cubicBezTo>
                    <a:pt x="70" y="73"/>
                    <a:pt x="70" y="73"/>
                    <a:pt x="70" y="73"/>
                  </a:cubicBezTo>
                  <a:cubicBezTo>
                    <a:pt x="69" y="74"/>
                    <a:pt x="69" y="74"/>
                    <a:pt x="69" y="74"/>
                  </a:cubicBezTo>
                  <a:cubicBezTo>
                    <a:pt x="74" y="79"/>
                    <a:pt x="74" y="79"/>
                    <a:pt x="74" y="79"/>
                  </a:cubicBezTo>
                  <a:cubicBezTo>
                    <a:pt x="72" y="81"/>
                    <a:pt x="67" y="91"/>
                    <a:pt x="63" y="98"/>
                  </a:cubicBezTo>
                  <a:cubicBezTo>
                    <a:pt x="63" y="98"/>
                    <a:pt x="63" y="98"/>
                    <a:pt x="63" y="98"/>
                  </a:cubicBezTo>
                  <a:cubicBezTo>
                    <a:pt x="63" y="98"/>
                    <a:pt x="63" y="98"/>
                    <a:pt x="63" y="98"/>
                  </a:cubicBezTo>
                  <a:cubicBezTo>
                    <a:pt x="62" y="100"/>
                    <a:pt x="62" y="101"/>
                    <a:pt x="61" y="102"/>
                  </a:cubicBezTo>
                  <a:cubicBezTo>
                    <a:pt x="62" y="101"/>
                    <a:pt x="63" y="101"/>
                    <a:pt x="63" y="100"/>
                  </a:cubicBezTo>
                  <a:cubicBezTo>
                    <a:pt x="69" y="92"/>
                    <a:pt x="75" y="79"/>
                    <a:pt x="76" y="79"/>
                  </a:cubicBezTo>
                  <a:cubicBezTo>
                    <a:pt x="76" y="78"/>
                    <a:pt x="76" y="78"/>
                    <a:pt x="76" y="78"/>
                  </a:cubicBezTo>
                  <a:cubicBezTo>
                    <a:pt x="72" y="75"/>
                    <a:pt x="72" y="75"/>
                    <a:pt x="72" y="75"/>
                  </a:cubicBezTo>
                  <a:cubicBezTo>
                    <a:pt x="77" y="76"/>
                    <a:pt x="77" y="76"/>
                    <a:pt x="77" y="76"/>
                  </a:cubicBezTo>
                  <a:cubicBezTo>
                    <a:pt x="75" y="59"/>
                    <a:pt x="75" y="59"/>
                    <a:pt x="75" y="59"/>
                  </a:cubicBezTo>
                  <a:cubicBezTo>
                    <a:pt x="98" y="67"/>
                    <a:pt x="98" y="67"/>
                    <a:pt x="98" y="67"/>
                  </a:cubicBezTo>
                  <a:cubicBezTo>
                    <a:pt x="103" y="77"/>
                    <a:pt x="103" y="90"/>
                    <a:pt x="103" y="104"/>
                  </a:cubicBezTo>
                  <a:cubicBezTo>
                    <a:pt x="85" y="104"/>
                    <a:pt x="85" y="104"/>
                    <a:pt x="85" y="104"/>
                  </a:cubicBezTo>
                  <a:cubicBezTo>
                    <a:pt x="85" y="91"/>
                    <a:pt x="85" y="91"/>
                    <a:pt x="85" y="91"/>
                  </a:cubicBezTo>
                  <a:cubicBezTo>
                    <a:pt x="84" y="92"/>
                    <a:pt x="84" y="92"/>
                    <a:pt x="84" y="92"/>
                  </a:cubicBezTo>
                  <a:cubicBezTo>
                    <a:pt x="80" y="104"/>
                    <a:pt x="80" y="104"/>
                    <a:pt x="80" y="104"/>
                  </a:cubicBezTo>
                  <a:cubicBezTo>
                    <a:pt x="56" y="104"/>
                    <a:pt x="56" y="104"/>
                    <a:pt x="56" y="104"/>
                  </a:cubicBezTo>
                  <a:cubicBezTo>
                    <a:pt x="50" y="104"/>
                    <a:pt x="50" y="104"/>
                    <a:pt x="50" y="104"/>
                  </a:cubicBezTo>
                  <a:cubicBezTo>
                    <a:pt x="25" y="104"/>
                    <a:pt x="25" y="104"/>
                    <a:pt x="25" y="104"/>
                  </a:cubicBezTo>
                  <a:cubicBezTo>
                    <a:pt x="21" y="92"/>
                    <a:pt x="21" y="92"/>
                    <a:pt x="21" y="92"/>
                  </a:cubicBezTo>
                  <a:cubicBezTo>
                    <a:pt x="20" y="91"/>
                    <a:pt x="20" y="91"/>
                    <a:pt x="20" y="91"/>
                  </a:cubicBezTo>
                  <a:cubicBezTo>
                    <a:pt x="20" y="104"/>
                    <a:pt x="20" y="104"/>
                    <a:pt x="20" y="104"/>
                  </a:cubicBezTo>
                  <a:cubicBezTo>
                    <a:pt x="0" y="104"/>
                    <a:pt x="0" y="104"/>
                    <a:pt x="0" y="104"/>
                  </a:cubicBezTo>
                  <a:cubicBezTo>
                    <a:pt x="0" y="86"/>
                    <a:pt x="1" y="74"/>
                    <a:pt x="5" y="6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solidFill>
                <a:cs typeface="+mn-ea"/>
                <a:sym typeface="+mn-lt"/>
              </a:endParaRPr>
            </a:p>
          </p:txBody>
        </p:sp>
      </p:grpSp>
      <p:grpSp>
        <p:nvGrpSpPr>
          <p:cNvPr id="7" name="组合 6"/>
          <p:cNvGrpSpPr/>
          <p:nvPr/>
        </p:nvGrpSpPr>
        <p:grpSpPr>
          <a:xfrm>
            <a:off x="7568318" y="1359710"/>
            <a:ext cx="756850" cy="756850"/>
            <a:chOff x="7612706" y="1705939"/>
            <a:chExt cx="756850" cy="756850"/>
          </a:xfrm>
        </p:grpSpPr>
        <p:sp>
          <p:nvSpPr>
            <p:cNvPr id="8" name="椭圆 7"/>
            <p:cNvSpPr/>
            <p:nvPr/>
          </p:nvSpPr>
          <p:spPr>
            <a:xfrm>
              <a:off x="7612706" y="1705939"/>
              <a:ext cx="756850" cy="756850"/>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9" name="Freeform 14"/>
            <p:cNvSpPr>
              <a:spLocks noEditPoints="1"/>
            </p:cNvSpPr>
            <p:nvPr/>
          </p:nvSpPr>
          <p:spPr bwMode="auto">
            <a:xfrm>
              <a:off x="7895943" y="1987791"/>
              <a:ext cx="190375" cy="215072"/>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solidFill>
                <a:cs typeface="+mn-ea"/>
                <a:sym typeface="+mn-lt"/>
              </a:endParaRPr>
            </a:p>
          </p:txBody>
        </p:sp>
      </p:grpSp>
      <p:grpSp>
        <p:nvGrpSpPr>
          <p:cNvPr id="10" name="组合 9"/>
          <p:cNvGrpSpPr/>
          <p:nvPr/>
        </p:nvGrpSpPr>
        <p:grpSpPr>
          <a:xfrm>
            <a:off x="5609652" y="1410643"/>
            <a:ext cx="756850" cy="756850"/>
            <a:chOff x="5654040" y="1756872"/>
            <a:chExt cx="756850" cy="756850"/>
          </a:xfrm>
        </p:grpSpPr>
        <p:sp>
          <p:nvSpPr>
            <p:cNvPr id="11" name="椭圆 10"/>
            <p:cNvSpPr/>
            <p:nvPr/>
          </p:nvSpPr>
          <p:spPr>
            <a:xfrm>
              <a:off x="5654040" y="1756872"/>
              <a:ext cx="756850" cy="756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12" name="Freeform 91"/>
            <p:cNvSpPr>
              <a:spLocks noEditPoints="1"/>
            </p:cNvSpPr>
            <p:nvPr/>
          </p:nvSpPr>
          <p:spPr bwMode="auto">
            <a:xfrm>
              <a:off x="5899717" y="2003234"/>
              <a:ext cx="265496" cy="215072"/>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8BCCD5"/>
            </a:solidFill>
            <a:ln>
              <a:noFill/>
            </a:ln>
          </p:spPr>
          <p:txBody>
            <a:bodyPr vert="horz" wrap="square" lIns="91440" tIns="45720" rIns="91440" bIns="45720" numCol="1" anchor="t" anchorCtr="0" compatLnSpc="1"/>
            <a:lstStyle/>
            <a:p>
              <a:endParaRPr lang="zh-CN" altLang="en-US">
                <a:solidFill>
                  <a:schemeClr val="tx1"/>
                </a:solidFill>
                <a:cs typeface="+mn-ea"/>
                <a:sym typeface="+mn-lt"/>
              </a:endParaRPr>
            </a:p>
          </p:txBody>
        </p:sp>
      </p:grpSp>
      <p:grpSp>
        <p:nvGrpSpPr>
          <p:cNvPr id="13" name="组合 12"/>
          <p:cNvGrpSpPr/>
          <p:nvPr/>
        </p:nvGrpSpPr>
        <p:grpSpPr>
          <a:xfrm>
            <a:off x="1767902" y="2649701"/>
            <a:ext cx="3218180" cy="1308259"/>
            <a:chOff x="1812290" y="2995930"/>
            <a:chExt cx="3218180" cy="1308259"/>
          </a:xfrm>
        </p:grpSpPr>
        <p:sp>
          <p:nvSpPr>
            <p:cNvPr id="14" name="文本框 13"/>
            <p:cNvSpPr txBox="1"/>
            <p:nvPr/>
          </p:nvSpPr>
          <p:spPr>
            <a:xfrm>
              <a:off x="1812290" y="3565525"/>
              <a:ext cx="3218180" cy="738664"/>
            </a:xfrm>
            <a:prstGeom prst="rect">
              <a:avLst/>
            </a:prstGeom>
            <a:noFill/>
          </p:spPr>
          <p:txBody>
            <a:bodyPr wrap="square" rtlCol="0" anchor="t">
              <a:spAutoFit/>
            </a:bodyPr>
            <a:lstStyle/>
            <a:p>
              <a:pPr algn="ct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15" name="矩形 14"/>
            <p:cNvSpPr/>
            <p:nvPr/>
          </p:nvSpPr>
          <p:spPr>
            <a:xfrm>
              <a:off x="1991360" y="2995930"/>
              <a:ext cx="2740660" cy="307975"/>
            </a:xfrm>
            <a:prstGeom prst="rect">
              <a:avLst/>
            </a:prstGeom>
            <a:solidFill>
              <a:srgbClr val="8BCCD5"/>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cs typeface="+mn-ea"/>
                  <a:sym typeface="+mn-lt"/>
                </a:rPr>
                <a:t>请输入你的题目</a:t>
              </a:r>
              <a:endParaRPr lang="en-US" altLang="zh-CN" b="1" dirty="0">
                <a:solidFill>
                  <a:schemeClr val="bg1"/>
                </a:solidFill>
                <a:cs typeface="+mn-ea"/>
                <a:sym typeface="+mn-lt"/>
              </a:endParaRPr>
            </a:p>
          </p:txBody>
        </p:sp>
      </p:grpSp>
      <p:grpSp>
        <p:nvGrpSpPr>
          <p:cNvPr id="16" name="组合 15"/>
          <p:cNvGrpSpPr/>
          <p:nvPr/>
        </p:nvGrpSpPr>
        <p:grpSpPr>
          <a:xfrm>
            <a:off x="1767902" y="4148301"/>
            <a:ext cx="3218180" cy="1418114"/>
            <a:chOff x="1812290" y="4494530"/>
            <a:chExt cx="3218180" cy="1418114"/>
          </a:xfrm>
        </p:grpSpPr>
        <p:sp>
          <p:nvSpPr>
            <p:cNvPr id="17" name="矩形 16"/>
            <p:cNvSpPr/>
            <p:nvPr/>
          </p:nvSpPr>
          <p:spPr>
            <a:xfrm>
              <a:off x="2013585" y="4494530"/>
              <a:ext cx="2740660" cy="307975"/>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99BAC1"/>
                  </a:solidFill>
                  <a:cs typeface="+mn-ea"/>
                  <a:sym typeface="+mn-lt"/>
                </a:rPr>
                <a:t>请输入你的题目</a:t>
              </a:r>
              <a:endParaRPr lang="en-US" altLang="zh-CN" b="1" dirty="0">
                <a:solidFill>
                  <a:srgbClr val="99BAC1"/>
                </a:solidFill>
                <a:cs typeface="+mn-ea"/>
                <a:sym typeface="+mn-lt"/>
              </a:endParaRPr>
            </a:p>
          </p:txBody>
        </p:sp>
        <p:sp>
          <p:nvSpPr>
            <p:cNvPr id="18" name="文本框 17"/>
            <p:cNvSpPr txBox="1"/>
            <p:nvPr/>
          </p:nvSpPr>
          <p:spPr>
            <a:xfrm>
              <a:off x="1812290" y="5173980"/>
              <a:ext cx="3218180" cy="738664"/>
            </a:xfrm>
            <a:prstGeom prst="rect">
              <a:avLst/>
            </a:prstGeom>
            <a:noFill/>
          </p:spPr>
          <p:txBody>
            <a:bodyPr wrap="square" rtlCol="0" anchor="t">
              <a:spAutoFit/>
            </a:bodyPr>
            <a:lstStyle/>
            <a:p>
              <a:pPr algn="ct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grpSp>
      <p:grpSp>
        <p:nvGrpSpPr>
          <p:cNvPr id="19" name="组合 18"/>
          <p:cNvGrpSpPr/>
          <p:nvPr/>
        </p:nvGrpSpPr>
        <p:grpSpPr>
          <a:xfrm>
            <a:off x="6895527" y="2706851"/>
            <a:ext cx="3218180" cy="1251109"/>
            <a:chOff x="6939915" y="3053080"/>
            <a:chExt cx="3218180" cy="1251109"/>
          </a:xfrm>
        </p:grpSpPr>
        <p:sp>
          <p:nvSpPr>
            <p:cNvPr id="20" name="矩形 19"/>
            <p:cNvSpPr/>
            <p:nvPr/>
          </p:nvSpPr>
          <p:spPr>
            <a:xfrm>
              <a:off x="7156450" y="3053080"/>
              <a:ext cx="2740660" cy="307975"/>
            </a:xfrm>
            <a:prstGeom prst="rect">
              <a:avLst/>
            </a:prstGeom>
            <a:solidFill>
              <a:srgbClr val="8BCCD5"/>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cs typeface="+mn-ea"/>
                  <a:sym typeface="+mn-lt"/>
                </a:rPr>
                <a:t>请输入你的题目</a:t>
              </a:r>
              <a:endParaRPr lang="en-US" altLang="zh-CN" b="1" dirty="0">
                <a:solidFill>
                  <a:schemeClr val="bg1"/>
                </a:solidFill>
                <a:cs typeface="+mn-ea"/>
                <a:sym typeface="+mn-lt"/>
              </a:endParaRPr>
            </a:p>
          </p:txBody>
        </p:sp>
        <p:sp>
          <p:nvSpPr>
            <p:cNvPr id="21" name="文本框 20"/>
            <p:cNvSpPr txBox="1"/>
            <p:nvPr/>
          </p:nvSpPr>
          <p:spPr>
            <a:xfrm>
              <a:off x="6939915" y="3565525"/>
              <a:ext cx="3218180" cy="738664"/>
            </a:xfrm>
            <a:prstGeom prst="rect">
              <a:avLst/>
            </a:prstGeom>
            <a:noFill/>
          </p:spPr>
          <p:txBody>
            <a:bodyPr wrap="square" rtlCol="0" anchor="t">
              <a:spAutoFit/>
            </a:bodyPr>
            <a:lstStyle/>
            <a:p>
              <a:pPr algn="ct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grpSp>
      <p:grpSp>
        <p:nvGrpSpPr>
          <p:cNvPr id="22" name="组合 21"/>
          <p:cNvGrpSpPr/>
          <p:nvPr/>
        </p:nvGrpSpPr>
        <p:grpSpPr>
          <a:xfrm>
            <a:off x="6873302" y="4205451"/>
            <a:ext cx="3218180" cy="1360964"/>
            <a:chOff x="6917690" y="4551680"/>
            <a:chExt cx="3218180" cy="1360964"/>
          </a:xfrm>
        </p:grpSpPr>
        <p:sp>
          <p:nvSpPr>
            <p:cNvPr id="23" name="矩形 22"/>
            <p:cNvSpPr/>
            <p:nvPr/>
          </p:nvSpPr>
          <p:spPr>
            <a:xfrm>
              <a:off x="7178675" y="4551680"/>
              <a:ext cx="2740660" cy="307975"/>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99BAC1"/>
                  </a:solidFill>
                  <a:cs typeface="+mn-ea"/>
                  <a:sym typeface="+mn-lt"/>
                </a:rPr>
                <a:t>请输入你的题目</a:t>
              </a:r>
              <a:endParaRPr lang="en-US" altLang="zh-CN" b="1" dirty="0">
                <a:solidFill>
                  <a:srgbClr val="99BAC1"/>
                </a:solidFill>
                <a:cs typeface="+mn-ea"/>
                <a:sym typeface="+mn-lt"/>
              </a:endParaRPr>
            </a:p>
          </p:txBody>
        </p:sp>
        <p:sp>
          <p:nvSpPr>
            <p:cNvPr id="24" name="文本框 23"/>
            <p:cNvSpPr txBox="1"/>
            <p:nvPr/>
          </p:nvSpPr>
          <p:spPr>
            <a:xfrm>
              <a:off x="6917690" y="5173980"/>
              <a:ext cx="3218180" cy="738664"/>
            </a:xfrm>
            <a:prstGeom prst="rect">
              <a:avLst/>
            </a:prstGeom>
            <a:noFill/>
          </p:spPr>
          <p:txBody>
            <a:bodyPr wrap="square" rtlCol="0" anchor="t">
              <a:spAutoFit/>
            </a:bodyPr>
            <a:lstStyle/>
            <a:p>
              <a:pPr algn="ct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grpSp>
    </p:spTree>
    <p:extLst>
      <p:ext uri="{BB962C8B-B14F-4D97-AF65-F5344CB8AC3E}">
        <p14:creationId xmlns:p14="http://schemas.microsoft.com/office/powerpoint/2010/main" val="427608976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fltVal val="0"/>
                                          </p:val>
                                        </p:tav>
                                        <p:tav tm="100000">
                                          <p:val>
                                            <p:strVal val="#ppt_w"/>
                                          </p:val>
                                        </p:tav>
                                      </p:tavLst>
                                    </p:anim>
                                    <p:anim calcmode="lin" valueType="num">
                                      <p:cBhvr>
                                        <p:cTn id="21" dur="1000" fill="hold"/>
                                        <p:tgtEl>
                                          <p:spTgt spid="10"/>
                                        </p:tgtEl>
                                        <p:attrNameLst>
                                          <p:attrName>ppt_h</p:attrName>
                                        </p:attrNameLst>
                                      </p:cBhvr>
                                      <p:tavLst>
                                        <p:tav tm="0">
                                          <p:val>
                                            <p:fltVal val="0"/>
                                          </p:val>
                                        </p:tav>
                                        <p:tav tm="100000">
                                          <p:val>
                                            <p:strVal val="#ppt_h"/>
                                          </p:val>
                                        </p:tav>
                                      </p:tavLst>
                                    </p:anim>
                                    <p:anim calcmode="lin" valueType="num">
                                      <p:cBhvr>
                                        <p:cTn id="22" dur="1000" fill="hold"/>
                                        <p:tgtEl>
                                          <p:spTgt spid="10"/>
                                        </p:tgtEl>
                                        <p:attrNameLst>
                                          <p:attrName>style.rotation</p:attrName>
                                        </p:attrNameLst>
                                      </p:cBhvr>
                                      <p:tavLst>
                                        <p:tav tm="0">
                                          <p:val>
                                            <p:fltVal val="90"/>
                                          </p:val>
                                        </p:tav>
                                        <p:tav tm="100000">
                                          <p:val>
                                            <p:fltVal val="0"/>
                                          </p:val>
                                        </p:tav>
                                      </p:tavLst>
                                    </p:anim>
                                    <p:animEffect transition="in" filter="fade">
                                      <p:cBhvr>
                                        <p:cTn id="23" dur="10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childTnLst>
                          </p:cTn>
                        </p:par>
                        <p:par>
                          <p:cTn id="37" fill="hold">
                            <p:stCondLst>
                              <p:cond delay="1000"/>
                            </p:stCondLst>
                            <p:childTnLst>
                              <p:par>
                                <p:cTn id="38" presetID="16" presetClass="entr" presetSubtype="21"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par>
                          <p:cTn id="41" fill="hold">
                            <p:stCondLst>
                              <p:cond delay="1500"/>
                            </p:stCondLst>
                            <p:childTnLst>
                              <p:par>
                                <p:cTn id="42" presetID="16" presetClass="entr" presetSubtype="21"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barn(inVertical)">
                                      <p:cBhvr>
                                        <p:cTn id="44" dur="500"/>
                                        <p:tgtEl>
                                          <p:spTgt spid="19"/>
                                        </p:tgtEl>
                                      </p:cBhvr>
                                    </p:animEffect>
                                  </p:childTnLst>
                                </p:cTn>
                              </p:par>
                            </p:childTnLst>
                          </p:cTn>
                        </p:par>
                        <p:par>
                          <p:cTn id="45" fill="hold">
                            <p:stCondLst>
                              <p:cond delay="2000"/>
                            </p:stCondLst>
                            <p:childTnLst>
                              <p:par>
                                <p:cTn id="46" presetID="16" presetClass="entr" presetSubtype="21"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arn(inVertical)">
                                      <p:cBhvr>
                                        <p:cTn id="48" dur="500"/>
                                        <p:tgtEl>
                                          <p:spTgt spid="16"/>
                                        </p:tgtEl>
                                      </p:cBhvr>
                                    </p:animEffect>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75459" y="2092998"/>
            <a:ext cx="5102700" cy="839134"/>
          </a:xfrm>
          <a:prstGeom prst="rect">
            <a:avLst/>
          </a:prstGeom>
          <a:noFill/>
          <a:ln w="12700">
            <a:solidFill>
              <a:srgbClr val="99BAC1"/>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cs typeface="+mn-ea"/>
              <a:sym typeface="+mn-lt"/>
            </a:endParaRPr>
          </a:p>
        </p:txBody>
      </p:sp>
      <p:sp>
        <p:nvSpPr>
          <p:cNvPr id="3" name="矩形 2"/>
          <p:cNvSpPr/>
          <p:nvPr/>
        </p:nvSpPr>
        <p:spPr>
          <a:xfrm>
            <a:off x="4681955" y="1929846"/>
            <a:ext cx="3515183" cy="327466"/>
          </a:xfrm>
          <a:prstGeom prst="rect">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dirty="0">
                <a:cs typeface="+mn-ea"/>
                <a:sym typeface="+mn-lt"/>
              </a:rPr>
              <a:t>点击添加标题</a:t>
            </a:r>
          </a:p>
        </p:txBody>
      </p:sp>
      <p:sp>
        <p:nvSpPr>
          <p:cNvPr id="4" name="六边形 3"/>
          <p:cNvSpPr/>
          <p:nvPr/>
        </p:nvSpPr>
        <p:spPr>
          <a:xfrm>
            <a:off x="1932328" y="3174996"/>
            <a:ext cx="1190447" cy="1026114"/>
          </a:xfrm>
          <a:prstGeom prst="hexagon">
            <a:avLst/>
          </a:prstGeom>
          <a:solidFill>
            <a:srgbClr val="99BAC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400" dirty="0">
                <a:cs typeface="+mn-ea"/>
                <a:sym typeface="+mn-lt"/>
              </a:rPr>
              <a:t>添加内容</a:t>
            </a:r>
          </a:p>
        </p:txBody>
      </p:sp>
      <p:cxnSp>
        <p:nvCxnSpPr>
          <p:cNvPr id="5" name="直接箭头连接符 4"/>
          <p:cNvCxnSpPr>
            <a:cxnSpLocks/>
            <a:stCxn id="4" idx="5"/>
            <a:endCxn id="2" idx="1"/>
          </p:cNvCxnSpPr>
          <p:nvPr/>
        </p:nvCxnSpPr>
        <p:spPr>
          <a:xfrm flipV="1">
            <a:off x="2866247" y="25125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a:stCxn id="4" idx="0"/>
            <a:endCxn id="9" idx="1"/>
          </p:cNvCxnSpPr>
          <p:nvPr/>
        </p:nvCxnSpPr>
        <p:spPr>
          <a:xfrm flipV="1">
            <a:off x="3122775" y="36858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a:stCxn id="4" idx="1"/>
            <a:endCxn id="12" idx="1"/>
          </p:cNvCxnSpPr>
          <p:nvPr/>
        </p:nvCxnSpPr>
        <p:spPr>
          <a:xfrm>
            <a:off x="2866247" y="42011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8" name="TextBox 33"/>
          <p:cNvSpPr txBox="1"/>
          <p:nvPr/>
        </p:nvSpPr>
        <p:spPr>
          <a:xfrm>
            <a:off x="4170999" y="2364749"/>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bg1">
                    <a:lumMod val="50000"/>
                  </a:schemeClr>
                </a:solidFill>
                <a:cs typeface="+mn-ea"/>
                <a:sym typeface="+mn-lt"/>
              </a:rPr>
              <a:t>单击此处添加文本单击此处添加文本单击此处添加文本单击此处添加文本单击此处添加文本单击此处添加文本单击此处添加文本</a:t>
            </a:r>
            <a:endParaRPr lang="en-US" altLang="zh-CN" sz="1000" dirty="0">
              <a:solidFill>
                <a:schemeClr val="bg1">
                  <a:lumMod val="50000"/>
                </a:schemeClr>
              </a:solidFill>
              <a:cs typeface="+mn-ea"/>
              <a:sym typeface="+mn-lt"/>
            </a:endParaRPr>
          </a:p>
        </p:txBody>
      </p:sp>
      <p:sp>
        <p:nvSpPr>
          <p:cNvPr id="9" name="矩形 8"/>
          <p:cNvSpPr/>
          <p:nvPr/>
        </p:nvSpPr>
        <p:spPr>
          <a:xfrm>
            <a:off x="3875459" y="3266320"/>
            <a:ext cx="5102700" cy="839134"/>
          </a:xfrm>
          <a:prstGeom prst="rect">
            <a:avLst/>
          </a:prstGeom>
          <a:noFill/>
          <a:ln w="12700">
            <a:solidFill>
              <a:srgbClr val="99BAC1"/>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cs typeface="+mn-ea"/>
              <a:sym typeface="+mn-lt"/>
            </a:endParaRPr>
          </a:p>
        </p:txBody>
      </p:sp>
      <p:sp>
        <p:nvSpPr>
          <p:cNvPr id="10" name="矩形 9"/>
          <p:cNvSpPr/>
          <p:nvPr/>
        </p:nvSpPr>
        <p:spPr>
          <a:xfrm>
            <a:off x="4681955" y="3110850"/>
            <a:ext cx="3515183" cy="327466"/>
          </a:xfrm>
          <a:prstGeom prst="rect">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a:cs typeface="+mn-ea"/>
                <a:sym typeface="+mn-lt"/>
              </a:rPr>
              <a:t>点击添加标题</a:t>
            </a:r>
          </a:p>
        </p:txBody>
      </p:sp>
      <p:sp>
        <p:nvSpPr>
          <p:cNvPr id="11" name="TextBox 36"/>
          <p:cNvSpPr txBox="1"/>
          <p:nvPr/>
        </p:nvSpPr>
        <p:spPr>
          <a:xfrm>
            <a:off x="4170999" y="3556071"/>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bg1">
                    <a:lumMod val="50000"/>
                  </a:schemeClr>
                </a:solidFill>
                <a:cs typeface="+mn-ea"/>
                <a:sym typeface="+mn-lt"/>
              </a:rPr>
              <a:t>单击此处添加文本单击此处添加文本单击此处添加文本单击此处添加文本单击此处添加文本单击此处添加文本单击此处添加文本</a:t>
            </a:r>
            <a:endParaRPr lang="en-US" altLang="zh-CN" sz="1000" dirty="0">
              <a:solidFill>
                <a:schemeClr val="bg1">
                  <a:lumMod val="50000"/>
                </a:schemeClr>
              </a:solidFill>
              <a:cs typeface="+mn-ea"/>
              <a:sym typeface="+mn-lt"/>
            </a:endParaRPr>
          </a:p>
        </p:txBody>
      </p:sp>
      <p:sp>
        <p:nvSpPr>
          <p:cNvPr id="12" name="矩形 11"/>
          <p:cNvSpPr/>
          <p:nvPr/>
        </p:nvSpPr>
        <p:spPr>
          <a:xfrm>
            <a:off x="3875459" y="4460582"/>
            <a:ext cx="5102700" cy="839134"/>
          </a:xfrm>
          <a:prstGeom prst="rect">
            <a:avLst/>
          </a:prstGeom>
          <a:noFill/>
          <a:ln w="12700">
            <a:solidFill>
              <a:srgbClr val="99BAC1"/>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cs typeface="+mn-ea"/>
              <a:sym typeface="+mn-lt"/>
            </a:endParaRPr>
          </a:p>
        </p:txBody>
      </p:sp>
      <p:sp>
        <p:nvSpPr>
          <p:cNvPr id="13" name="矩形 12"/>
          <p:cNvSpPr/>
          <p:nvPr/>
        </p:nvSpPr>
        <p:spPr>
          <a:xfrm>
            <a:off x="4681955" y="4305113"/>
            <a:ext cx="3515183" cy="327466"/>
          </a:xfrm>
          <a:prstGeom prst="rect">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a:cs typeface="+mn-ea"/>
                <a:sym typeface="+mn-lt"/>
              </a:rPr>
              <a:t>点击添加标题</a:t>
            </a:r>
          </a:p>
        </p:txBody>
      </p:sp>
      <p:sp>
        <p:nvSpPr>
          <p:cNvPr id="14" name="TextBox 39"/>
          <p:cNvSpPr txBox="1"/>
          <p:nvPr/>
        </p:nvSpPr>
        <p:spPr>
          <a:xfrm>
            <a:off x="4170999" y="4750333"/>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bg1">
                    <a:lumMod val="50000"/>
                  </a:schemeClr>
                </a:solidFill>
                <a:cs typeface="+mn-ea"/>
                <a:sym typeface="+mn-lt"/>
              </a:rPr>
              <a:t>单击此处添加文本单击此处添加文本单击此处添加文本单击此处添加文本单击此处添加文本单击此处添加文本单击此处添加文本</a:t>
            </a:r>
            <a:endParaRPr lang="en-US" altLang="zh-CN" sz="1000" dirty="0">
              <a:solidFill>
                <a:schemeClr val="bg1">
                  <a:lumMod val="50000"/>
                </a:schemeClr>
              </a:solidFill>
              <a:cs typeface="+mn-ea"/>
              <a:sym typeface="+mn-lt"/>
            </a:endParaRPr>
          </a:p>
        </p:txBody>
      </p:sp>
    </p:spTree>
    <p:extLst>
      <p:ext uri="{BB962C8B-B14F-4D97-AF65-F5344CB8AC3E}">
        <p14:creationId xmlns:p14="http://schemas.microsoft.com/office/powerpoint/2010/main" val="128283047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outVertical)">
                                          <p:cBhvr>
                                            <p:cTn id="21" dur="500"/>
                                            <p:tgtEl>
                                              <p:spTgt spid="3"/>
                                            </p:tgtEl>
                                          </p:cBhvr>
                                        </p:animEffect>
                                      </p:childTnLst>
                                    </p:cTn>
                                  </p:par>
                                </p:childTnLst>
                              </p:cTn>
                            </p:par>
                            <p:par>
                              <p:cTn id="22" fill="hold">
                                <p:stCondLst>
                                  <p:cond delay="1500"/>
                                </p:stCondLst>
                                <p:childTnLst>
                                  <p:par>
                                    <p:cTn id="23" presetID="2" presetClass="entr" presetSubtype="1" fill="hold" grpId="0" nodeType="afterEffect" nodePh="1" p14:presetBounceEnd="50000">
                                      <p:stCondLst>
                                        <p:cond delay="0"/>
                                      </p:stCondLst>
                                      <p:endCondLst>
                                        <p:cond evt="begin" delay="0">
                                          <p:tn val="23"/>
                                        </p:cond>
                                      </p:endCondLst>
                                      <p:childTnLst>
                                        <p:set>
                                          <p:cBhvr>
                                            <p:cTn id="24" dur="1" fill="hold">
                                              <p:stCondLst>
                                                <p:cond delay="0"/>
                                              </p:stCondLst>
                                            </p:cTn>
                                            <p:tgtEl>
                                              <p:spTgt spid="2"/>
                                            </p:tgtEl>
                                            <p:attrNameLst>
                                              <p:attrName>style.visibility</p:attrName>
                                            </p:attrNameLst>
                                          </p:cBhvr>
                                          <p:to>
                                            <p:strVal val="visible"/>
                                          </p:to>
                                        </p:set>
                                        <p:anim calcmode="lin" valueType="num" p14:bounceEnd="50000">
                                          <p:cBhvr additive="base">
                                            <p:cTn id="25" dur="500" fill="hold"/>
                                            <p:tgtEl>
                                              <p:spTgt spid="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3750"/>
                                </p:stCondLst>
                                <p:childTnLst>
                                  <p:par>
                                    <p:cTn id="37" presetID="16" presetClass="entr" presetSubtype="37"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outVertical)">
                                          <p:cBhvr>
                                            <p:cTn id="39" dur="500"/>
                                            <p:tgtEl>
                                              <p:spTgt spid="10"/>
                                            </p:tgtEl>
                                          </p:cBhvr>
                                        </p:animEffect>
                                      </p:childTnLst>
                                    </p:cTn>
                                  </p:par>
                                </p:childTnLst>
                              </p:cTn>
                            </p:par>
                            <p:par>
                              <p:cTn id="40" fill="hold">
                                <p:stCondLst>
                                  <p:cond delay="4250"/>
                                </p:stCondLst>
                                <p:childTnLst>
                                  <p:par>
                                    <p:cTn id="41" presetID="2" presetClass="entr" presetSubtype="1" fill="hold" grpId="0" nodeType="afterEffect" nodePh="1" p14:presetBounceEnd="50000">
                                      <p:stCondLst>
                                        <p:cond delay="0"/>
                                      </p:stCondLst>
                                      <p:endCondLst>
                                        <p:cond evt="begin" delay="0">
                                          <p:tn val="41"/>
                                        </p:cond>
                                      </p:endCondLst>
                                      <p:childTnLst>
                                        <p:set>
                                          <p:cBhvr>
                                            <p:cTn id="42" dur="1" fill="hold">
                                              <p:stCondLst>
                                                <p:cond delay="0"/>
                                              </p:stCondLst>
                                            </p:cTn>
                                            <p:tgtEl>
                                              <p:spTgt spid="9"/>
                                            </p:tgtEl>
                                            <p:attrNameLst>
                                              <p:attrName>style.visibility</p:attrName>
                                            </p:attrNameLst>
                                          </p:cBhvr>
                                          <p:to>
                                            <p:strVal val="visible"/>
                                          </p:to>
                                        </p:set>
                                        <p:anim calcmode="lin" valueType="num" p14:bounceEnd="50000">
                                          <p:cBhvr additive="base">
                                            <p:cTn id="43"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75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11"/>
                                            </p:tgtEl>
                                            <p:attrNameLst>
                                              <p:attrName>style.visibility</p:attrName>
                                            </p:attrNameLst>
                                          </p:cBhvr>
                                          <p:to>
                                            <p:strVal val="visible"/>
                                          </p:to>
                                        </p:set>
                                        <p:animEffect transition="in" filter="wipe(left)">
                                          <p:cBhvr>
                                            <p:cTn id="48" dur="100"/>
                                            <p:tgtEl>
                                              <p:spTgt spid="11"/>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11"/>
                                            </p:tgtEl>
                                          </p:cBhvr>
                                          <p:to x="80000" y="100000"/>
                                        </p:animScale>
                                        <p:anim by="(#ppt_w*0.10)" calcmode="lin" valueType="num">
                                          <p:cBhvr>
                                            <p:cTn id="51" dur="50" autoRev="1" fill="hold">
                                              <p:stCondLst>
                                                <p:cond delay="0"/>
                                              </p:stCondLst>
                                            </p:cTn>
                                            <p:tgtEl>
                                              <p:spTgt spid="11"/>
                                            </p:tgtEl>
                                            <p:attrNameLst>
                                              <p:attrName>ppt_x</p:attrName>
                                            </p:attrNameLst>
                                          </p:cBhvr>
                                        </p:anim>
                                        <p:anim by="(-#ppt_w*0.10)" calcmode="lin" valueType="num">
                                          <p:cBhvr>
                                            <p:cTn id="52" dur="50" autoRev="1" fill="hold">
                                              <p:stCondLst>
                                                <p:cond delay="0"/>
                                              </p:stCondLst>
                                            </p:cTn>
                                            <p:tgtEl>
                                              <p:spTgt spid="11"/>
                                            </p:tgtEl>
                                            <p:attrNameLst>
                                              <p:attrName>ppt_y</p:attrName>
                                            </p:attrNameLst>
                                          </p:cBhvr>
                                        </p:anim>
                                        <p:animRot by="-480000">
                                          <p:cBhvr>
                                            <p:cTn id="53" dur="50" autoRev="1" fill="hold">
                                              <p:stCondLst>
                                                <p:cond delay="0"/>
                                              </p:stCondLst>
                                            </p:cTn>
                                            <p:tgtEl>
                                              <p:spTgt spid="11"/>
                                            </p:tgtEl>
                                            <p:attrNameLst>
                                              <p:attrName>r</p:attrName>
                                            </p:attrNameLst>
                                          </p:cBhvr>
                                        </p:animRot>
                                      </p:childTnLst>
                                    </p:cTn>
                                  </p:par>
                                </p:childTnLst>
                              </p:cTn>
                            </p:par>
                            <p:par>
                              <p:cTn id="54" fill="hold">
                                <p:stCondLst>
                                  <p:cond delay="6500"/>
                                </p:stCondLst>
                                <p:childTnLst>
                                  <p:par>
                                    <p:cTn id="55" presetID="16" presetClass="entr" presetSubtype="37"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outVertical)">
                                          <p:cBhvr>
                                            <p:cTn id="57" dur="500"/>
                                            <p:tgtEl>
                                              <p:spTgt spid="13"/>
                                            </p:tgtEl>
                                          </p:cBhvr>
                                        </p:animEffect>
                                      </p:childTnLst>
                                    </p:cTn>
                                  </p:par>
                                </p:childTnLst>
                              </p:cTn>
                            </p:par>
                            <p:par>
                              <p:cTn id="58" fill="hold">
                                <p:stCondLst>
                                  <p:cond delay="7000"/>
                                </p:stCondLst>
                                <p:childTnLst>
                                  <p:par>
                                    <p:cTn id="59" presetID="2" presetClass="entr" presetSubtype="1" fill="hold" grpId="0" nodeType="afterEffect" nodePh="1" p14:presetBounceEnd="50000">
                                      <p:stCondLst>
                                        <p:cond delay="0"/>
                                      </p:stCondLst>
                                      <p:endCondLst>
                                        <p:cond evt="begin" delay="0">
                                          <p:tn val="59"/>
                                        </p:cond>
                                      </p:endCondLst>
                                      <p:childTnLst>
                                        <p:set>
                                          <p:cBhvr>
                                            <p:cTn id="60" dur="1" fill="hold">
                                              <p:stCondLst>
                                                <p:cond delay="0"/>
                                              </p:stCondLst>
                                            </p:cTn>
                                            <p:tgtEl>
                                              <p:spTgt spid="12"/>
                                            </p:tgtEl>
                                            <p:attrNameLst>
                                              <p:attrName>style.visibility</p:attrName>
                                            </p:attrNameLst>
                                          </p:cBhvr>
                                          <p:to>
                                            <p:strVal val="visible"/>
                                          </p:to>
                                        </p:set>
                                        <p:anim calcmode="lin" valueType="num" p14:bounceEnd="50000">
                                          <p:cBhvr additive="base">
                                            <p:cTn id="61"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12"/>
                                            </p:tgtEl>
                                            <p:attrNameLst>
                                              <p:attrName>ppt_y</p:attrName>
                                            </p:attrNameLst>
                                          </p:cBhvr>
                                          <p:tavLst>
                                            <p:tav tm="0">
                                              <p:val>
                                                <p:strVal val="0-#ppt_h/2"/>
                                              </p:val>
                                            </p:tav>
                                            <p:tav tm="100000">
                                              <p:val>
                                                <p:strVal val="#ppt_y"/>
                                              </p:val>
                                            </p:tav>
                                          </p:tavLst>
                                        </p:anim>
                                      </p:childTnLst>
                                    </p:cTn>
                                  </p:par>
                                </p:childTnLst>
                              </p:cTn>
                            </p:par>
                            <p:par>
                              <p:cTn id="63" fill="hold">
                                <p:stCondLst>
                                  <p:cond delay="750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14"/>
                                            </p:tgtEl>
                                            <p:attrNameLst>
                                              <p:attrName>style.visibility</p:attrName>
                                            </p:attrNameLst>
                                          </p:cBhvr>
                                          <p:to>
                                            <p:strVal val="visible"/>
                                          </p:to>
                                        </p:set>
                                        <p:animEffect transition="in" filter="wipe(left)">
                                          <p:cBhvr>
                                            <p:cTn id="66" dur="100"/>
                                            <p:tgtEl>
                                              <p:spTgt spid="14"/>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4"/>
                                            </p:tgtEl>
                                          </p:cBhvr>
                                          <p:to x="80000" y="100000"/>
                                        </p:animScale>
                                        <p:anim by="(#ppt_w*0.10)" calcmode="lin" valueType="num">
                                          <p:cBhvr>
                                            <p:cTn id="69" dur="50" autoRev="1" fill="hold">
                                              <p:stCondLst>
                                                <p:cond delay="0"/>
                                              </p:stCondLst>
                                            </p:cTn>
                                            <p:tgtEl>
                                              <p:spTgt spid="14"/>
                                            </p:tgtEl>
                                            <p:attrNameLst>
                                              <p:attrName>ppt_x</p:attrName>
                                            </p:attrNameLst>
                                          </p:cBhvr>
                                        </p:anim>
                                        <p:anim by="(-#ppt_w*0.10)" calcmode="lin" valueType="num">
                                          <p:cBhvr>
                                            <p:cTn id="70" dur="50" autoRev="1" fill="hold">
                                              <p:stCondLst>
                                                <p:cond delay="0"/>
                                              </p:stCondLst>
                                            </p:cTn>
                                            <p:tgtEl>
                                              <p:spTgt spid="14"/>
                                            </p:tgtEl>
                                            <p:attrNameLst>
                                              <p:attrName>ppt_y</p:attrName>
                                            </p:attrNameLst>
                                          </p:cBhvr>
                                        </p:anim>
                                        <p:animRot by="-480000">
                                          <p:cBhvr>
                                            <p:cTn id="71"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8" grpId="0"/>
          <p:bldP spid="8" grpId="1"/>
          <p:bldP spid="9" grpId="0" animBg="1"/>
          <p:bldP spid="10" grpId="0" animBg="1"/>
          <p:bldP spid="11" grpId="0"/>
          <p:bldP spid="11" grpId="1"/>
          <p:bldP spid="12" grpId="0" animBg="1"/>
          <p:bldP spid="13" grpId="0" animBg="1"/>
          <p:bldP spid="14" grpId="0"/>
          <p:bldP spid="14"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outVertical)">
                                          <p:cBhvr>
                                            <p:cTn id="21" dur="500"/>
                                            <p:tgtEl>
                                              <p:spTgt spid="3"/>
                                            </p:tgtEl>
                                          </p:cBhvr>
                                        </p:animEffect>
                                      </p:childTnLst>
                                    </p:cTn>
                                  </p:par>
                                </p:childTnLst>
                              </p:cTn>
                            </p:par>
                            <p:par>
                              <p:cTn id="22" fill="hold">
                                <p:stCondLst>
                                  <p:cond delay="1500"/>
                                </p:stCondLst>
                                <p:childTnLst>
                                  <p:par>
                                    <p:cTn id="23" presetID="2" presetClass="entr" presetSubtype="1" fill="hold" grpId="0" nodeType="afterEffect" nodePh="1">
                                      <p:stCondLst>
                                        <p:cond delay="0"/>
                                      </p:stCondLst>
                                      <p:endCondLst>
                                        <p:cond evt="begin" delay="0">
                                          <p:tn val="23"/>
                                        </p:cond>
                                      </p:end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3750"/>
                                </p:stCondLst>
                                <p:childTnLst>
                                  <p:par>
                                    <p:cTn id="37" presetID="16" presetClass="entr" presetSubtype="37"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outVertical)">
                                          <p:cBhvr>
                                            <p:cTn id="39" dur="500"/>
                                            <p:tgtEl>
                                              <p:spTgt spid="10"/>
                                            </p:tgtEl>
                                          </p:cBhvr>
                                        </p:animEffect>
                                      </p:childTnLst>
                                    </p:cTn>
                                  </p:par>
                                </p:childTnLst>
                              </p:cTn>
                            </p:par>
                            <p:par>
                              <p:cTn id="40" fill="hold">
                                <p:stCondLst>
                                  <p:cond delay="4250"/>
                                </p:stCondLst>
                                <p:childTnLst>
                                  <p:par>
                                    <p:cTn id="41" presetID="2" presetClass="entr" presetSubtype="1" fill="hold" grpId="0" nodeType="afterEffect" nodePh="1">
                                      <p:stCondLst>
                                        <p:cond delay="0"/>
                                      </p:stCondLst>
                                      <p:endCondLst>
                                        <p:cond evt="begin" delay="0">
                                          <p:tn val="41"/>
                                        </p:cond>
                                      </p:end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75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11"/>
                                            </p:tgtEl>
                                            <p:attrNameLst>
                                              <p:attrName>style.visibility</p:attrName>
                                            </p:attrNameLst>
                                          </p:cBhvr>
                                          <p:to>
                                            <p:strVal val="visible"/>
                                          </p:to>
                                        </p:set>
                                        <p:animEffect transition="in" filter="wipe(left)">
                                          <p:cBhvr>
                                            <p:cTn id="48" dur="100"/>
                                            <p:tgtEl>
                                              <p:spTgt spid="11"/>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11"/>
                                            </p:tgtEl>
                                          </p:cBhvr>
                                          <p:to x="80000" y="100000"/>
                                        </p:animScale>
                                        <p:anim by="(#ppt_w*0.10)" calcmode="lin" valueType="num">
                                          <p:cBhvr>
                                            <p:cTn id="51" dur="50" autoRev="1" fill="hold">
                                              <p:stCondLst>
                                                <p:cond delay="0"/>
                                              </p:stCondLst>
                                            </p:cTn>
                                            <p:tgtEl>
                                              <p:spTgt spid="11"/>
                                            </p:tgtEl>
                                            <p:attrNameLst>
                                              <p:attrName>ppt_x</p:attrName>
                                            </p:attrNameLst>
                                          </p:cBhvr>
                                        </p:anim>
                                        <p:anim by="(-#ppt_w*0.10)" calcmode="lin" valueType="num">
                                          <p:cBhvr>
                                            <p:cTn id="52" dur="50" autoRev="1" fill="hold">
                                              <p:stCondLst>
                                                <p:cond delay="0"/>
                                              </p:stCondLst>
                                            </p:cTn>
                                            <p:tgtEl>
                                              <p:spTgt spid="11"/>
                                            </p:tgtEl>
                                            <p:attrNameLst>
                                              <p:attrName>ppt_y</p:attrName>
                                            </p:attrNameLst>
                                          </p:cBhvr>
                                        </p:anim>
                                        <p:animRot by="-480000">
                                          <p:cBhvr>
                                            <p:cTn id="53" dur="50" autoRev="1" fill="hold">
                                              <p:stCondLst>
                                                <p:cond delay="0"/>
                                              </p:stCondLst>
                                            </p:cTn>
                                            <p:tgtEl>
                                              <p:spTgt spid="11"/>
                                            </p:tgtEl>
                                            <p:attrNameLst>
                                              <p:attrName>r</p:attrName>
                                            </p:attrNameLst>
                                          </p:cBhvr>
                                        </p:animRot>
                                      </p:childTnLst>
                                    </p:cTn>
                                  </p:par>
                                </p:childTnLst>
                              </p:cTn>
                            </p:par>
                            <p:par>
                              <p:cTn id="54" fill="hold">
                                <p:stCondLst>
                                  <p:cond delay="6500"/>
                                </p:stCondLst>
                                <p:childTnLst>
                                  <p:par>
                                    <p:cTn id="55" presetID="16" presetClass="entr" presetSubtype="37"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outVertical)">
                                          <p:cBhvr>
                                            <p:cTn id="57" dur="500"/>
                                            <p:tgtEl>
                                              <p:spTgt spid="13"/>
                                            </p:tgtEl>
                                          </p:cBhvr>
                                        </p:animEffect>
                                      </p:childTnLst>
                                    </p:cTn>
                                  </p:par>
                                </p:childTnLst>
                              </p:cTn>
                            </p:par>
                            <p:par>
                              <p:cTn id="58" fill="hold">
                                <p:stCondLst>
                                  <p:cond delay="7000"/>
                                </p:stCondLst>
                                <p:childTnLst>
                                  <p:par>
                                    <p:cTn id="59" presetID="2" presetClass="entr" presetSubtype="1" fill="hold" grpId="0" nodeType="afterEffect" nodePh="1">
                                      <p:stCondLst>
                                        <p:cond delay="0"/>
                                      </p:stCondLst>
                                      <p:endCondLst>
                                        <p:cond evt="begin" delay="0">
                                          <p:tn val="59"/>
                                        </p:cond>
                                      </p:end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0-#ppt_h/2"/>
                                              </p:val>
                                            </p:tav>
                                            <p:tav tm="100000">
                                              <p:val>
                                                <p:strVal val="#ppt_y"/>
                                              </p:val>
                                            </p:tav>
                                          </p:tavLst>
                                        </p:anim>
                                      </p:childTnLst>
                                    </p:cTn>
                                  </p:par>
                                </p:childTnLst>
                              </p:cTn>
                            </p:par>
                            <p:par>
                              <p:cTn id="63" fill="hold">
                                <p:stCondLst>
                                  <p:cond delay="750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14"/>
                                            </p:tgtEl>
                                            <p:attrNameLst>
                                              <p:attrName>style.visibility</p:attrName>
                                            </p:attrNameLst>
                                          </p:cBhvr>
                                          <p:to>
                                            <p:strVal val="visible"/>
                                          </p:to>
                                        </p:set>
                                        <p:animEffect transition="in" filter="wipe(left)">
                                          <p:cBhvr>
                                            <p:cTn id="66" dur="100"/>
                                            <p:tgtEl>
                                              <p:spTgt spid="14"/>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4"/>
                                            </p:tgtEl>
                                          </p:cBhvr>
                                          <p:to x="80000" y="100000"/>
                                        </p:animScale>
                                        <p:anim by="(#ppt_w*0.10)" calcmode="lin" valueType="num">
                                          <p:cBhvr>
                                            <p:cTn id="69" dur="50" autoRev="1" fill="hold">
                                              <p:stCondLst>
                                                <p:cond delay="0"/>
                                              </p:stCondLst>
                                            </p:cTn>
                                            <p:tgtEl>
                                              <p:spTgt spid="14"/>
                                            </p:tgtEl>
                                            <p:attrNameLst>
                                              <p:attrName>ppt_x</p:attrName>
                                            </p:attrNameLst>
                                          </p:cBhvr>
                                        </p:anim>
                                        <p:anim by="(-#ppt_w*0.10)" calcmode="lin" valueType="num">
                                          <p:cBhvr>
                                            <p:cTn id="70" dur="50" autoRev="1" fill="hold">
                                              <p:stCondLst>
                                                <p:cond delay="0"/>
                                              </p:stCondLst>
                                            </p:cTn>
                                            <p:tgtEl>
                                              <p:spTgt spid="14"/>
                                            </p:tgtEl>
                                            <p:attrNameLst>
                                              <p:attrName>ppt_y</p:attrName>
                                            </p:attrNameLst>
                                          </p:cBhvr>
                                        </p:anim>
                                        <p:animRot by="-480000">
                                          <p:cBhvr>
                                            <p:cTn id="71"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p:bldP spid="8" grpId="1"/>
          <p:bldP spid="9" grpId="0"/>
          <p:bldP spid="10" grpId="0" animBg="1"/>
          <p:bldP spid="11" grpId="0"/>
          <p:bldP spid="11" grpId="1"/>
          <p:bldP spid="12" grpId="0"/>
          <p:bldP spid="13" grpId="0" animBg="1"/>
          <p:bldP spid="14" grpId="0"/>
          <p:bldP spid="14" grpId="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cio 9"/>
          <p:cNvSpPr/>
          <p:nvPr/>
        </p:nvSpPr>
        <p:spPr>
          <a:xfrm>
            <a:off x="5779361" y="1385414"/>
            <a:ext cx="2714171" cy="3609847"/>
          </a:xfrm>
          <a:prstGeom prst="trapezoid">
            <a:avLst/>
          </a:prstGeom>
          <a:blipFill>
            <a:blip r:embed="rId3" cstate="screen">
              <a:extLst>
                <a:ext uri="{28A0092B-C50C-407E-A947-70E740481C1C}">
                  <a14:useLocalDpi xmlns:a14="http://schemas.microsoft.com/office/drawing/2010/main"/>
                </a:ext>
              </a:extLst>
            </a:blip>
            <a:tile tx="-635000" ty="0" sx="30000" sy="30000" flip="none" algn="t"/>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cs typeface="+mn-ea"/>
              <a:sym typeface="+mn-lt"/>
            </a:endParaRPr>
          </a:p>
        </p:txBody>
      </p:sp>
      <p:sp>
        <p:nvSpPr>
          <p:cNvPr id="3" name="Trapecio 11"/>
          <p:cNvSpPr/>
          <p:nvPr/>
        </p:nvSpPr>
        <p:spPr>
          <a:xfrm>
            <a:off x="1047706" y="1385414"/>
            <a:ext cx="2714171" cy="3609847"/>
          </a:xfrm>
          <a:prstGeom prst="trapezoid">
            <a:avLst/>
          </a:prstGeom>
          <a:blipFill dpi="0" rotWithShape="1">
            <a:blip r:embed="rId3" cstate="screen">
              <a:extLst>
                <a:ext uri="{28A0092B-C50C-407E-A947-70E740481C1C}">
                  <a14:useLocalDpi xmlns:a14="http://schemas.microsoft.com/office/drawing/2010/main"/>
                </a:ext>
              </a:extLst>
            </a:blip>
            <a:srcRect/>
            <a:tile tx="-635000" ty="0" sx="30000" sy="30000" flip="none" algn="t"/>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cs typeface="+mn-ea"/>
              <a:sym typeface="+mn-lt"/>
            </a:endParaRPr>
          </a:p>
        </p:txBody>
      </p:sp>
      <p:grpSp>
        <p:nvGrpSpPr>
          <p:cNvPr id="4" name="组合 3"/>
          <p:cNvGrpSpPr/>
          <p:nvPr/>
        </p:nvGrpSpPr>
        <p:grpSpPr>
          <a:xfrm>
            <a:off x="3413534" y="1385414"/>
            <a:ext cx="2714171" cy="3609847"/>
            <a:chOff x="3440871" y="2038556"/>
            <a:chExt cx="2714171" cy="3609847"/>
          </a:xfrm>
        </p:grpSpPr>
        <p:sp>
          <p:nvSpPr>
            <p:cNvPr id="5" name="Trapecio 10"/>
            <p:cNvSpPr/>
            <p:nvPr/>
          </p:nvSpPr>
          <p:spPr>
            <a:xfrm rot="10800000">
              <a:off x="3440871" y="2038556"/>
              <a:ext cx="2714171" cy="3609847"/>
            </a:xfrm>
            <a:prstGeom prst="trapezoi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cs typeface="+mn-ea"/>
                <a:sym typeface="+mn-lt"/>
              </a:endParaRPr>
            </a:p>
          </p:txBody>
        </p:sp>
        <p:sp>
          <p:nvSpPr>
            <p:cNvPr id="6" name="CuadroTexto 21"/>
            <p:cNvSpPr txBox="1"/>
            <p:nvPr/>
          </p:nvSpPr>
          <p:spPr>
            <a:xfrm>
              <a:off x="3843958" y="2445425"/>
              <a:ext cx="1907996" cy="2031325"/>
            </a:xfrm>
            <a:prstGeom prst="rect">
              <a:avLst/>
            </a:prstGeom>
            <a:noFill/>
          </p:spPr>
          <p:txBody>
            <a:bodyPr wrap="square" rtlCol="0">
              <a:spAutoFit/>
            </a:bodyPr>
            <a:lstStyle/>
            <a:p>
              <a:pPr algn="ctr"/>
              <a:r>
                <a:rPr lang="zh-CN" altLang="en-US" sz="1400" dirty="0">
                  <a:solidFill>
                    <a:schemeClr val="bg1">
                      <a:lumMod val="50000"/>
                    </a:schemeClr>
                  </a:solidFill>
                  <a:cs typeface="+mn-ea"/>
                  <a:sym typeface="+mn-lt"/>
                </a:rPr>
                <a:t>请在此处添加详细描述文本，尽量与标题文本语言风格相符合，语言描述尽量简洁生动。请在此处添加详细描述文本，尽量与标题文本语言风格相符合，语言描述尽量简洁生动。</a:t>
              </a:r>
              <a:endParaRPr lang="es-MX" sz="1400" dirty="0">
                <a:solidFill>
                  <a:schemeClr val="bg1">
                    <a:lumMod val="50000"/>
                  </a:schemeClr>
                </a:solidFill>
                <a:cs typeface="+mn-ea"/>
                <a:sym typeface="+mn-lt"/>
              </a:endParaRPr>
            </a:p>
          </p:txBody>
        </p:sp>
      </p:grpSp>
      <p:grpSp>
        <p:nvGrpSpPr>
          <p:cNvPr id="7" name="组合 6"/>
          <p:cNvGrpSpPr/>
          <p:nvPr/>
        </p:nvGrpSpPr>
        <p:grpSpPr>
          <a:xfrm>
            <a:off x="8145189" y="1385414"/>
            <a:ext cx="2714171" cy="3609847"/>
            <a:chOff x="8172526" y="2038556"/>
            <a:chExt cx="2714171" cy="3609847"/>
          </a:xfrm>
        </p:grpSpPr>
        <p:sp>
          <p:nvSpPr>
            <p:cNvPr id="8" name="Trapecio 8"/>
            <p:cNvSpPr/>
            <p:nvPr/>
          </p:nvSpPr>
          <p:spPr>
            <a:xfrm rot="10800000">
              <a:off x="8172526" y="2038556"/>
              <a:ext cx="2714171" cy="3609847"/>
            </a:xfrm>
            <a:prstGeom prst="trapezoid">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cs typeface="+mn-ea"/>
                <a:sym typeface="+mn-lt"/>
              </a:endParaRPr>
            </a:p>
          </p:txBody>
        </p:sp>
        <p:sp>
          <p:nvSpPr>
            <p:cNvPr id="9" name="CuadroTexto 21"/>
            <p:cNvSpPr txBox="1"/>
            <p:nvPr/>
          </p:nvSpPr>
          <p:spPr>
            <a:xfrm>
              <a:off x="8529248" y="2512100"/>
              <a:ext cx="1907996" cy="2031325"/>
            </a:xfrm>
            <a:prstGeom prst="rect">
              <a:avLst/>
            </a:prstGeom>
            <a:noFill/>
          </p:spPr>
          <p:txBody>
            <a:bodyPr wrap="square" rtlCol="0">
              <a:spAutoFit/>
            </a:bodyPr>
            <a:lstStyle/>
            <a:p>
              <a:pPr algn="ctr"/>
              <a:r>
                <a:rPr lang="zh-CN" altLang="en-US" sz="1400" dirty="0">
                  <a:solidFill>
                    <a:schemeClr val="bg1"/>
                  </a:solidFill>
                  <a:cs typeface="+mn-ea"/>
                  <a:sym typeface="+mn-lt"/>
                </a:rPr>
                <a:t>请在此处添加详细描述文本，尽量与标题文本语言风格相符合，语言描述尽量简洁生动。请在此处添加详细描述文本，尽量与标题文本语言风格相符合，语言描述尽量简洁生动。</a:t>
              </a:r>
              <a:endParaRPr lang="es-MX" sz="1400" dirty="0">
                <a:solidFill>
                  <a:schemeClr val="bg1"/>
                </a:solidFill>
                <a:cs typeface="+mn-ea"/>
                <a:sym typeface="+mn-lt"/>
              </a:endParaRPr>
            </a:p>
          </p:txBody>
        </p:sp>
      </p:grpSp>
    </p:spTree>
    <p:extLst>
      <p:ext uri="{BB962C8B-B14F-4D97-AF65-F5344CB8AC3E}">
        <p14:creationId xmlns:p14="http://schemas.microsoft.com/office/powerpoint/2010/main" val="3318886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grpSp>
        <p:nvGrpSpPr>
          <p:cNvPr id="8" name="组合 7"/>
          <p:cNvGrpSpPr/>
          <p:nvPr/>
        </p:nvGrpSpPr>
        <p:grpSpPr>
          <a:xfrm>
            <a:off x="2787472" y="1859340"/>
            <a:ext cx="3057247" cy="1969769"/>
            <a:chOff x="2787472" y="1859340"/>
            <a:chExt cx="3057247" cy="1969769"/>
          </a:xfrm>
        </p:grpSpPr>
        <p:sp>
          <p:nvSpPr>
            <p:cNvPr id="2" name="文本框 1"/>
            <p:cNvSpPr txBox="1"/>
            <p:nvPr/>
          </p:nvSpPr>
          <p:spPr>
            <a:xfrm>
              <a:off x="2787472" y="1859340"/>
              <a:ext cx="3055645" cy="1569660"/>
            </a:xfrm>
            <a:prstGeom prst="rect">
              <a:avLst/>
            </a:prstGeom>
            <a:noFill/>
          </p:spPr>
          <p:txBody>
            <a:bodyPr wrap="none" rtlCol="0">
              <a:spAutoFit/>
            </a:bodyPr>
            <a:lstStyle/>
            <a:p>
              <a:r>
                <a:rPr lang="en-US" altLang="zh-CN" sz="9600" b="1" dirty="0" smtClean="0">
                  <a:solidFill>
                    <a:schemeClr val="bg1"/>
                  </a:solidFill>
                  <a:cs typeface="+mn-ea"/>
                  <a:sym typeface="+mn-lt"/>
                </a:rPr>
                <a:t>TWO</a:t>
              </a:r>
              <a:endParaRPr lang="zh-CN" altLang="en-US" sz="9600" b="1" dirty="0">
                <a:solidFill>
                  <a:schemeClr val="bg1"/>
                </a:solidFill>
                <a:cs typeface="+mn-ea"/>
                <a:sym typeface="+mn-lt"/>
              </a:endParaRPr>
            </a:p>
          </p:txBody>
        </p:sp>
        <p:sp>
          <p:nvSpPr>
            <p:cNvPr id="6" name="矩形 5"/>
            <p:cNvSpPr/>
            <p:nvPr/>
          </p:nvSpPr>
          <p:spPr>
            <a:xfrm>
              <a:off x="2787472" y="3244334"/>
              <a:ext cx="3057247" cy="584775"/>
            </a:xfrm>
            <a:prstGeom prst="rect">
              <a:avLst/>
            </a:prstGeom>
          </p:spPr>
          <p:txBody>
            <a:bodyPr wrap="none">
              <a:spAutoFit/>
            </a:bodyPr>
            <a:lstStyle/>
            <a:p>
              <a:r>
                <a:rPr lang="zh-CN" altLang="en-US" sz="3200" b="1" dirty="0">
                  <a:solidFill>
                    <a:srgbClr val="99BAC1"/>
                  </a:solidFill>
                  <a:cs typeface="+mn-ea"/>
                  <a:sym typeface="+mn-lt"/>
                </a:rPr>
                <a:t>请输入你的题目</a:t>
              </a:r>
            </a:p>
          </p:txBody>
        </p:sp>
      </p:grpSp>
      <p:grpSp>
        <p:nvGrpSpPr>
          <p:cNvPr id="3" name="组合 2"/>
          <p:cNvGrpSpPr/>
          <p:nvPr/>
        </p:nvGrpSpPr>
        <p:grpSpPr>
          <a:xfrm>
            <a:off x="6223958" y="660399"/>
            <a:ext cx="2735892" cy="5537202"/>
            <a:chOff x="6223958" y="660399"/>
            <a:chExt cx="2735892" cy="5537202"/>
          </a:xfrm>
        </p:grpSpPr>
        <p:pic>
          <p:nvPicPr>
            <p:cNvPr id="5" name="图片 4"/>
            <p:cNvPicPr>
              <a:picLocks noChangeAspect="1"/>
            </p:cNvPicPr>
            <p:nvPr/>
          </p:nvPicPr>
          <p:blipFill>
            <a:blip r:embed="rId4"/>
            <a:stretch>
              <a:fillRect/>
            </a:stretch>
          </p:blipFill>
          <p:spPr>
            <a:xfrm rot="16200000">
              <a:off x="4823303" y="2061054"/>
              <a:ext cx="5537202" cy="2735892"/>
            </a:xfrm>
            <a:prstGeom prst="rect">
              <a:avLst/>
            </a:prstGeom>
          </p:spPr>
        </p:pic>
        <p:sp>
          <p:nvSpPr>
            <p:cNvPr id="7" name="矩形 6"/>
            <p:cNvSpPr/>
            <p:nvPr/>
          </p:nvSpPr>
          <p:spPr>
            <a:xfrm>
              <a:off x="6731875" y="2336016"/>
              <a:ext cx="1844565" cy="2246769"/>
            </a:xfrm>
            <a:prstGeom prst="rect">
              <a:avLst/>
            </a:prstGeom>
          </p:spPr>
          <p:txBody>
            <a:bodyPr wrap="square">
              <a:spAutoFit/>
            </a:bodyPr>
            <a:lstStyle/>
            <a:p>
              <a:r>
                <a:rPr lang="zh-CN" altLang="en-US" sz="2000" dirty="0">
                  <a:solidFill>
                    <a:srgbClr val="99BAC1"/>
                  </a:solidFill>
                  <a:cs typeface="+mn-ea"/>
                  <a:sym typeface="+mn-lt"/>
                </a:rPr>
                <a:t>请在此处添加详细描述文本，尽量与标题文本语言风格相符合，语言描述尽量简洁生动</a:t>
              </a:r>
              <a:r>
                <a:rPr lang="zh-CN" altLang="en-US" sz="2000" dirty="0" smtClean="0">
                  <a:solidFill>
                    <a:srgbClr val="99BAC1"/>
                  </a:solidFill>
                  <a:cs typeface="+mn-ea"/>
                  <a:sym typeface="+mn-lt"/>
                </a:rPr>
                <a:t>。</a:t>
              </a:r>
              <a:endParaRPr lang="zh-CN" altLang="en-US" sz="2000" dirty="0">
                <a:solidFill>
                  <a:srgbClr val="99BAC1"/>
                </a:solidFill>
                <a:cs typeface="+mn-ea"/>
                <a:sym typeface="+mn-lt"/>
              </a:endParaRPr>
            </a:p>
          </p:txBody>
        </p:sp>
      </p:grpSp>
    </p:spTree>
    <p:extLst>
      <p:ext uri="{BB962C8B-B14F-4D97-AF65-F5344CB8AC3E}">
        <p14:creationId xmlns:p14="http://schemas.microsoft.com/office/powerpoint/2010/main" val="53643655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14765" y="3532377"/>
            <a:ext cx="3050778" cy="1475167"/>
            <a:chOff x="3493590" y="3193567"/>
            <a:chExt cx="2288381" cy="1106375"/>
          </a:xfrm>
        </p:grpSpPr>
        <p:sp>
          <p:nvSpPr>
            <p:cNvPr id="3" name="AutoShape 9"/>
            <p:cNvSpPr>
              <a:spLocks/>
            </p:cNvSpPr>
            <p:nvPr/>
          </p:nvSpPr>
          <p:spPr bwMode="auto">
            <a:xfrm>
              <a:off x="4131707" y="3193567"/>
              <a:ext cx="1035010" cy="8508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bg1">
                <a:lumMod val="90000"/>
              </a:schemeClr>
            </a:solidFill>
            <a:ln>
              <a:noFill/>
            </a:ln>
            <a:effectLst/>
            <a:extLst/>
          </p:spPr>
          <p:txBody>
            <a:bodyPr lIns="0" tIns="0" rIns="0" bIns="0" anchor="b"/>
            <a:lstStyle>
              <a:lvl1pPr defTabSz="547688" eaLnBrk="0">
                <a:defRPr sz="2500" b="1">
                  <a:solidFill>
                    <a:srgbClr val="FFFFFF"/>
                  </a:solidFill>
                  <a:latin typeface="Lato" charset="0"/>
                  <a:ea typeface="MS PGothic" pitchFamily="34" charset="-128"/>
                  <a:sym typeface="Lato" charset="0"/>
                </a:defRPr>
              </a:lvl1pPr>
              <a:lvl2pPr marL="742950" indent="-285750" defTabSz="547688" eaLnBrk="0">
                <a:defRPr sz="2500" b="1">
                  <a:solidFill>
                    <a:srgbClr val="FFFFFF"/>
                  </a:solidFill>
                  <a:latin typeface="Lato" charset="0"/>
                  <a:ea typeface="MS PGothic" pitchFamily="34" charset="-128"/>
                  <a:sym typeface="Lato" charset="0"/>
                </a:defRPr>
              </a:lvl2pPr>
              <a:lvl3pPr marL="1143000" indent="-228600" defTabSz="547688" eaLnBrk="0">
                <a:defRPr sz="2500" b="1">
                  <a:solidFill>
                    <a:srgbClr val="FFFFFF"/>
                  </a:solidFill>
                  <a:latin typeface="Lato" charset="0"/>
                  <a:ea typeface="MS PGothic" pitchFamily="34" charset="-128"/>
                  <a:sym typeface="Lato" charset="0"/>
                </a:defRPr>
              </a:lvl3pPr>
              <a:lvl4pPr marL="1600200" indent="-228600" defTabSz="547688" eaLnBrk="0">
                <a:defRPr sz="2500" b="1">
                  <a:solidFill>
                    <a:srgbClr val="FFFFFF"/>
                  </a:solidFill>
                  <a:latin typeface="Lato" charset="0"/>
                  <a:ea typeface="MS PGothic" pitchFamily="34" charset="-128"/>
                  <a:sym typeface="Lato" charset="0"/>
                </a:defRPr>
              </a:lvl4pPr>
              <a:lvl5pPr marL="2057400" indent="-228600" defTabSz="547688" eaLnBrk="0">
                <a:defRPr sz="2500" b="1">
                  <a:solidFill>
                    <a:srgbClr val="FFFFFF"/>
                  </a:solidFill>
                  <a:latin typeface="Lato" charset="0"/>
                  <a:ea typeface="MS PGothic"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9pPr>
            </a:lstStyle>
            <a:p>
              <a:pPr eaLnBrk="1">
                <a:lnSpc>
                  <a:spcPct val="150000"/>
                </a:lnSpc>
              </a:pPr>
              <a:endParaRPr lang="es-ES" altLang="zh-CN" dirty="0">
                <a:solidFill>
                  <a:schemeClr val="tx1">
                    <a:lumMod val="20000"/>
                    <a:lumOff val="80000"/>
                  </a:schemeClr>
                </a:solidFill>
                <a:latin typeface="+mn-lt"/>
                <a:ea typeface="+mn-ea"/>
                <a:cs typeface="+mn-ea"/>
                <a:sym typeface="+mn-lt"/>
              </a:endParaRPr>
            </a:p>
          </p:txBody>
        </p:sp>
        <p:sp>
          <p:nvSpPr>
            <p:cNvPr id="4" name="圆角矩形 2"/>
            <p:cNvSpPr/>
            <p:nvPr/>
          </p:nvSpPr>
          <p:spPr bwMode="auto">
            <a:xfrm>
              <a:off x="3493590" y="4044370"/>
              <a:ext cx="2288381" cy="255572"/>
            </a:xfrm>
            <a:prstGeom prst="roundRect">
              <a:avLst/>
            </a:prstGeom>
            <a:solidFill>
              <a:schemeClr val="bg1">
                <a:alpha val="90000"/>
              </a:schemeClr>
            </a:solidFill>
            <a:ln>
              <a:noFill/>
            </a:ln>
            <a:effectLst/>
            <a:extLst/>
          </p:spPr>
          <p:txBody>
            <a:bodyPr lIns="0" tIns="0" rIns="0" bIns="0" rtlCol="0" anchor="ctr"/>
            <a:lstStyle/>
            <a:p>
              <a:pPr algn="ctr"/>
              <a:endParaRPr lang="zh-CN" altLang="en-US">
                <a:cs typeface="+mn-ea"/>
                <a:sym typeface="+mn-lt"/>
              </a:endParaRPr>
            </a:p>
          </p:txBody>
        </p:sp>
      </p:grpSp>
      <p:grpSp>
        <p:nvGrpSpPr>
          <p:cNvPr id="5" name="组合 4"/>
          <p:cNvGrpSpPr/>
          <p:nvPr/>
        </p:nvGrpSpPr>
        <p:grpSpPr>
          <a:xfrm>
            <a:off x="4623896" y="1853597"/>
            <a:ext cx="1464277" cy="1251744"/>
            <a:chOff x="3500438" y="1934483"/>
            <a:chExt cx="1098351" cy="938808"/>
          </a:xfrm>
        </p:grpSpPr>
        <p:sp>
          <p:nvSpPr>
            <p:cNvPr id="6" name="AutoShape 5"/>
            <p:cNvSpPr>
              <a:spLocks/>
            </p:cNvSpPr>
            <p:nvPr/>
          </p:nvSpPr>
          <p:spPr bwMode="auto">
            <a:xfrm>
              <a:off x="3500438" y="1934483"/>
              <a:ext cx="1098351" cy="93880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8BCCD5"/>
            </a:solidFill>
            <a:ln>
              <a:noFill/>
            </a:ln>
          </p:spPr>
          <p:txBody>
            <a:bodyPr lIns="17145" tIns="17145" rIns="17145" bIns="17145"/>
            <a:lstStyle/>
            <a:p>
              <a:endParaRPr lang="zh-CN" altLang="en-US" dirty="0">
                <a:solidFill>
                  <a:schemeClr val="bg1">
                    <a:lumMod val="50000"/>
                  </a:schemeClr>
                </a:solidFill>
                <a:cs typeface="+mn-ea"/>
                <a:sym typeface="+mn-lt"/>
              </a:endParaRPr>
            </a:p>
          </p:txBody>
        </p:sp>
        <p:sp>
          <p:nvSpPr>
            <p:cNvPr id="7" name="AutoShape 10"/>
            <p:cNvSpPr>
              <a:spLocks/>
            </p:cNvSpPr>
            <p:nvPr/>
          </p:nvSpPr>
          <p:spPr bwMode="auto">
            <a:xfrm>
              <a:off x="3848695" y="2268453"/>
              <a:ext cx="600075" cy="228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itchFamily="34" charset="-128"/>
                  <a:sym typeface="Lato" charset="0"/>
                </a:defRPr>
              </a:lvl1pPr>
              <a:lvl2pPr marL="742950" indent="-285750" eaLnBrk="0">
                <a:defRPr sz="2500" b="1">
                  <a:solidFill>
                    <a:srgbClr val="FFFFFF"/>
                  </a:solidFill>
                  <a:latin typeface="Lato" charset="0"/>
                  <a:ea typeface="MS PGothic" pitchFamily="34" charset="-128"/>
                  <a:sym typeface="Lato" charset="0"/>
                </a:defRPr>
              </a:lvl2pPr>
              <a:lvl3pPr marL="1143000" indent="-228600" eaLnBrk="0">
                <a:defRPr sz="2500" b="1">
                  <a:solidFill>
                    <a:srgbClr val="FFFFFF"/>
                  </a:solidFill>
                  <a:latin typeface="Lato" charset="0"/>
                  <a:ea typeface="MS PGothic" pitchFamily="34" charset="-128"/>
                  <a:sym typeface="Lato" charset="0"/>
                </a:defRPr>
              </a:lvl3pPr>
              <a:lvl4pPr marL="1600200" indent="-228600" eaLnBrk="0">
                <a:defRPr sz="2500" b="1">
                  <a:solidFill>
                    <a:srgbClr val="FFFFFF"/>
                  </a:solidFill>
                  <a:latin typeface="Lato" charset="0"/>
                  <a:ea typeface="MS PGothic" pitchFamily="34" charset="-128"/>
                  <a:sym typeface="Lato" charset="0"/>
                </a:defRPr>
              </a:lvl4pPr>
              <a:lvl5pPr marL="2057400" indent="-228600" eaLnBrk="0">
                <a:defRPr sz="2500" b="1">
                  <a:solidFill>
                    <a:srgbClr val="FFFFFF"/>
                  </a:solidFill>
                  <a:latin typeface="Lato" charset="0"/>
                  <a:ea typeface="MS PGothic"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9pPr>
            </a:lstStyle>
            <a:p>
              <a:pPr eaLnBrk="1">
                <a:lnSpc>
                  <a:spcPct val="160000"/>
                </a:lnSpc>
              </a:pPr>
              <a:r>
                <a:rPr lang="es-ES" altLang="zh-CN" sz="2000" b="0" dirty="0">
                  <a:solidFill>
                    <a:schemeClr val="bg1">
                      <a:lumMod val="50000"/>
                    </a:schemeClr>
                  </a:solidFill>
                  <a:latin typeface="+mn-lt"/>
                  <a:ea typeface="+mn-ea"/>
                  <a:cs typeface="+mn-ea"/>
                  <a:sym typeface="+mn-lt"/>
                </a:rPr>
                <a:t>02</a:t>
              </a:r>
              <a:endParaRPr lang="es-ES" altLang="zh-CN" dirty="0">
                <a:solidFill>
                  <a:schemeClr val="bg1">
                    <a:lumMod val="50000"/>
                  </a:schemeClr>
                </a:solidFill>
                <a:latin typeface="+mn-lt"/>
                <a:ea typeface="+mn-ea"/>
                <a:cs typeface="+mn-ea"/>
                <a:sym typeface="+mn-lt"/>
              </a:endParaRPr>
            </a:p>
          </p:txBody>
        </p:sp>
      </p:grpSp>
      <p:grpSp>
        <p:nvGrpSpPr>
          <p:cNvPr id="8" name="组合 7"/>
          <p:cNvGrpSpPr/>
          <p:nvPr/>
        </p:nvGrpSpPr>
        <p:grpSpPr>
          <a:xfrm>
            <a:off x="6206426" y="1875823"/>
            <a:ext cx="1468246" cy="1243012"/>
            <a:chOff x="4687491" y="1951152"/>
            <a:chExt cx="1101328" cy="932259"/>
          </a:xfrm>
        </p:grpSpPr>
        <p:sp>
          <p:nvSpPr>
            <p:cNvPr id="9" name="AutoShape 7"/>
            <p:cNvSpPr>
              <a:spLocks/>
            </p:cNvSpPr>
            <p:nvPr/>
          </p:nvSpPr>
          <p:spPr bwMode="auto">
            <a:xfrm>
              <a:off x="4687491" y="1951152"/>
              <a:ext cx="1101328" cy="932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chemeClr val="bg1"/>
            </a:solidFill>
            <a:ln>
              <a:noFill/>
            </a:ln>
            <a:effectLst/>
            <a:extLst/>
          </p:spPr>
          <p:txBody>
            <a:bodyPr lIns="17145" tIns="17145" rIns="17145" bIns="17145"/>
            <a:lstStyle/>
            <a:p>
              <a:pPr defTabSz="457154">
                <a:defRPr/>
              </a:pPr>
              <a:endParaRPr lang="es-ES" sz="900" dirty="0">
                <a:solidFill>
                  <a:schemeClr val="bg1">
                    <a:lumMod val="50000"/>
                  </a:schemeClr>
                </a:solidFill>
                <a:cs typeface="+mn-ea"/>
                <a:sym typeface="+mn-lt"/>
              </a:endParaRPr>
            </a:p>
          </p:txBody>
        </p:sp>
        <p:sp>
          <p:nvSpPr>
            <p:cNvPr id="10" name="AutoShape 11"/>
            <p:cNvSpPr>
              <a:spLocks/>
            </p:cNvSpPr>
            <p:nvPr/>
          </p:nvSpPr>
          <p:spPr bwMode="auto">
            <a:xfrm>
              <a:off x="4915733" y="2232139"/>
              <a:ext cx="600075" cy="228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itchFamily="34" charset="-128"/>
                  <a:sym typeface="Lato" charset="0"/>
                </a:defRPr>
              </a:lvl1pPr>
              <a:lvl2pPr marL="742950" indent="-285750" eaLnBrk="0">
                <a:defRPr sz="2500" b="1">
                  <a:solidFill>
                    <a:srgbClr val="FFFFFF"/>
                  </a:solidFill>
                  <a:latin typeface="Lato" charset="0"/>
                  <a:ea typeface="MS PGothic" pitchFamily="34" charset="-128"/>
                  <a:sym typeface="Lato" charset="0"/>
                </a:defRPr>
              </a:lvl2pPr>
              <a:lvl3pPr marL="1143000" indent="-228600" eaLnBrk="0">
                <a:defRPr sz="2500" b="1">
                  <a:solidFill>
                    <a:srgbClr val="FFFFFF"/>
                  </a:solidFill>
                  <a:latin typeface="Lato" charset="0"/>
                  <a:ea typeface="MS PGothic" pitchFamily="34" charset="-128"/>
                  <a:sym typeface="Lato" charset="0"/>
                </a:defRPr>
              </a:lvl3pPr>
              <a:lvl4pPr marL="1600200" indent="-228600" eaLnBrk="0">
                <a:defRPr sz="2500" b="1">
                  <a:solidFill>
                    <a:srgbClr val="FFFFFF"/>
                  </a:solidFill>
                  <a:latin typeface="Lato" charset="0"/>
                  <a:ea typeface="MS PGothic" pitchFamily="34" charset="-128"/>
                  <a:sym typeface="Lato" charset="0"/>
                </a:defRPr>
              </a:lvl4pPr>
              <a:lvl5pPr marL="2057400" indent="-228600" eaLnBrk="0">
                <a:defRPr sz="2500" b="1">
                  <a:solidFill>
                    <a:srgbClr val="FFFFFF"/>
                  </a:solidFill>
                  <a:latin typeface="Lato" charset="0"/>
                  <a:ea typeface="MS PGothic"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9pPr>
            </a:lstStyle>
            <a:p>
              <a:pPr eaLnBrk="1">
                <a:lnSpc>
                  <a:spcPct val="160000"/>
                </a:lnSpc>
              </a:pPr>
              <a:r>
                <a:rPr lang="es-ES" altLang="zh-CN" sz="2000" b="0" dirty="0">
                  <a:solidFill>
                    <a:schemeClr val="bg1">
                      <a:lumMod val="50000"/>
                    </a:schemeClr>
                  </a:solidFill>
                  <a:latin typeface="+mn-lt"/>
                  <a:ea typeface="+mn-ea"/>
                  <a:cs typeface="+mn-ea"/>
                  <a:sym typeface="+mn-lt"/>
                </a:rPr>
                <a:t>03</a:t>
              </a:r>
              <a:endParaRPr lang="es-ES" altLang="zh-CN" dirty="0">
                <a:solidFill>
                  <a:schemeClr val="bg1">
                    <a:lumMod val="50000"/>
                  </a:schemeClr>
                </a:solidFill>
                <a:latin typeface="+mn-lt"/>
                <a:ea typeface="+mn-ea"/>
                <a:cs typeface="+mn-ea"/>
                <a:sym typeface="+mn-lt"/>
              </a:endParaRPr>
            </a:p>
          </p:txBody>
        </p:sp>
      </p:grpSp>
      <p:grpSp>
        <p:nvGrpSpPr>
          <p:cNvPr id="11" name="组合 10"/>
          <p:cNvGrpSpPr/>
          <p:nvPr/>
        </p:nvGrpSpPr>
        <p:grpSpPr>
          <a:xfrm>
            <a:off x="7063564" y="2814828"/>
            <a:ext cx="1055760" cy="1653381"/>
            <a:chOff x="5330428" y="2655406"/>
            <a:chExt cx="791923" cy="1240036"/>
          </a:xfrm>
        </p:grpSpPr>
        <p:sp>
          <p:nvSpPr>
            <p:cNvPr id="12" name="AutoShape 6"/>
            <p:cNvSpPr>
              <a:spLocks/>
            </p:cNvSpPr>
            <p:nvPr/>
          </p:nvSpPr>
          <p:spPr bwMode="auto">
            <a:xfrm>
              <a:off x="5330428" y="2655406"/>
              <a:ext cx="661988" cy="124003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8BCCD5"/>
            </a:solidFill>
            <a:ln>
              <a:noFill/>
            </a:ln>
            <a:effectLst/>
            <a:extLst/>
          </p:spPr>
          <p:txBody>
            <a:bodyPr lIns="17145" tIns="17145" rIns="17145" bIns="17145"/>
            <a:lstStyle/>
            <a:p>
              <a:pPr defTabSz="457154">
                <a:defRPr/>
              </a:pPr>
              <a:endParaRPr lang="es-ES" sz="900">
                <a:solidFill>
                  <a:schemeClr val="bg1">
                    <a:lumMod val="50000"/>
                  </a:schemeClr>
                </a:solidFill>
                <a:cs typeface="+mn-ea"/>
                <a:sym typeface="+mn-lt"/>
              </a:endParaRPr>
            </a:p>
          </p:txBody>
        </p:sp>
        <p:sp>
          <p:nvSpPr>
            <p:cNvPr id="13" name="AutoShape 12"/>
            <p:cNvSpPr>
              <a:spLocks/>
            </p:cNvSpPr>
            <p:nvPr/>
          </p:nvSpPr>
          <p:spPr bwMode="auto">
            <a:xfrm>
              <a:off x="5522871" y="3175709"/>
              <a:ext cx="599480" cy="228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itchFamily="34" charset="-128"/>
                  <a:sym typeface="Lato" charset="0"/>
                </a:defRPr>
              </a:lvl1pPr>
              <a:lvl2pPr marL="742950" indent="-285750" eaLnBrk="0">
                <a:defRPr sz="2500" b="1">
                  <a:solidFill>
                    <a:srgbClr val="FFFFFF"/>
                  </a:solidFill>
                  <a:latin typeface="Lato" charset="0"/>
                  <a:ea typeface="MS PGothic" pitchFamily="34" charset="-128"/>
                  <a:sym typeface="Lato" charset="0"/>
                </a:defRPr>
              </a:lvl2pPr>
              <a:lvl3pPr marL="1143000" indent="-228600" eaLnBrk="0">
                <a:defRPr sz="2500" b="1">
                  <a:solidFill>
                    <a:srgbClr val="FFFFFF"/>
                  </a:solidFill>
                  <a:latin typeface="Lato" charset="0"/>
                  <a:ea typeface="MS PGothic" pitchFamily="34" charset="-128"/>
                  <a:sym typeface="Lato" charset="0"/>
                </a:defRPr>
              </a:lvl3pPr>
              <a:lvl4pPr marL="1600200" indent="-228600" eaLnBrk="0">
                <a:defRPr sz="2500" b="1">
                  <a:solidFill>
                    <a:srgbClr val="FFFFFF"/>
                  </a:solidFill>
                  <a:latin typeface="Lato" charset="0"/>
                  <a:ea typeface="MS PGothic" pitchFamily="34" charset="-128"/>
                  <a:sym typeface="Lato" charset="0"/>
                </a:defRPr>
              </a:lvl4pPr>
              <a:lvl5pPr marL="2057400" indent="-228600" eaLnBrk="0">
                <a:defRPr sz="2500" b="1">
                  <a:solidFill>
                    <a:srgbClr val="FFFFFF"/>
                  </a:solidFill>
                  <a:latin typeface="Lato" charset="0"/>
                  <a:ea typeface="MS PGothic"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9pPr>
            </a:lstStyle>
            <a:p>
              <a:pPr eaLnBrk="1">
                <a:lnSpc>
                  <a:spcPct val="160000"/>
                </a:lnSpc>
              </a:pPr>
              <a:r>
                <a:rPr lang="es-ES" altLang="zh-CN" sz="2000" b="0" dirty="0">
                  <a:solidFill>
                    <a:schemeClr val="bg1">
                      <a:lumMod val="50000"/>
                    </a:schemeClr>
                  </a:solidFill>
                  <a:latin typeface="+mn-lt"/>
                  <a:ea typeface="+mn-ea"/>
                  <a:cs typeface="+mn-ea"/>
                  <a:sym typeface="+mn-lt"/>
                </a:rPr>
                <a:t>04</a:t>
              </a:r>
              <a:endParaRPr lang="es-ES" altLang="zh-CN" dirty="0">
                <a:solidFill>
                  <a:schemeClr val="bg1">
                    <a:lumMod val="50000"/>
                  </a:schemeClr>
                </a:solidFill>
                <a:latin typeface="+mn-lt"/>
                <a:ea typeface="+mn-ea"/>
                <a:cs typeface="+mn-ea"/>
                <a:sym typeface="+mn-lt"/>
              </a:endParaRPr>
            </a:p>
          </p:txBody>
        </p:sp>
      </p:grpSp>
      <p:grpSp>
        <p:nvGrpSpPr>
          <p:cNvPr id="14" name="组合 13"/>
          <p:cNvGrpSpPr/>
          <p:nvPr/>
        </p:nvGrpSpPr>
        <p:grpSpPr>
          <a:xfrm>
            <a:off x="4339688" y="2851520"/>
            <a:ext cx="886503" cy="1653381"/>
            <a:chOff x="3287255" y="2682925"/>
            <a:chExt cx="664964" cy="1240036"/>
          </a:xfrm>
        </p:grpSpPr>
        <p:sp>
          <p:nvSpPr>
            <p:cNvPr id="15" name="AutoShape 8"/>
            <p:cNvSpPr>
              <a:spLocks/>
            </p:cNvSpPr>
            <p:nvPr/>
          </p:nvSpPr>
          <p:spPr bwMode="auto">
            <a:xfrm>
              <a:off x="3287255" y="2682925"/>
              <a:ext cx="664964" cy="124003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145" tIns="17145" rIns="17145" bIns="17145"/>
            <a:lstStyle/>
            <a:p>
              <a:endParaRPr lang="zh-CN" altLang="en-US" dirty="0">
                <a:solidFill>
                  <a:schemeClr val="bg1">
                    <a:lumMod val="50000"/>
                  </a:schemeClr>
                </a:solidFill>
                <a:cs typeface="+mn-ea"/>
                <a:sym typeface="+mn-lt"/>
              </a:endParaRPr>
            </a:p>
          </p:txBody>
        </p:sp>
        <p:sp>
          <p:nvSpPr>
            <p:cNvPr id="16" name="AutoShape 13"/>
            <p:cNvSpPr>
              <a:spLocks/>
            </p:cNvSpPr>
            <p:nvPr/>
          </p:nvSpPr>
          <p:spPr bwMode="auto">
            <a:xfrm>
              <a:off x="3438524" y="3159636"/>
              <a:ext cx="473274" cy="228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itchFamily="34" charset="-128"/>
                  <a:sym typeface="Lato" charset="0"/>
                </a:defRPr>
              </a:lvl1pPr>
              <a:lvl2pPr marL="742950" indent="-285750" eaLnBrk="0">
                <a:defRPr sz="2500" b="1">
                  <a:solidFill>
                    <a:srgbClr val="FFFFFF"/>
                  </a:solidFill>
                  <a:latin typeface="Lato" charset="0"/>
                  <a:ea typeface="MS PGothic" pitchFamily="34" charset="-128"/>
                  <a:sym typeface="Lato" charset="0"/>
                </a:defRPr>
              </a:lvl2pPr>
              <a:lvl3pPr marL="1143000" indent="-228600" eaLnBrk="0">
                <a:defRPr sz="2500" b="1">
                  <a:solidFill>
                    <a:srgbClr val="FFFFFF"/>
                  </a:solidFill>
                  <a:latin typeface="Lato" charset="0"/>
                  <a:ea typeface="MS PGothic" pitchFamily="34" charset="-128"/>
                  <a:sym typeface="Lato" charset="0"/>
                </a:defRPr>
              </a:lvl3pPr>
              <a:lvl4pPr marL="1600200" indent="-228600" eaLnBrk="0">
                <a:defRPr sz="2500" b="1">
                  <a:solidFill>
                    <a:srgbClr val="FFFFFF"/>
                  </a:solidFill>
                  <a:latin typeface="Lato" charset="0"/>
                  <a:ea typeface="MS PGothic" pitchFamily="34" charset="-128"/>
                  <a:sym typeface="Lato" charset="0"/>
                </a:defRPr>
              </a:lvl4pPr>
              <a:lvl5pPr marL="2057400" indent="-228600" eaLnBrk="0">
                <a:defRPr sz="2500" b="1">
                  <a:solidFill>
                    <a:srgbClr val="FFFFFF"/>
                  </a:solidFill>
                  <a:latin typeface="Lato" charset="0"/>
                  <a:ea typeface="MS PGothic"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itchFamily="34" charset="-128"/>
                  <a:sym typeface="Lato" charset="0"/>
                </a:defRPr>
              </a:lvl9pPr>
            </a:lstStyle>
            <a:p>
              <a:pPr eaLnBrk="1">
                <a:lnSpc>
                  <a:spcPct val="160000"/>
                </a:lnSpc>
              </a:pPr>
              <a:r>
                <a:rPr lang="es-ES" altLang="zh-CN" sz="2000" b="0" dirty="0">
                  <a:solidFill>
                    <a:schemeClr val="bg1">
                      <a:lumMod val="50000"/>
                    </a:schemeClr>
                  </a:solidFill>
                  <a:latin typeface="+mn-lt"/>
                  <a:ea typeface="+mn-ea"/>
                  <a:cs typeface="+mn-ea"/>
                  <a:sym typeface="+mn-lt"/>
                </a:rPr>
                <a:t>01</a:t>
              </a:r>
              <a:endParaRPr lang="es-ES" altLang="zh-CN" dirty="0">
                <a:solidFill>
                  <a:schemeClr val="bg1">
                    <a:lumMod val="50000"/>
                  </a:schemeClr>
                </a:solidFill>
                <a:latin typeface="+mn-lt"/>
                <a:ea typeface="+mn-ea"/>
                <a:cs typeface="+mn-ea"/>
                <a:sym typeface="+mn-lt"/>
              </a:endParaRPr>
            </a:p>
          </p:txBody>
        </p:sp>
      </p:grpSp>
      <p:grpSp>
        <p:nvGrpSpPr>
          <p:cNvPr id="17" name="组合 16"/>
          <p:cNvGrpSpPr/>
          <p:nvPr/>
        </p:nvGrpSpPr>
        <p:grpSpPr>
          <a:xfrm>
            <a:off x="1712337" y="1916373"/>
            <a:ext cx="2420158" cy="2320955"/>
            <a:chOff x="1316485" y="1981564"/>
            <a:chExt cx="1815355" cy="1740716"/>
          </a:xfrm>
        </p:grpSpPr>
        <p:sp>
          <p:nvSpPr>
            <p:cNvPr id="18" name="AutoShape 14"/>
            <p:cNvSpPr>
              <a:spLocks/>
            </p:cNvSpPr>
            <p:nvPr/>
          </p:nvSpPr>
          <p:spPr bwMode="auto">
            <a:xfrm>
              <a:off x="2914204" y="2003551"/>
              <a:ext cx="217636" cy="2176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8BCCD5"/>
            </a:solidFill>
            <a:ln>
              <a:noFill/>
            </a:ln>
            <a:effectLst/>
            <a:extLst/>
          </p:spPr>
          <p:txBody>
            <a:bodyPr lIns="0" tIns="0" rIns="0" bIns="0" anchor="ctr"/>
            <a:lstStyle/>
            <a:p>
              <a:pPr>
                <a:lnSpc>
                  <a:spcPct val="100000"/>
                </a:lnSpc>
                <a:defRPr/>
              </a:pPr>
              <a:endParaRPr lang="es-ES" sz="2800">
                <a:solidFill>
                  <a:schemeClr val="bg1">
                    <a:lumMod val="65000"/>
                  </a:schemeClr>
                </a:solidFill>
                <a:effectLst>
                  <a:outerShdw blurRad="38100" dist="38100" dir="2700000" algn="tl">
                    <a:srgbClr val="000000"/>
                  </a:outerShdw>
                </a:effectLst>
                <a:cs typeface="+mn-ea"/>
                <a:sym typeface="+mn-lt"/>
              </a:endParaRPr>
            </a:p>
          </p:txBody>
        </p:sp>
        <p:sp>
          <p:nvSpPr>
            <p:cNvPr id="19" name="AutoShape 18"/>
            <p:cNvSpPr>
              <a:spLocks/>
            </p:cNvSpPr>
            <p:nvPr/>
          </p:nvSpPr>
          <p:spPr bwMode="auto">
            <a:xfrm>
              <a:off x="2904363" y="3250741"/>
              <a:ext cx="217894" cy="2176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bg1"/>
            </a:solidFill>
            <a:ln>
              <a:noFill/>
            </a:ln>
            <a:effectLst/>
            <a:extLst/>
          </p:spPr>
          <p:txBody>
            <a:bodyPr lIns="0" tIns="0" rIns="0" bIns="0" anchor="ctr"/>
            <a:lstStyle/>
            <a:p>
              <a:pPr>
                <a:lnSpc>
                  <a:spcPct val="100000"/>
                </a:lnSpc>
                <a:defRPr/>
              </a:pPr>
              <a:endParaRPr lang="es-ES" sz="2800">
                <a:solidFill>
                  <a:schemeClr val="bg1">
                    <a:lumMod val="65000"/>
                  </a:schemeClr>
                </a:solidFill>
                <a:effectLst>
                  <a:outerShdw blurRad="38100" dist="38100" dir="2700000" algn="tl">
                    <a:srgbClr val="000000"/>
                  </a:outerShdw>
                </a:effectLst>
                <a:cs typeface="+mn-ea"/>
                <a:sym typeface="+mn-lt"/>
              </a:endParaRPr>
            </a:p>
          </p:txBody>
        </p:sp>
        <p:sp>
          <p:nvSpPr>
            <p:cNvPr id="20" name="TextBox 48"/>
            <p:cNvSpPr txBox="1"/>
            <p:nvPr/>
          </p:nvSpPr>
          <p:spPr>
            <a:xfrm>
              <a:off x="2036854" y="1981564"/>
              <a:ext cx="823317" cy="219291"/>
            </a:xfrm>
            <a:prstGeom prst="rect">
              <a:avLst/>
            </a:prstGeom>
            <a:noFill/>
          </p:spPr>
          <p:txBody>
            <a:bodyPr wrap="square" rtlCol="0">
              <a:spAutoFit/>
            </a:bodyPr>
            <a:lstStyle/>
            <a:p>
              <a:pPr algn="r"/>
              <a:r>
                <a:rPr lang="zh-CN" altLang="en-US" sz="1300" dirty="0">
                  <a:solidFill>
                    <a:schemeClr val="bg1">
                      <a:lumMod val="65000"/>
                    </a:schemeClr>
                  </a:solidFill>
                  <a:cs typeface="+mn-ea"/>
                  <a:sym typeface="+mn-lt"/>
                </a:rPr>
                <a:t>添加标题</a:t>
              </a:r>
            </a:p>
          </p:txBody>
        </p:sp>
        <p:sp>
          <p:nvSpPr>
            <p:cNvPr id="21" name="TextBox 49"/>
            <p:cNvSpPr txBox="1"/>
            <p:nvPr/>
          </p:nvSpPr>
          <p:spPr>
            <a:xfrm>
              <a:off x="1316485" y="2212030"/>
              <a:ext cx="1543686" cy="280846"/>
            </a:xfrm>
            <a:prstGeom prst="rect">
              <a:avLst/>
            </a:prstGeom>
            <a:noFill/>
          </p:spPr>
          <p:txBody>
            <a:bodyPr wrap="square" rtlCol="0">
              <a:spAutoFit/>
            </a:bodyPr>
            <a:lstStyle/>
            <a:p>
              <a:pPr algn="r">
                <a:lnSpc>
                  <a:spcPts val="1147"/>
                </a:lnSpc>
              </a:pPr>
              <a:r>
                <a:rPr lang="zh-CN" altLang="en-US" sz="900" dirty="0">
                  <a:solidFill>
                    <a:schemeClr val="bg1">
                      <a:lumMod val="65000"/>
                    </a:schemeClr>
                  </a:solidFill>
                  <a:cs typeface="+mn-ea"/>
                  <a:sym typeface="+mn-lt"/>
                </a:rPr>
                <a:t>添加你的饿内容文字，添加你的饿内容文字，的内容内容添加你的饿</a:t>
              </a:r>
              <a:endParaRPr lang="id-ID" sz="900" dirty="0">
                <a:solidFill>
                  <a:schemeClr val="bg1">
                    <a:lumMod val="65000"/>
                  </a:schemeClr>
                </a:solidFill>
                <a:cs typeface="+mn-ea"/>
                <a:sym typeface="+mn-lt"/>
              </a:endParaRPr>
            </a:p>
          </p:txBody>
        </p:sp>
        <p:sp>
          <p:nvSpPr>
            <p:cNvPr id="22" name="TextBox 50"/>
            <p:cNvSpPr txBox="1"/>
            <p:nvPr/>
          </p:nvSpPr>
          <p:spPr>
            <a:xfrm>
              <a:off x="2036854" y="3210968"/>
              <a:ext cx="823317" cy="219291"/>
            </a:xfrm>
            <a:prstGeom prst="rect">
              <a:avLst/>
            </a:prstGeom>
            <a:noFill/>
          </p:spPr>
          <p:txBody>
            <a:bodyPr wrap="square" rtlCol="0">
              <a:spAutoFit/>
            </a:bodyPr>
            <a:lstStyle/>
            <a:p>
              <a:pPr algn="r"/>
              <a:r>
                <a:rPr lang="zh-CN" altLang="en-US" sz="1300" dirty="0">
                  <a:solidFill>
                    <a:schemeClr val="bg1">
                      <a:lumMod val="65000"/>
                    </a:schemeClr>
                  </a:solidFill>
                  <a:cs typeface="+mn-ea"/>
                  <a:sym typeface="+mn-lt"/>
                </a:rPr>
                <a:t>添加标题</a:t>
              </a:r>
            </a:p>
          </p:txBody>
        </p:sp>
        <p:sp>
          <p:nvSpPr>
            <p:cNvPr id="23" name="TextBox 51"/>
            <p:cNvSpPr txBox="1"/>
            <p:nvPr/>
          </p:nvSpPr>
          <p:spPr>
            <a:xfrm>
              <a:off x="1316485" y="3441434"/>
              <a:ext cx="1543686" cy="280846"/>
            </a:xfrm>
            <a:prstGeom prst="rect">
              <a:avLst/>
            </a:prstGeom>
            <a:noFill/>
          </p:spPr>
          <p:txBody>
            <a:bodyPr wrap="square" rtlCol="0">
              <a:spAutoFit/>
            </a:bodyPr>
            <a:lstStyle/>
            <a:p>
              <a:pPr algn="r">
                <a:lnSpc>
                  <a:spcPts val="1147"/>
                </a:lnSpc>
              </a:pPr>
              <a:r>
                <a:rPr lang="zh-CN" altLang="en-US" sz="900" dirty="0">
                  <a:solidFill>
                    <a:schemeClr val="bg1">
                      <a:lumMod val="65000"/>
                    </a:schemeClr>
                  </a:solidFill>
                  <a:cs typeface="+mn-ea"/>
                  <a:sym typeface="+mn-lt"/>
                </a:rPr>
                <a:t>添加你的饿内容文字，添加你的饿内容文字，的内容内容添加你的饿</a:t>
              </a:r>
              <a:endParaRPr lang="id-ID" sz="900" dirty="0">
                <a:solidFill>
                  <a:schemeClr val="bg1">
                    <a:lumMod val="65000"/>
                  </a:schemeClr>
                </a:solidFill>
                <a:cs typeface="+mn-ea"/>
                <a:sym typeface="+mn-lt"/>
              </a:endParaRPr>
            </a:p>
          </p:txBody>
        </p:sp>
      </p:grpSp>
      <p:grpSp>
        <p:nvGrpSpPr>
          <p:cNvPr id="24" name="组合 23"/>
          <p:cNvGrpSpPr/>
          <p:nvPr/>
        </p:nvGrpSpPr>
        <p:grpSpPr>
          <a:xfrm>
            <a:off x="8260417" y="1869341"/>
            <a:ext cx="2427395" cy="2271995"/>
            <a:chOff x="6228184" y="1946290"/>
            <a:chExt cx="1820783" cy="1703996"/>
          </a:xfrm>
        </p:grpSpPr>
        <p:sp>
          <p:nvSpPr>
            <p:cNvPr id="25" name="AutoShape 22"/>
            <p:cNvSpPr>
              <a:spLocks/>
            </p:cNvSpPr>
            <p:nvPr/>
          </p:nvSpPr>
          <p:spPr bwMode="auto">
            <a:xfrm>
              <a:off x="6258252" y="3160961"/>
              <a:ext cx="217636" cy="2176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8BCCD5"/>
            </a:solidFill>
            <a:ln>
              <a:noFill/>
            </a:ln>
            <a:effectLst/>
            <a:extLst/>
          </p:spPr>
          <p:txBody>
            <a:bodyPr lIns="0" tIns="0" rIns="0" bIns="0" anchor="ctr"/>
            <a:lstStyle/>
            <a:p>
              <a:pPr>
                <a:lnSpc>
                  <a:spcPct val="100000"/>
                </a:lnSpc>
                <a:defRPr/>
              </a:pPr>
              <a:endParaRPr lang="es-ES" sz="2800">
                <a:solidFill>
                  <a:schemeClr val="bg1">
                    <a:lumMod val="65000"/>
                  </a:schemeClr>
                </a:solidFill>
                <a:effectLst>
                  <a:outerShdw blurRad="38100" dist="38100" dir="2700000" algn="tl">
                    <a:srgbClr val="000000"/>
                  </a:outerShdw>
                </a:effectLst>
                <a:cs typeface="+mn-ea"/>
                <a:sym typeface="+mn-lt"/>
              </a:endParaRPr>
            </a:p>
          </p:txBody>
        </p:sp>
        <p:sp>
          <p:nvSpPr>
            <p:cNvPr id="26" name="AutoShape 26"/>
            <p:cNvSpPr>
              <a:spLocks/>
            </p:cNvSpPr>
            <p:nvPr/>
          </p:nvSpPr>
          <p:spPr bwMode="auto">
            <a:xfrm>
              <a:off x="6228184" y="2002057"/>
              <a:ext cx="217636" cy="217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bg1"/>
            </a:solidFill>
            <a:ln>
              <a:noFill/>
            </a:ln>
            <a:effectLst/>
            <a:extLst/>
          </p:spPr>
          <p:txBody>
            <a:bodyPr lIns="0" tIns="0" rIns="0" bIns="0" anchor="ctr"/>
            <a:lstStyle/>
            <a:p>
              <a:pPr>
                <a:lnSpc>
                  <a:spcPct val="100000"/>
                </a:lnSpc>
                <a:defRPr/>
              </a:pPr>
              <a:endParaRPr lang="es-ES" sz="2800">
                <a:solidFill>
                  <a:schemeClr val="bg1">
                    <a:lumMod val="65000"/>
                  </a:schemeClr>
                </a:solidFill>
                <a:effectLst>
                  <a:outerShdw blurRad="38100" dist="38100" dir="2700000" algn="tl">
                    <a:srgbClr val="000000"/>
                  </a:outerShdw>
                </a:effectLst>
                <a:cs typeface="+mn-ea"/>
                <a:sym typeface="+mn-lt"/>
              </a:endParaRPr>
            </a:p>
          </p:txBody>
        </p:sp>
        <p:sp>
          <p:nvSpPr>
            <p:cNvPr id="27" name="TextBox 52"/>
            <p:cNvSpPr txBox="1"/>
            <p:nvPr/>
          </p:nvSpPr>
          <p:spPr>
            <a:xfrm>
              <a:off x="6505281" y="3138974"/>
              <a:ext cx="823317" cy="219291"/>
            </a:xfrm>
            <a:prstGeom prst="rect">
              <a:avLst/>
            </a:prstGeom>
            <a:noFill/>
          </p:spPr>
          <p:txBody>
            <a:bodyPr wrap="square" rtlCol="0">
              <a:spAutoFit/>
            </a:bodyPr>
            <a:lstStyle/>
            <a:p>
              <a:r>
                <a:rPr lang="zh-CN" altLang="en-US" sz="1300" dirty="0">
                  <a:solidFill>
                    <a:schemeClr val="bg1">
                      <a:lumMod val="65000"/>
                    </a:schemeClr>
                  </a:solidFill>
                  <a:cs typeface="+mn-ea"/>
                  <a:sym typeface="+mn-lt"/>
                </a:rPr>
                <a:t>添加标题</a:t>
              </a:r>
            </a:p>
          </p:txBody>
        </p:sp>
        <p:sp>
          <p:nvSpPr>
            <p:cNvPr id="28" name="TextBox 53"/>
            <p:cNvSpPr txBox="1"/>
            <p:nvPr/>
          </p:nvSpPr>
          <p:spPr>
            <a:xfrm>
              <a:off x="6505281" y="3369440"/>
              <a:ext cx="1543686" cy="280846"/>
            </a:xfrm>
            <a:prstGeom prst="rect">
              <a:avLst/>
            </a:prstGeom>
            <a:noFill/>
          </p:spPr>
          <p:txBody>
            <a:bodyPr wrap="square" rtlCol="0">
              <a:spAutoFit/>
            </a:bodyPr>
            <a:lstStyle/>
            <a:p>
              <a:pPr>
                <a:lnSpc>
                  <a:spcPts val="1147"/>
                </a:lnSpc>
              </a:pPr>
              <a:r>
                <a:rPr lang="zh-CN" altLang="en-US" sz="900" dirty="0">
                  <a:solidFill>
                    <a:schemeClr val="bg1">
                      <a:lumMod val="65000"/>
                    </a:schemeClr>
                  </a:solidFill>
                  <a:cs typeface="+mn-ea"/>
                  <a:sym typeface="+mn-lt"/>
                </a:rPr>
                <a:t>添加你的饿内容文字，添加你的饿内容文字，的内容内容添加你的饿</a:t>
              </a:r>
              <a:endParaRPr lang="id-ID" sz="900" dirty="0">
                <a:solidFill>
                  <a:schemeClr val="bg1">
                    <a:lumMod val="65000"/>
                  </a:schemeClr>
                </a:solidFill>
                <a:cs typeface="+mn-ea"/>
                <a:sym typeface="+mn-lt"/>
              </a:endParaRPr>
            </a:p>
          </p:txBody>
        </p:sp>
        <p:sp>
          <p:nvSpPr>
            <p:cNvPr id="29" name="TextBox 55"/>
            <p:cNvSpPr txBox="1"/>
            <p:nvPr/>
          </p:nvSpPr>
          <p:spPr>
            <a:xfrm>
              <a:off x="6505281" y="1946290"/>
              <a:ext cx="823317" cy="219291"/>
            </a:xfrm>
            <a:prstGeom prst="rect">
              <a:avLst/>
            </a:prstGeom>
            <a:noFill/>
          </p:spPr>
          <p:txBody>
            <a:bodyPr wrap="square" rtlCol="0">
              <a:spAutoFit/>
            </a:bodyPr>
            <a:lstStyle/>
            <a:p>
              <a:r>
                <a:rPr lang="zh-CN" altLang="en-US" sz="1300" dirty="0">
                  <a:solidFill>
                    <a:schemeClr val="bg1">
                      <a:lumMod val="65000"/>
                    </a:schemeClr>
                  </a:solidFill>
                  <a:cs typeface="+mn-ea"/>
                  <a:sym typeface="+mn-lt"/>
                </a:rPr>
                <a:t>添加标题</a:t>
              </a:r>
            </a:p>
          </p:txBody>
        </p:sp>
        <p:sp>
          <p:nvSpPr>
            <p:cNvPr id="30" name="TextBox 56"/>
            <p:cNvSpPr txBox="1"/>
            <p:nvPr/>
          </p:nvSpPr>
          <p:spPr>
            <a:xfrm>
              <a:off x="6505281" y="2176756"/>
              <a:ext cx="1543686" cy="280846"/>
            </a:xfrm>
            <a:prstGeom prst="rect">
              <a:avLst/>
            </a:prstGeom>
            <a:noFill/>
          </p:spPr>
          <p:txBody>
            <a:bodyPr wrap="square" rtlCol="0">
              <a:spAutoFit/>
            </a:bodyPr>
            <a:lstStyle/>
            <a:p>
              <a:pPr>
                <a:lnSpc>
                  <a:spcPts val="1147"/>
                </a:lnSpc>
              </a:pPr>
              <a:r>
                <a:rPr lang="zh-CN" altLang="en-US" sz="900" dirty="0">
                  <a:solidFill>
                    <a:schemeClr val="bg1">
                      <a:lumMod val="65000"/>
                    </a:schemeClr>
                  </a:solidFill>
                  <a:cs typeface="+mn-ea"/>
                  <a:sym typeface="+mn-lt"/>
                </a:rPr>
                <a:t>添加你的饿内容文字，添加你的饿内容文字，的内容内容添加你的饿</a:t>
              </a:r>
              <a:endParaRPr lang="id-ID" sz="900" dirty="0">
                <a:solidFill>
                  <a:schemeClr val="bg1">
                    <a:lumMod val="65000"/>
                  </a:schemeClr>
                </a:solidFill>
                <a:cs typeface="+mn-ea"/>
                <a:sym typeface="+mn-lt"/>
              </a:endParaRPr>
            </a:p>
          </p:txBody>
        </p:sp>
      </p:grpSp>
      <p:grpSp>
        <p:nvGrpSpPr>
          <p:cNvPr id="31" name="组合 30"/>
          <p:cNvGrpSpPr/>
          <p:nvPr/>
        </p:nvGrpSpPr>
        <p:grpSpPr>
          <a:xfrm>
            <a:off x="5434999" y="2847452"/>
            <a:ext cx="1410310" cy="1410493"/>
            <a:chOff x="4108846" y="2679874"/>
            <a:chExt cx="1057870" cy="1057870"/>
          </a:xfrm>
        </p:grpSpPr>
        <p:sp>
          <p:nvSpPr>
            <p:cNvPr id="32" name="椭圆 31"/>
            <p:cNvSpPr/>
            <p:nvPr/>
          </p:nvSpPr>
          <p:spPr>
            <a:xfrm>
              <a:off x="4108846" y="2679874"/>
              <a:ext cx="1057870" cy="1057870"/>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3" name="组合 32"/>
            <p:cNvGrpSpPr/>
            <p:nvPr/>
          </p:nvGrpSpPr>
          <p:grpSpPr>
            <a:xfrm>
              <a:off x="4348333" y="2854131"/>
              <a:ext cx="790630" cy="708959"/>
              <a:chOff x="4348333" y="2854131"/>
              <a:chExt cx="790630" cy="708959"/>
            </a:xfrm>
          </p:grpSpPr>
          <p:grpSp>
            <p:nvGrpSpPr>
              <p:cNvPr id="34" name="组合 33"/>
              <p:cNvGrpSpPr/>
              <p:nvPr/>
            </p:nvGrpSpPr>
            <p:grpSpPr>
              <a:xfrm>
                <a:off x="4434643" y="2854131"/>
                <a:ext cx="406273" cy="410721"/>
                <a:chOff x="5763709" y="661237"/>
                <a:chExt cx="1235390" cy="1248930"/>
              </a:xfrm>
              <a:solidFill>
                <a:srgbClr val="FFFFFF"/>
              </a:solidFill>
            </p:grpSpPr>
            <p:sp>
              <p:nvSpPr>
                <p:cNvPr id="36" name="AutoShape 6"/>
                <p:cNvSpPr>
                  <a:spLocks/>
                </p:cNvSpPr>
                <p:nvPr/>
              </p:nvSpPr>
              <p:spPr bwMode="auto">
                <a:xfrm rot="10800000">
                  <a:off x="5763709" y="1238291"/>
                  <a:ext cx="579767" cy="671876"/>
                </a:xfrm>
                <a:custGeom>
                  <a:avLst/>
                  <a:gdLst>
                    <a:gd name="T0" fmla="*/ 170030 w 21600"/>
                    <a:gd name="T1" fmla="*/ 196670 h 21600"/>
                    <a:gd name="T2" fmla="*/ 170030 w 21600"/>
                    <a:gd name="T3" fmla="*/ 196670 h 21600"/>
                    <a:gd name="T4" fmla="*/ 170030 w 21600"/>
                    <a:gd name="T5" fmla="*/ 196670 h 21600"/>
                    <a:gd name="T6" fmla="*/ 170030 w 21600"/>
                    <a:gd name="T7" fmla="*/ 19667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grpFill/>
                <a:ln>
                  <a:noFill/>
                </a:ln>
                <a:effectLst/>
              </p:spPr>
              <p:txBody>
                <a:bodyPr lIns="0" tIns="0" rIns="0" bIns="0" anchor="ctr"/>
                <a:lstStyle/>
                <a:p>
                  <a:endParaRPr lang="zh-CN" altLang="en-US">
                    <a:cs typeface="+mn-ea"/>
                    <a:sym typeface="+mn-lt"/>
                  </a:endParaRPr>
                </a:p>
              </p:txBody>
            </p:sp>
            <p:sp>
              <p:nvSpPr>
                <p:cNvPr id="37" name="AutoShape 7"/>
                <p:cNvSpPr>
                  <a:spLocks/>
                </p:cNvSpPr>
                <p:nvPr/>
              </p:nvSpPr>
              <p:spPr bwMode="auto">
                <a:xfrm rot="10800000">
                  <a:off x="6419332" y="1238291"/>
                  <a:ext cx="579767" cy="671876"/>
                </a:xfrm>
                <a:custGeom>
                  <a:avLst/>
                  <a:gdLst>
                    <a:gd name="T0" fmla="*/ 170030 w 21600"/>
                    <a:gd name="T1" fmla="*/ 196670 h 21600"/>
                    <a:gd name="T2" fmla="*/ 170030 w 21600"/>
                    <a:gd name="T3" fmla="*/ 196670 h 21600"/>
                    <a:gd name="T4" fmla="*/ 170030 w 21600"/>
                    <a:gd name="T5" fmla="*/ 196670 h 21600"/>
                    <a:gd name="T6" fmla="*/ 170030 w 21600"/>
                    <a:gd name="T7" fmla="*/ 19667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grpFill/>
                <a:ln>
                  <a:noFill/>
                </a:ln>
                <a:effectLst/>
              </p:spPr>
              <p:txBody>
                <a:bodyPr lIns="0" tIns="0" rIns="0" bIns="0" anchor="ctr"/>
                <a:lstStyle/>
                <a:p>
                  <a:endParaRPr lang="zh-CN" altLang="en-US">
                    <a:cs typeface="+mn-ea"/>
                    <a:sym typeface="+mn-lt"/>
                  </a:endParaRPr>
                </a:p>
              </p:txBody>
            </p:sp>
            <p:sp>
              <p:nvSpPr>
                <p:cNvPr id="38" name="AutoShape 8"/>
                <p:cNvSpPr>
                  <a:spLocks/>
                </p:cNvSpPr>
                <p:nvPr/>
              </p:nvSpPr>
              <p:spPr bwMode="auto">
                <a:xfrm rot="10800000">
                  <a:off x="6091520" y="661237"/>
                  <a:ext cx="579767" cy="671876"/>
                </a:xfrm>
                <a:custGeom>
                  <a:avLst/>
                  <a:gdLst>
                    <a:gd name="T0" fmla="*/ 170030 w 21600"/>
                    <a:gd name="T1" fmla="*/ 196670 h 21600"/>
                    <a:gd name="T2" fmla="*/ 170030 w 21600"/>
                    <a:gd name="T3" fmla="*/ 196670 h 21600"/>
                    <a:gd name="T4" fmla="*/ 170030 w 21600"/>
                    <a:gd name="T5" fmla="*/ 196670 h 21600"/>
                    <a:gd name="T6" fmla="*/ 170030 w 21600"/>
                    <a:gd name="T7" fmla="*/ 19667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grpFill/>
                <a:ln>
                  <a:noFill/>
                </a:ln>
                <a:effectLst/>
              </p:spPr>
              <p:txBody>
                <a:bodyPr lIns="0" tIns="0" rIns="0" bIns="0" anchor="ctr"/>
                <a:lstStyle/>
                <a:p>
                  <a:endParaRPr lang="zh-CN" altLang="en-US">
                    <a:cs typeface="+mn-ea"/>
                    <a:sym typeface="+mn-lt"/>
                  </a:endParaRPr>
                </a:p>
              </p:txBody>
            </p:sp>
          </p:grpSp>
          <p:sp>
            <p:nvSpPr>
              <p:cNvPr id="35" name="TextBox 76"/>
              <p:cNvSpPr txBox="1"/>
              <p:nvPr/>
            </p:nvSpPr>
            <p:spPr>
              <a:xfrm>
                <a:off x="4348333" y="3332257"/>
                <a:ext cx="790630" cy="230833"/>
              </a:xfrm>
              <a:prstGeom prst="rect">
                <a:avLst/>
              </a:prstGeom>
              <a:noFill/>
            </p:spPr>
            <p:txBody>
              <a:bodyPr wrap="square" rtlCol="0">
                <a:spAutoFit/>
              </a:bodyPr>
              <a:lstStyle/>
              <a:p>
                <a:r>
                  <a:rPr lang="zh-CN" altLang="en-US" sz="1400" dirty="0">
                    <a:solidFill>
                      <a:srgbClr val="FFFFFF"/>
                    </a:solidFill>
                    <a:cs typeface="+mn-ea"/>
                    <a:sym typeface="+mn-lt"/>
                  </a:rPr>
                  <a:t>你的题目</a:t>
                </a:r>
              </a:p>
            </p:txBody>
          </p:sp>
        </p:grpSp>
      </p:grpSp>
    </p:spTree>
    <p:extLst>
      <p:ext uri="{BB962C8B-B14F-4D97-AF65-F5344CB8AC3E}">
        <p14:creationId xmlns:p14="http://schemas.microsoft.com/office/powerpoint/2010/main" val="30505005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ppt_w</p:attrName>
                                        </p:attrNameLst>
                                      </p:cBhvr>
                                      <p:tavLst>
                                        <p:tav tm="0" fmla="#ppt_w*sin(2.5*pi*$)">
                                          <p:val>
                                            <p:fltVal val="0"/>
                                          </p:val>
                                        </p:tav>
                                        <p:tav tm="100000">
                                          <p:val>
                                            <p:fltVal val="1"/>
                                          </p:val>
                                        </p:tav>
                                      </p:tavLst>
                                    </p:anim>
                                    <p:anim calcmode="lin" valueType="num">
                                      <p:cBhvr>
                                        <p:cTn id="13" dur="500" fill="hold"/>
                                        <p:tgtEl>
                                          <p:spTgt spid="31"/>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400"/>
                                        <p:tgtEl>
                                          <p:spTgt spid="14"/>
                                        </p:tgtEl>
                                      </p:cBhvr>
                                    </p:animEffect>
                                    <p:anim calcmode="lin" valueType="num">
                                      <p:cBhvr>
                                        <p:cTn id="18" dur="400" fill="hold"/>
                                        <p:tgtEl>
                                          <p:spTgt spid="14"/>
                                        </p:tgtEl>
                                        <p:attrNameLst>
                                          <p:attrName>ppt_x</p:attrName>
                                        </p:attrNameLst>
                                      </p:cBhvr>
                                      <p:tavLst>
                                        <p:tav tm="0">
                                          <p:val>
                                            <p:strVal val="#ppt_x"/>
                                          </p:val>
                                        </p:tav>
                                        <p:tav tm="100000">
                                          <p:val>
                                            <p:strVal val="#ppt_x"/>
                                          </p:val>
                                        </p:tav>
                                      </p:tavLst>
                                    </p:anim>
                                    <p:anim calcmode="lin" valueType="num">
                                      <p:cBhvr>
                                        <p:cTn id="19" dur="400" fill="hold"/>
                                        <p:tgtEl>
                                          <p:spTgt spid="1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
                                        <p:tgtEl>
                                          <p:spTgt spid="5"/>
                                        </p:tgtEl>
                                      </p:cBhvr>
                                    </p:animEffect>
                                    <p:anim calcmode="lin" valueType="num">
                                      <p:cBhvr>
                                        <p:cTn id="23" dur="400" fill="hold"/>
                                        <p:tgtEl>
                                          <p:spTgt spid="5"/>
                                        </p:tgtEl>
                                        <p:attrNameLst>
                                          <p:attrName>ppt_x</p:attrName>
                                        </p:attrNameLst>
                                      </p:cBhvr>
                                      <p:tavLst>
                                        <p:tav tm="0">
                                          <p:val>
                                            <p:strVal val="#ppt_x"/>
                                          </p:val>
                                        </p:tav>
                                        <p:tav tm="100000">
                                          <p:val>
                                            <p:strVal val="#ppt_x"/>
                                          </p:val>
                                        </p:tav>
                                      </p:tavLst>
                                    </p:anim>
                                    <p:anim calcmode="lin" valueType="num">
                                      <p:cBhvr>
                                        <p:cTn id="24" dur="40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400"/>
                                        <p:tgtEl>
                                          <p:spTgt spid="8"/>
                                        </p:tgtEl>
                                      </p:cBhvr>
                                    </p:animEffect>
                                    <p:anim calcmode="lin" valueType="num">
                                      <p:cBhvr>
                                        <p:cTn id="28" dur="400" fill="hold"/>
                                        <p:tgtEl>
                                          <p:spTgt spid="8"/>
                                        </p:tgtEl>
                                        <p:attrNameLst>
                                          <p:attrName>ppt_x</p:attrName>
                                        </p:attrNameLst>
                                      </p:cBhvr>
                                      <p:tavLst>
                                        <p:tav tm="0">
                                          <p:val>
                                            <p:strVal val="#ppt_x"/>
                                          </p:val>
                                        </p:tav>
                                        <p:tav tm="100000">
                                          <p:val>
                                            <p:strVal val="#ppt_x"/>
                                          </p:val>
                                        </p:tav>
                                      </p:tavLst>
                                    </p:anim>
                                    <p:anim calcmode="lin" valueType="num">
                                      <p:cBhvr>
                                        <p:cTn id="29" dur="400" fill="hold"/>
                                        <p:tgtEl>
                                          <p:spTgt spid="8"/>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400"/>
                                        <p:tgtEl>
                                          <p:spTgt spid="11"/>
                                        </p:tgtEl>
                                      </p:cBhvr>
                                    </p:animEffect>
                                    <p:anim calcmode="lin" valueType="num">
                                      <p:cBhvr>
                                        <p:cTn id="33" dur="400" fill="hold"/>
                                        <p:tgtEl>
                                          <p:spTgt spid="11"/>
                                        </p:tgtEl>
                                        <p:attrNameLst>
                                          <p:attrName>ppt_x</p:attrName>
                                        </p:attrNameLst>
                                      </p:cBhvr>
                                      <p:tavLst>
                                        <p:tav tm="0">
                                          <p:val>
                                            <p:strVal val="#ppt_x"/>
                                          </p:val>
                                        </p:tav>
                                        <p:tav tm="100000">
                                          <p:val>
                                            <p:strVal val="#ppt_x"/>
                                          </p:val>
                                        </p:tav>
                                      </p:tavLst>
                                    </p:anim>
                                    <p:anim calcmode="lin" valueType="num">
                                      <p:cBhvr>
                                        <p:cTn id="34" dur="4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1400"/>
                            </p:stCondLst>
                            <p:childTnLst>
                              <p:par>
                                <p:cTn id="36" presetID="2" presetClass="entr" presetSubtype="8"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childTnLst>
                          </p:cTn>
                        </p:par>
                        <p:par>
                          <p:cTn id="40" fill="hold">
                            <p:stCondLst>
                              <p:cond delay="1900"/>
                            </p:stCondLst>
                            <p:childTnLst>
                              <p:par>
                                <p:cTn id="41" presetID="2" presetClass="entr" presetSubtype="2"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1+#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燕尾形箭头 2"/>
          <p:cNvSpPr/>
          <p:nvPr/>
        </p:nvSpPr>
        <p:spPr>
          <a:xfrm>
            <a:off x="1381296" y="2767854"/>
            <a:ext cx="9404308" cy="228600"/>
          </a:xfrm>
          <a:prstGeom prst="notchedRightArrow">
            <a:avLst/>
          </a:prstGeom>
          <a:solidFill>
            <a:srgbClr val="CFD8D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cs typeface="+mn-ea"/>
              <a:sym typeface="+mn-lt"/>
            </a:endParaRPr>
          </a:p>
        </p:txBody>
      </p:sp>
      <p:sp>
        <p:nvSpPr>
          <p:cNvPr id="3" name="椭圆 2"/>
          <p:cNvSpPr/>
          <p:nvPr/>
        </p:nvSpPr>
        <p:spPr>
          <a:xfrm>
            <a:off x="4721651" y="2798892"/>
            <a:ext cx="166511" cy="16653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cs typeface="+mn-ea"/>
              <a:sym typeface="+mn-lt"/>
            </a:endParaRPr>
          </a:p>
        </p:txBody>
      </p:sp>
      <p:sp>
        <p:nvSpPr>
          <p:cNvPr id="4" name="椭圆 3"/>
          <p:cNvSpPr/>
          <p:nvPr/>
        </p:nvSpPr>
        <p:spPr>
          <a:xfrm>
            <a:off x="7216739" y="2798892"/>
            <a:ext cx="166511" cy="16653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cs typeface="+mn-ea"/>
              <a:sym typeface="+mn-lt"/>
            </a:endParaRPr>
          </a:p>
        </p:txBody>
      </p:sp>
      <p:sp>
        <p:nvSpPr>
          <p:cNvPr id="5" name="椭圆 4"/>
          <p:cNvSpPr/>
          <p:nvPr/>
        </p:nvSpPr>
        <p:spPr>
          <a:xfrm>
            <a:off x="9696779" y="2798892"/>
            <a:ext cx="166511" cy="16653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cs typeface="+mn-ea"/>
              <a:sym typeface="+mn-lt"/>
            </a:endParaRPr>
          </a:p>
        </p:txBody>
      </p:sp>
      <p:sp>
        <p:nvSpPr>
          <p:cNvPr id="6" name="椭圆 5"/>
          <p:cNvSpPr/>
          <p:nvPr/>
        </p:nvSpPr>
        <p:spPr>
          <a:xfrm>
            <a:off x="2241613" y="2798892"/>
            <a:ext cx="166511" cy="16653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cs typeface="+mn-ea"/>
              <a:sym typeface="+mn-lt"/>
            </a:endParaRPr>
          </a:p>
        </p:txBody>
      </p:sp>
      <p:grpSp>
        <p:nvGrpSpPr>
          <p:cNvPr id="7" name="组合 6"/>
          <p:cNvGrpSpPr/>
          <p:nvPr/>
        </p:nvGrpSpPr>
        <p:grpSpPr>
          <a:xfrm>
            <a:off x="4321333" y="1559261"/>
            <a:ext cx="961896" cy="962022"/>
            <a:chOff x="4341368" y="2343128"/>
            <a:chExt cx="962021" cy="962021"/>
          </a:xfrm>
        </p:grpSpPr>
        <p:sp>
          <p:nvSpPr>
            <p:cNvPr id="8" name="泪滴形 7"/>
            <p:cNvSpPr/>
            <p:nvPr/>
          </p:nvSpPr>
          <p:spPr>
            <a:xfrm rot="8100000">
              <a:off x="4341368" y="2343128"/>
              <a:ext cx="962021" cy="962021"/>
            </a:xfrm>
            <a:prstGeom prst="teardrop">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cs typeface="+mn-ea"/>
                <a:sym typeface="+mn-lt"/>
              </a:endParaRPr>
            </a:p>
          </p:txBody>
        </p:sp>
        <p:sp>
          <p:nvSpPr>
            <p:cNvPr id="9" name="文本框 8"/>
            <p:cNvSpPr txBox="1"/>
            <p:nvPr/>
          </p:nvSpPr>
          <p:spPr>
            <a:xfrm>
              <a:off x="4412016" y="2624083"/>
              <a:ext cx="820724" cy="400110"/>
            </a:xfrm>
            <a:prstGeom prst="rect">
              <a:avLst/>
            </a:prstGeom>
            <a:noFill/>
          </p:spPr>
          <p:txBody>
            <a:bodyPr wrap="square" rtlCol="0">
              <a:spAutoFit/>
            </a:bodyPr>
            <a:lstStyle/>
            <a:p>
              <a:pPr algn="ctr"/>
              <a:r>
                <a:rPr lang="en-US" altLang="zh-CN" sz="2000" dirty="0">
                  <a:solidFill>
                    <a:schemeClr val="bg1"/>
                  </a:solidFill>
                  <a:cs typeface="+mn-ea"/>
                  <a:sym typeface="+mn-lt"/>
                </a:rPr>
                <a:t>2016</a:t>
              </a:r>
              <a:endParaRPr lang="zh-CN" altLang="en-US" sz="2000" baseline="-3000" dirty="0">
                <a:solidFill>
                  <a:schemeClr val="bg1"/>
                </a:solidFill>
                <a:cs typeface="+mn-ea"/>
                <a:sym typeface="+mn-lt"/>
              </a:endParaRPr>
            </a:p>
          </p:txBody>
        </p:sp>
      </p:grpSp>
      <p:grpSp>
        <p:nvGrpSpPr>
          <p:cNvPr id="10" name="组合 9"/>
          <p:cNvGrpSpPr/>
          <p:nvPr/>
        </p:nvGrpSpPr>
        <p:grpSpPr>
          <a:xfrm>
            <a:off x="1839984" y="1559260"/>
            <a:ext cx="961896" cy="962021"/>
            <a:chOff x="1784435" y="2343128"/>
            <a:chExt cx="962021" cy="962021"/>
          </a:xfrm>
        </p:grpSpPr>
        <p:sp>
          <p:nvSpPr>
            <p:cNvPr id="11" name="泪滴形 10"/>
            <p:cNvSpPr/>
            <p:nvPr/>
          </p:nvSpPr>
          <p:spPr>
            <a:xfrm rot="8100000">
              <a:off x="1784435" y="2343128"/>
              <a:ext cx="962021" cy="962021"/>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dirty="0">
                <a:solidFill>
                  <a:schemeClr val="bg1">
                    <a:lumMod val="50000"/>
                  </a:schemeClr>
                </a:solidFill>
                <a:cs typeface="+mn-ea"/>
                <a:sym typeface="+mn-lt"/>
              </a:endParaRPr>
            </a:p>
          </p:txBody>
        </p:sp>
        <p:sp>
          <p:nvSpPr>
            <p:cNvPr id="12" name="文本框 11"/>
            <p:cNvSpPr txBox="1"/>
            <p:nvPr/>
          </p:nvSpPr>
          <p:spPr>
            <a:xfrm>
              <a:off x="1838580" y="2595809"/>
              <a:ext cx="853730" cy="427746"/>
            </a:xfrm>
            <a:prstGeom prst="rect">
              <a:avLst/>
            </a:prstGeom>
            <a:noFill/>
          </p:spPr>
          <p:txBody>
            <a:bodyPr wrap="square" rtlCol="0">
              <a:spAutoFit/>
            </a:bodyPr>
            <a:lstStyle/>
            <a:p>
              <a:pPr algn="ctr">
                <a:lnSpc>
                  <a:spcPct val="120000"/>
                </a:lnSpc>
              </a:pPr>
              <a:r>
                <a:rPr lang="en-US" altLang="zh-CN" sz="2000" dirty="0">
                  <a:solidFill>
                    <a:schemeClr val="bg1">
                      <a:lumMod val="50000"/>
                    </a:schemeClr>
                  </a:solidFill>
                  <a:cs typeface="+mn-ea"/>
                  <a:sym typeface="+mn-lt"/>
                </a:rPr>
                <a:t>2015</a:t>
              </a:r>
              <a:endParaRPr lang="zh-CN" altLang="en-US" sz="2000" baseline="-3000" dirty="0">
                <a:solidFill>
                  <a:schemeClr val="bg1">
                    <a:lumMod val="50000"/>
                  </a:schemeClr>
                </a:solidFill>
                <a:cs typeface="+mn-ea"/>
                <a:sym typeface="+mn-lt"/>
              </a:endParaRPr>
            </a:p>
          </p:txBody>
        </p:sp>
      </p:grpSp>
      <p:grpSp>
        <p:nvGrpSpPr>
          <p:cNvPr id="13" name="组合 12"/>
          <p:cNvGrpSpPr/>
          <p:nvPr/>
        </p:nvGrpSpPr>
        <p:grpSpPr>
          <a:xfrm>
            <a:off x="9299082" y="1559261"/>
            <a:ext cx="961896" cy="962022"/>
            <a:chOff x="9455232" y="2343128"/>
            <a:chExt cx="962021" cy="962021"/>
          </a:xfrm>
        </p:grpSpPr>
        <p:sp>
          <p:nvSpPr>
            <p:cNvPr id="14" name="泪滴形 13"/>
            <p:cNvSpPr/>
            <p:nvPr/>
          </p:nvSpPr>
          <p:spPr>
            <a:xfrm rot="8100000">
              <a:off x="9455232" y="2343128"/>
              <a:ext cx="962021" cy="962021"/>
            </a:xfrm>
            <a:prstGeom prst="teardrop">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cs typeface="+mn-ea"/>
                <a:sym typeface="+mn-lt"/>
              </a:endParaRPr>
            </a:p>
          </p:txBody>
        </p:sp>
        <p:sp>
          <p:nvSpPr>
            <p:cNvPr id="15" name="文本框 14"/>
            <p:cNvSpPr txBox="1"/>
            <p:nvPr/>
          </p:nvSpPr>
          <p:spPr>
            <a:xfrm>
              <a:off x="9525883" y="2652355"/>
              <a:ext cx="820724" cy="400110"/>
            </a:xfrm>
            <a:prstGeom prst="rect">
              <a:avLst/>
            </a:prstGeom>
            <a:noFill/>
          </p:spPr>
          <p:txBody>
            <a:bodyPr wrap="square" rtlCol="0">
              <a:spAutoFit/>
            </a:bodyPr>
            <a:lstStyle/>
            <a:p>
              <a:pPr algn="ctr"/>
              <a:r>
                <a:rPr lang="en-US" altLang="zh-CN" sz="2000" dirty="0" smtClean="0">
                  <a:solidFill>
                    <a:schemeClr val="bg1"/>
                  </a:solidFill>
                  <a:cs typeface="+mn-ea"/>
                  <a:sym typeface="+mn-lt"/>
                </a:rPr>
                <a:t>2030</a:t>
              </a:r>
              <a:endParaRPr lang="zh-CN" altLang="en-US" sz="2000" baseline="-3000" dirty="0">
                <a:solidFill>
                  <a:schemeClr val="bg1"/>
                </a:solidFill>
                <a:cs typeface="+mn-ea"/>
                <a:sym typeface="+mn-lt"/>
              </a:endParaRPr>
            </a:p>
          </p:txBody>
        </p:sp>
      </p:grpSp>
      <p:grpSp>
        <p:nvGrpSpPr>
          <p:cNvPr id="16" name="组合 15"/>
          <p:cNvGrpSpPr/>
          <p:nvPr/>
        </p:nvGrpSpPr>
        <p:grpSpPr>
          <a:xfrm>
            <a:off x="6817733" y="1559260"/>
            <a:ext cx="961896" cy="962022"/>
            <a:chOff x="6898301" y="2343128"/>
            <a:chExt cx="962021" cy="962021"/>
          </a:xfrm>
        </p:grpSpPr>
        <p:sp>
          <p:nvSpPr>
            <p:cNvPr id="17" name="泪滴形 16"/>
            <p:cNvSpPr/>
            <p:nvPr/>
          </p:nvSpPr>
          <p:spPr>
            <a:xfrm rot="8100000">
              <a:off x="6898301" y="2343128"/>
              <a:ext cx="962021" cy="962021"/>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lumMod val="50000"/>
                  </a:schemeClr>
                </a:solidFill>
                <a:cs typeface="+mn-ea"/>
                <a:sym typeface="+mn-lt"/>
              </a:endParaRPr>
            </a:p>
          </p:txBody>
        </p:sp>
        <p:sp>
          <p:nvSpPr>
            <p:cNvPr id="18" name="文本框 17"/>
            <p:cNvSpPr txBox="1"/>
            <p:nvPr/>
          </p:nvSpPr>
          <p:spPr>
            <a:xfrm>
              <a:off x="6952446" y="2624083"/>
              <a:ext cx="853730" cy="461665"/>
            </a:xfrm>
            <a:prstGeom prst="rect">
              <a:avLst/>
            </a:prstGeom>
            <a:noFill/>
          </p:spPr>
          <p:txBody>
            <a:bodyPr wrap="square" rtlCol="0">
              <a:spAutoFit/>
            </a:bodyPr>
            <a:lstStyle/>
            <a:p>
              <a:pPr algn="ctr">
                <a:lnSpc>
                  <a:spcPct val="120000"/>
                </a:lnSpc>
              </a:pPr>
              <a:r>
                <a:rPr lang="en-US" altLang="zh-CN" sz="2000" dirty="0" smtClean="0">
                  <a:solidFill>
                    <a:schemeClr val="bg1">
                      <a:lumMod val="50000"/>
                    </a:schemeClr>
                  </a:solidFill>
                  <a:cs typeface="+mn-ea"/>
                  <a:sym typeface="+mn-lt"/>
                </a:rPr>
                <a:t>2020</a:t>
              </a:r>
              <a:endParaRPr lang="zh-CN" altLang="en-US" sz="2000" baseline="-3000" dirty="0">
                <a:solidFill>
                  <a:schemeClr val="bg1">
                    <a:lumMod val="50000"/>
                  </a:schemeClr>
                </a:solidFill>
                <a:cs typeface="+mn-ea"/>
                <a:sym typeface="+mn-lt"/>
              </a:endParaRPr>
            </a:p>
          </p:txBody>
        </p:sp>
      </p:grpSp>
      <p:sp>
        <p:nvSpPr>
          <p:cNvPr id="19" name="矩形 18"/>
          <p:cNvSpPr/>
          <p:nvPr/>
        </p:nvSpPr>
        <p:spPr>
          <a:xfrm>
            <a:off x="1638276" y="3293890"/>
            <a:ext cx="1312991" cy="430879"/>
          </a:xfrm>
          <a:prstGeom prst="rect">
            <a:avLst/>
          </a:prstGeom>
        </p:spPr>
        <p:txBody>
          <a:bodyPr wrap="none" lIns="91431" tIns="45716" rIns="91431" bIns="45716">
            <a:spAutoFit/>
          </a:bodyPr>
          <a:lstStyle/>
          <a:p>
            <a:pPr algn="ctr"/>
            <a:r>
              <a:rPr lang="zh-CN" altLang="en-US" sz="2200" b="1" dirty="0">
                <a:solidFill>
                  <a:srgbClr val="8BCCD5"/>
                </a:solidFill>
                <a:cs typeface="+mn-ea"/>
                <a:sym typeface="+mn-lt"/>
              </a:rPr>
              <a:t>添加标题</a:t>
            </a:r>
            <a:endParaRPr lang="en-US" altLang="zh-CN" sz="2200" b="1" dirty="0">
              <a:solidFill>
                <a:srgbClr val="8BCCD5"/>
              </a:solidFill>
              <a:cs typeface="+mn-ea"/>
              <a:sym typeface="+mn-lt"/>
            </a:endParaRPr>
          </a:p>
        </p:txBody>
      </p:sp>
      <p:sp>
        <p:nvSpPr>
          <p:cNvPr id="20" name="矩形 47"/>
          <p:cNvSpPr>
            <a:spLocks noChangeArrowheads="1"/>
          </p:cNvSpPr>
          <p:nvPr/>
        </p:nvSpPr>
        <p:spPr bwMode="auto">
          <a:xfrm>
            <a:off x="1326524" y="3682186"/>
            <a:ext cx="1936497" cy="1492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bg1">
                    <a:lumMod val="65000"/>
                  </a:schemeClr>
                </a:solidFill>
                <a:latin typeface="+mn-lt"/>
                <a:ea typeface="+mn-ea"/>
                <a:cs typeface="+mn-ea"/>
                <a:sym typeface="+mn-lt"/>
              </a:rPr>
              <a:t>在此录入上述图表的描述说明，在此录入上述图表的描述说明，在此录入上述图表的描述说明。</a:t>
            </a:r>
          </a:p>
        </p:txBody>
      </p:sp>
      <p:sp>
        <p:nvSpPr>
          <p:cNvPr id="21" name="矩形 20"/>
          <p:cNvSpPr/>
          <p:nvPr/>
        </p:nvSpPr>
        <p:spPr>
          <a:xfrm>
            <a:off x="4122118" y="3293890"/>
            <a:ext cx="1312991" cy="430879"/>
          </a:xfrm>
          <a:prstGeom prst="rect">
            <a:avLst/>
          </a:prstGeom>
        </p:spPr>
        <p:txBody>
          <a:bodyPr wrap="none" lIns="91431" tIns="45716" rIns="91431" bIns="45716">
            <a:spAutoFit/>
          </a:bodyPr>
          <a:lstStyle/>
          <a:p>
            <a:pPr algn="ctr"/>
            <a:r>
              <a:rPr lang="zh-CN" altLang="en-US" sz="2200" b="1" dirty="0">
                <a:solidFill>
                  <a:srgbClr val="8BCCD5"/>
                </a:solidFill>
                <a:cs typeface="+mn-ea"/>
                <a:sym typeface="+mn-lt"/>
              </a:rPr>
              <a:t>添加标题</a:t>
            </a:r>
            <a:endParaRPr lang="en-US" altLang="zh-CN" sz="2200" b="1" dirty="0">
              <a:solidFill>
                <a:srgbClr val="8BCCD5"/>
              </a:solidFill>
              <a:cs typeface="+mn-ea"/>
              <a:sym typeface="+mn-lt"/>
            </a:endParaRPr>
          </a:p>
        </p:txBody>
      </p:sp>
      <p:sp>
        <p:nvSpPr>
          <p:cNvPr id="22" name="矩形 47"/>
          <p:cNvSpPr>
            <a:spLocks noChangeArrowheads="1"/>
          </p:cNvSpPr>
          <p:nvPr/>
        </p:nvSpPr>
        <p:spPr bwMode="auto">
          <a:xfrm>
            <a:off x="3810366" y="3682186"/>
            <a:ext cx="1936497" cy="1492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bg1">
                    <a:lumMod val="65000"/>
                  </a:schemeClr>
                </a:solidFill>
                <a:latin typeface="+mn-lt"/>
                <a:ea typeface="+mn-ea"/>
                <a:cs typeface="+mn-ea"/>
                <a:sym typeface="+mn-lt"/>
              </a:rPr>
              <a:t>在此录入上述图表的描述说明，在此录入上述图表的描述说明，在此录入上述图表的描述说明。</a:t>
            </a:r>
          </a:p>
        </p:txBody>
      </p:sp>
      <p:sp>
        <p:nvSpPr>
          <p:cNvPr id="23" name="矩形 22"/>
          <p:cNvSpPr/>
          <p:nvPr/>
        </p:nvSpPr>
        <p:spPr>
          <a:xfrm>
            <a:off x="6646765" y="3293890"/>
            <a:ext cx="1312991" cy="430879"/>
          </a:xfrm>
          <a:prstGeom prst="rect">
            <a:avLst/>
          </a:prstGeom>
        </p:spPr>
        <p:txBody>
          <a:bodyPr wrap="none" lIns="91431" tIns="45716" rIns="91431" bIns="45716">
            <a:spAutoFit/>
          </a:bodyPr>
          <a:lstStyle/>
          <a:p>
            <a:pPr algn="ctr"/>
            <a:r>
              <a:rPr lang="zh-CN" altLang="en-US" sz="2200" b="1" dirty="0">
                <a:solidFill>
                  <a:srgbClr val="8BCCD5"/>
                </a:solidFill>
                <a:cs typeface="+mn-ea"/>
                <a:sym typeface="+mn-lt"/>
              </a:rPr>
              <a:t>添加标题</a:t>
            </a:r>
            <a:endParaRPr lang="en-US" altLang="zh-CN" sz="2200" b="1" dirty="0">
              <a:solidFill>
                <a:srgbClr val="8BCCD5"/>
              </a:solidFill>
              <a:cs typeface="+mn-ea"/>
              <a:sym typeface="+mn-lt"/>
            </a:endParaRPr>
          </a:p>
        </p:txBody>
      </p:sp>
      <p:sp>
        <p:nvSpPr>
          <p:cNvPr id="24" name="矩形 47"/>
          <p:cNvSpPr>
            <a:spLocks noChangeArrowheads="1"/>
          </p:cNvSpPr>
          <p:nvPr/>
        </p:nvSpPr>
        <p:spPr bwMode="auto">
          <a:xfrm>
            <a:off x="6335013" y="3682186"/>
            <a:ext cx="1936497" cy="1492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bg1">
                    <a:lumMod val="65000"/>
                  </a:schemeClr>
                </a:solidFill>
                <a:latin typeface="+mn-lt"/>
                <a:ea typeface="+mn-ea"/>
                <a:cs typeface="+mn-ea"/>
                <a:sym typeface="+mn-lt"/>
              </a:rPr>
              <a:t>在此录入上述图表的描述说明，在此录入上述图表的描述说明，在此录入上述图表的描述说明。</a:t>
            </a:r>
          </a:p>
        </p:txBody>
      </p:sp>
      <p:sp>
        <p:nvSpPr>
          <p:cNvPr id="25" name="矩形 24"/>
          <p:cNvSpPr/>
          <p:nvPr/>
        </p:nvSpPr>
        <p:spPr>
          <a:xfrm>
            <a:off x="9040283" y="3293890"/>
            <a:ext cx="1312991" cy="430879"/>
          </a:xfrm>
          <a:prstGeom prst="rect">
            <a:avLst/>
          </a:prstGeom>
        </p:spPr>
        <p:txBody>
          <a:bodyPr wrap="none" lIns="91431" tIns="45716" rIns="91431" bIns="45716">
            <a:spAutoFit/>
          </a:bodyPr>
          <a:lstStyle/>
          <a:p>
            <a:pPr algn="ctr"/>
            <a:r>
              <a:rPr lang="zh-CN" altLang="en-US" sz="2200" b="1" dirty="0">
                <a:solidFill>
                  <a:srgbClr val="8BCCD5"/>
                </a:solidFill>
                <a:cs typeface="+mn-ea"/>
                <a:sym typeface="+mn-lt"/>
              </a:rPr>
              <a:t>添加标题</a:t>
            </a:r>
            <a:endParaRPr lang="en-US" altLang="zh-CN" sz="2200" b="1" dirty="0">
              <a:solidFill>
                <a:srgbClr val="8BCCD5"/>
              </a:solidFill>
              <a:cs typeface="+mn-ea"/>
              <a:sym typeface="+mn-lt"/>
            </a:endParaRPr>
          </a:p>
        </p:txBody>
      </p:sp>
      <p:sp>
        <p:nvSpPr>
          <p:cNvPr id="26" name="矩形 47"/>
          <p:cNvSpPr>
            <a:spLocks noChangeArrowheads="1"/>
          </p:cNvSpPr>
          <p:nvPr/>
        </p:nvSpPr>
        <p:spPr bwMode="auto">
          <a:xfrm>
            <a:off x="8728531" y="3682186"/>
            <a:ext cx="1936497" cy="1492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bg1">
                    <a:lumMod val="65000"/>
                  </a:schemeClr>
                </a:solidFill>
                <a:latin typeface="+mn-lt"/>
                <a:ea typeface="+mn-ea"/>
                <a:cs typeface="+mn-ea"/>
                <a:sym typeface="+mn-lt"/>
              </a:rPr>
              <a:t>在此录入上述图表的描述说明，在此录入上述图表的描述说明，在此录入上述图表的描述说明。</a:t>
            </a:r>
          </a:p>
        </p:txBody>
      </p:sp>
    </p:spTree>
    <p:extLst>
      <p:ext uri="{BB962C8B-B14F-4D97-AF65-F5344CB8AC3E}">
        <p14:creationId xmlns:p14="http://schemas.microsoft.com/office/powerpoint/2010/main" val="66541774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400"/>
                                        <p:tgtEl>
                                          <p:spTgt spid="2"/>
                                        </p:tgtEl>
                                      </p:cBhvr>
                                    </p:animEffect>
                                  </p:childTnLst>
                                </p:cTn>
                              </p:par>
                              <p:par>
                                <p:cTn id="8" presetID="2" presetClass="entr" presetSubtype="1" fill="hold" nodeType="withEffect">
                                  <p:stCondLst>
                                    <p:cond delay="85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50" fill="hold"/>
                                        <p:tgtEl>
                                          <p:spTgt spid="10"/>
                                        </p:tgtEl>
                                        <p:attrNameLst>
                                          <p:attrName>ppt_x</p:attrName>
                                        </p:attrNameLst>
                                      </p:cBhvr>
                                      <p:tavLst>
                                        <p:tav tm="0">
                                          <p:val>
                                            <p:strVal val="#ppt_x"/>
                                          </p:val>
                                        </p:tav>
                                        <p:tav tm="100000">
                                          <p:val>
                                            <p:strVal val="#ppt_x"/>
                                          </p:val>
                                        </p:tav>
                                      </p:tavLst>
                                    </p:anim>
                                    <p:anim calcmode="lin" valueType="num">
                                      <p:cBhvr additive="base">
                                        <p:cTn id="11" dur="250" fill="hold"/>
                                        <p:tgtEl>
                                          <p:spTgt spid="10"/>
                                        </p:tgtEl>
                                        <p:attrNameLst>
                                          <p:attrName>ppt_y</p:attrName>
                                        </p:attrNameLst>
                                      </p:cBhvr>
                                      <p:tavLst>
                                        <p:tav tm="0">
                                          <p:val>
                                            <p:strVal val="0-#ppt_h/2"/>
                                          </p:val>
                                        </p:tav>
                                        <p:tav tm="100000">
                                          <p:val>
                                            <p:strVal val="#ppt_y"/>
                                          </p:val>
                                        </p:tav>
                                      </p:tavLst>
                                    </p:anim>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 fill="hold"/>
                                        <p:tgtEl>
                                          <p:spTgt spid="6"/>
                                        </p:tgtEl>
                                        <p:attrNameLst>
                                          <p:attrName>ppt_w</p:attrName>
                                        </p:attrNameLst>
                                      </p:cBhvr>
                                      <p:tavLst>
                                        <p:tav tm="0">
                                          <p:val>
                                            <p:fltVal val="0"/>
                                          </p:val>
                                        </p:tav>
                                        <p:tav tm="100000">
                                          <p:val>
                                            <p:strVal val="#ppt_w"/>
                                          </p:val>
                                        </p:tav>
                                      </p:tavLst>
                                    </p:anim>
                                    <p:anim calcmode="lin" valueType="num">
                                      <p:cBhvr>
                                        <p:cTn id="15" dur="250" fill="hold"/>
                                        <p:tgtEl>
                                          <p:spTgt spid="6"/>
                                        </p:tgtEl>
                                        <p:attrNameLst>
                                          <p:attrName>ppt_h</p:attrName>
                                        </p:attrNameLst>
                                      </p:cBhvr>
                                      <p:tavLst>
                                        <p:tav tm="0">
                                          <p:val>
                                            <p:fltVal val="0"/>
                                          </p:val>
                                        </p:tav>
                                        <p:tav tm="100000">
                                          <p:val>
                                            <p:strVal val="#ppt_h"/>
                                          </p:val>
                                        </p:tav>
                                      </p:tavLst>
                                    </p:anim>
                                    <p:animEffect transition="in" filter="fade">
                                      <p:cBhvr>
                                        <p:cTn id="16" dur="250"/>
                                        <p:tgtEl>
                                          <p:spTgt spid="6"/>
                                        </p:tgtEl>
                                      </p:cBhvr>
                                    </p:animEffect>
                                  </p:childTnLst>
                                </p:cTn>
                              </p:par>
                              <p:par>
                                <p:cTn id="17" presetID="14" presetClass="entr" presetSubtype="10" fill="hold" grpId="0" nodeType="withEffect">
                                  <p:stCondLst>
                                    <p:cond delay="1750"/>
                                  </p:stCondLst>
                                  <p:childTnLst>
                                    <p:set>
                                      <p:cBhvr>
                                        <p:cTn id="18" dur="1" fill="hold">
                                          <p:stCondLst>
                                            <p:cond delay="0"/>
                                          </p:stCondLst>
                                        </p:cTn>
                                        <p:tgtEl>
                                          <p:spTgt spid="19"/>
                                        </p:tgtEl>
                                        <p:attrNameLst>
                                          <p:attrName>style.visibility</p:attrName>
                                        </p:attrNameLst>
                                      </p:cBhvr>
                                      <p:to>
                                        <p:strVal val="visible"/>
                                      </p:to>
                                    </p:set>
                                    <p:animEffect transition="in" filter="randombar(horizontal)">
                                      <p:cBhvr>
                                        <p:cTn id="19" dur="400"/>
                                        <p:tgtEl>
                                          <p:spTgt spid="19"/>
                                        </p:tgtEl>
                                      </p:cBhvr>
                                    </p:animEffect>
                                  </p:childTnLst>
                                </p:cTn>
                              </p:par>
                              <p:par>
                                <p:cTn id="20" presetID="14" presetClass="entr" presetSubtype="10" fill="hold" grpId="0" nodeType="withEffect">
                                  <p:stCondLst>
                                    <p:cond delay="175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400"/>
                                        <p:tgtEl>
                                          <p:spTgt spid="20"/>
                                        </p:tgtEl>
                                      </p:cBhvr>
                                    </p:animEffect>
                                  </p:childTnLst>
                                </p:cTn>
                              </p:par>
                              <p:par>
                                <p:cTn id="23" presetID="2" presetClass="entr" presetSubtype="1" fill="hold" nodeType="withEffect">
                                  <p:stCondLst>
                                    <p:cond delay="2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50" fill="hold"/>
                                        <p:tgtEl>
                                          <p:spTgt spid="7"/>
                                        </p:tgtEl>
                                        <p:attrNameLst>
                                          <p:attrName>ppt_x</p:attrName>
                                        </p:attrNameLst>
                                      </p:cBhvr>
                                      <p:tavLst>
                                        <p:tav tm="0">
                                          <p:val>
                                            <p:strVal val="#ppt_x"/>
                                          </p:val>
                                        </p:tav>
                                        <p:tav tm="100000">
                                          <p:val>
                                            <p:strVal val="#ppt_x"/>
                                          </p:val>
                                        </p:tav>
                                      </p:tavLst>
                                    </p:anim>
                                    <p:anim calcmode="lin" valueType="num">
                                      <p:cBhvr additive="base">
                                        <p:cTn id="26" dur="250" fill="hold"/>
                                        <p:tgtEl>
                                          <p:spTgt spid="7"/>
                                        </p:tgtEl>
                                        <p:attrNameLst>
                                          <p:attrName>ppt_y</p:attrName>
                                        </p:attrNameLst>
                                      </p:cBhvr>
                                      <p:tavLst>
                                        <p:tav tm="0">
                                          <p:val>
                                            <p:strVal val="0-#ppt_h/2"/>
                                          </p:val>
                                        </p:tav>
                                        <p:tav tm="100000">
                                          <p:val>
                                            <p:strVal val="#ppt_y"/>
                                          </p:val>
                                        </p:tav>
                                      </p:tavLst>
                                    </p:anim>
                                  </p:childTnLst>
                                </p:cTn>
                              </p:par>
                              <p:par>
                                <p:cTn id="27" presetID="53" presetClass="entr" presetSubtype="16" fill="hold" grpId="0" nodeType="withEffect">
                                  <p:stCondLst>
                                    <p:cond delay="2900"/>
                                  </p:stCondLst>
                                  <p:childTnLst>
                                    <p:set>
                                      <p:cBhvr>
                                        <p:cTn id="28" dur="1" fill="hold">
                                          <p:stCondLst>
                                            <p:cond delay="0"/>
                                          </p:stCondLst>
                                        </p:cTn>
                                        <p:tgtEl>
                                          <p:spTgt spid="3"/>
                                        </p:tgtEl>
                                        <p:attrNameLst>
                                          <p:attrName>style.visibility</p:attrName>
                                        </p:attrNameLst>
                                      </p:cBhvr>
                                      <p:to>
                                        <p:strVal val="visible"/>
                                      </p:to>
                                    </p:set>
                                    <p:anim calcmode="lin" valueType="num">
                                      <p:cBhvr>
                                        <p:cTn id="29" dur="250" fill="hold"/>
                                        <p:tgtEl>
                                          <p:spTgt spid="3"/>
                                        </p:tgtEl>
                                        <p:attrNameLst>
                                          <p:attrName>ppt_w</p:attrName>
                                        </p:attrNameLst>
                                      </p:cBhvr>
                                      <p:tavLst>
                                        <p:tav tm="0">
                                          <p:val>
                                            <p:fltVal val="0"/>
                                          </p:val>
                                        </p:tav>
                                        <p:tav tm="100000">
                                          <p:val>
                                            <p:strVal val="#ppt_w"/>
                                          </p:val>
                                        </p:tav>
                                      </p:tavLst>
                                    </p:anim>
                                    <p:anim calcmode="lin" valueType="num">
                                      <p:cBhvr>
                                        <p:cTn id="30" dur="250" fill="hold"/>
                                        <p:tgtEl>
                                          <p:spTgt spid="3"/>
                                        </p:tgtEl>
                                        <p:attrNameLst>
                                          <p:attrName>ppt_h</p:attrName>
                                        </p:attrNameLst>
                                      </p:cBhvr>
                                      <p:tavLst>
                                        <p:tav tm="0">
                                          <p:val>
                                            <p:fltVal val="0"/>
                                          </p:val>
                                        </p:tav>
                                        <p:tav tm="100000">
                                          <p:val>
                                            <p:strVal val="#ppt_h"/>
                                          </p:val>
                                        </p:tav>
                                      </p:tavLst>
                                    </p:anim>
                                    <p:animEffect transition="in" filter="fade">
                                      <p:cBhvr>
                                        <p:cTn id="31" dur="250"/>
                                        <p:tgtEl>
                                          <p:spTgt spid="3"/>
                                        </p:tgtEl>
                                      </p:cBhvr>
                                    </p:animEffect>
                                  </p:childTnLst>
                                </p:cTn>
                              </p:par>
                              <p:par>
                                <p:cTn id="32" presetID="14" presetClass="entr" presetSubtype="10" fill="hold" grpId="0" nodeType="withEffect">
                                  <p:stCondLst>
                                    <p:cond delay="3500"/>
                                  </p:stCondLst>
                                  <p:childTnLst>
                                    <p:set>
                                      <p:cBhvr>
                                        <p:cTn id="33" dur="1" fill="hold">
                                          <p:stCondLst>
                                            <p:cond delay="0"/>
                                          </p:stCondLst>
                                        </p:cTn>
                                        <p:tgtEl>
                                          <p:spTgt spid="21"/>
                                        </p:tgtEl>
                                        <p:attrNameLst>
                                          <p:attrName>style.visibility</p:attrName>
                                        </p:attrNameLst>
                                      </p:cBhvr>
                                      <p:to>
                                        <p:strVal val="visible"/>
                                      </p:to>
                                    </p:set>
                                    <p:animEffect transition="in" filter="randombar(horizontal)">
                                      <p:cBhvr>
                                        <p:cTn id="34" dur="400"/>
                                        <p:tgtEl>
                                          <p:spTgt spid="21"/>
                                        </p:tgtEl>
                                      </p:cBhvr>
                                    </p:animEffect>
                                  </p:childTnLst>
                                </p:cTn>
                              </p:par>
                              <p:par>
                                <p:cTn id="35" presetID="14" presetClass="entr" presetSubtype="10" fill="hold" grpId="0" nodeType="withEffect">
                                  <p:stCondLst>
                                    <p:cond delay="3500"/>
                                  </p:stCondLst>
                                  <p:childTnLst>
                                    <p:set>
                                      <p:cBhvr>
                                        <p:cTn id="36" dur="1" fill="hold">
                                          <p:stCondLst>
                                            <p:cond delay="0"/>
                                          </p:stCondLst>
                                        </p:cTn>
                                        <p:tgtEl>
                                          <p:spTgt spid="22"/>
                                        </p:tgtEl>
                                        <p:attrNameLst>
                                          <p:attrName>style.visibility</p:attrName>
                                        </p:attrNameLst>
                                      </p:cBhvr>
                                      <p:to>
                                        <p:strVal val="visible"/>
                                      </p:to>
                                    </p:set>
                                    <p:animEffect transition="in" filter="randombar(horizontal)">
                                      <p:cBhvr>
                                        <p:cTn id="37" dur="400"/>
                                        <p:tgtEl>
                                          <p:spTgt spid="22"/>
                                        </p:tgtEl>
                                      </p:cBhvr>
                                    </p:animEffect>
                                  </p:childTnLst>
                                </p:cTn>
                              </p:par>
                              <p:par>
                                <p:cTn id="38" presetID="2" presetClass="entr" presetSubtype="1" fill="hold" nodeType="withEffect">
                                  <p:stCondLst>
                                    <p:cond delay="41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250" fill="hold"/>
                                        <p:tgtEl>
                                          <p:spTgt spid="16"/>
                                        </p:tgtEl>
                                        <p:attrNameLst>
                                          <p:attrName>ppt_x</p:attrName>
                                        </p:attrNameLst>
                                      </p:cBhvr>
                                      <p:tavLst>
                                        <p:tav tm="0">
                                          <p:val>
                                            <p:strVal val="#ppt_x"/>
                                          </p:val>
                                        </p:tav>
                                        <p:tav tm="100000">
                                          <p:val>
                                            <p:strVal val="#ppt_x"/>
                                          </p:val>
                                        </p:tav>
                                      </p:tavLst>
                                    </p:anim>
                                    <p:anim calcmode="lin" valueType="num">
                                      <p:cBhvr additive="base">
                                        <p:cTn id="41" dur="250" fill="hold"/>
                                        <p:tgtEl>
                                          <p:spTgt spid="16"/>
                                        </p:tgtEl>
                                        <p:attrNameLst>
                                          <p:attrName>ppt_y</p:attrName>
                                        </p:attrNameLst>
                                      </p:cBhvr>
                                      <p:tavLst>
                                        <p:tav tm="0">
                                          <p:val>
                                            <p:strVal val="0-#ppt_h/2"/>
                                          </p:val>
                                        </p:tav>
                                        <p:tav tm="100000">
                                          <p:val>
                                            <p:strVal val="#ppt_y"/>
                                          </p:val>
                                        </p:tav>
                                      </p:tavLst>
                                    </p:anim>
                                  </p:childTnLst>
                                </p:cTn>
                              </p:par>
                              <p:par>
                                <p:cTn id="42" presetID="53" presetClass="entr" presetSubtype="16" fill="hold" grpId="0" nodeType="withEffect">
                                  <p:stCondLst>
                                    <p:cond delay="4500"/>
                                  </p:stCondLst>
                                  <p:childTnLst>
                                    <p:set>
                                      <p:cBhvr>
                                        <p:cTn id="43" dur="1" fill="hold">
                                          <p:stCondLst>
                                            <p:cond delay="0"/>
                                          </p:stCondLst>
                                        </p:cTn>
                                        <p:tgtEl>
                                          <p:spTgt spid="4"/>
                                        </p:tgtEl>
                                        <p:attrNameLst>
                                          <p:attrName>style.visibility</p:attrName>
                                        </p:attrNameLst>
                                      </p:cBhvr>
                                      <p:to>
                                        <p:strVal val="visible"/>
                                      </p:to>
                                    </p:set>
                                    <p:anim calcmode="lin" valueType="num">
                                      <p:cBhvr>
                                        <p:cTn id="44" dur="250" fill="hold"/>
                                        <p:tgtEl>
                                          <p:spTgt spid="4"/>
                                        </p:tgtEl>
                                        <p:attrNameLst>
                                          <p:attrName>ppt_w</p:attrName>
                                        </p:attrNameLst>
                                      </p:cBhvr>
                                      <p:tavLst>
                                        <p:tav tm="0">
                                          <p:val>
                                            <p:fltVal val="0"/>
                                          </p:val>
                                        </p:tav>
                                        <p:tav tm="100000">
                                          <p:val>
                                            <p:strVal val="#ppt_w"/>
                                          </p:val>
                                        </p:tav>
                                      </p:tavLst>
                                    </p:anim>
                                    <p:anim calcmode="lin" valueType="num">
                                      <p:cBhvr>
                                        <p:cTn id="45" dur="250" fill="hold"/>
                                        <p:tgtEl>
                                          <p:spTgt spid="4"/>
                                        </p:tgtEl>
                                        <p:attrNameLst>
                                          <p:attrName>ppt_h</p:attrName>
                                        </p:attrNameLst>
                                      </p:cBhvr>
                                      <p:tavLst>
                                        <p:tav tm="0">
                                          <p:val>
                                            <p:fltVal val="0"/>
                                          </p:val>
                                        </p:tav>
                                        <p:tav tm="100000">
                                          <p:val>
                                            <p:strVal val="#ppt_h"/>
                                          </p:val>
                                        </p:tav>
                                      </p:tavLst>
                                    </p:anim>
                                    <p:animEffect transition="in" filter="fade">
                                      <p:cBhvr>
                                        <p:cTn id="46" dur="250"/>
                                        <p:tgtEl>
                                          <p:spTgt spid="4"/>
                                        </p:tgtEl>
                                      </p:cBhvr>
                                    </p:animEffect>
                                  </p:childTnLst>
                                </p:cTn>
                              </p:par>
                              <p:par>
                                <p:cTn id="47" presetID="14" presetClass="entr" presetSubtype="10" fill="hold" grpId="0" nodeType="withEffect">
                                  <p:stCondLst>
                                    <p:cond delay="500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400"/>
                                        <p:tgtEl>
                                          <p:spTgt spid="23"/>
                                        </p:tgtEl>
                                      </p:cBhvr>
                                    </p:animEffect>
                                  </p:childTnLst>
                                </p:cTn>
                              </p:par>
                              <p:par>
                                <p:cTn id="50" presetID="14" presetClass="entr" presetSubtype="10" fill="hold" grpId="0" nodeType="withEffect">
                                  <p:stCondLst>
                                    <p:cond delay="500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400"/>
                                        <p:tgtEl>
                                          <p:spTgt spid="24"/>
                                        </p:tgtEl>
                                      </p:cBhvr>
                                    </p:animEffect>
                                  </p:childTnLst>
                                </p:cTn>
                              </p:par>
                              <p:par>
                                <p:cTn id="53" presetID="2" presetClass="entr" presetSubtype="1" fill="hold" nodeType="withEffect">
                                  <p:stCondLst>
                                    <p:cond delay="565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50" fill="hold"/>
                                        <p:tgtEl>
                                          <p:spTgt spid="13"/>
                                        </p:tgtEl>
                                        <p:attrNameLst>
                                          <p:attrName>ppt_x</p:attrName>
                                        </p:attrNameLst>
                                      </p:cBhvr>
                                      <p:tavLst>
                                        <p:tav tm="0">
                                          <p:val>
                                            <p:strVal val="#ppt_x"/>
                                          </p:val>
                                        </p:tav>
                                        <p:tav tm="100000">
                                          <p:val>
                                            <p:strVal val="#ppt_x"/>
                                          </p:val>
                                        </p:tav>
                                      </p:tavLst>
                                    </p:anim>
                                    <p:anim calcmode="lin" valueType="num">
                                      <p:cBhvr additive="base">
                                        <p:cTn id="56" dur="250" fill="hold"/>
                                        <p:tgtEl>
                                          <p:spTgt spid="13"/>
                                        </p:tgtEl>
                                        <p:attrNameLst>
                                          <p:attrName>ppt_y</p:attrName>
                                        </p:attrNameLst>
                                      </p:cBhvr>
                                      <p:tavLst>
                                        <p:tav tm="0">
                                          <p:val>
                                            <p:strVal val="0-#ppt_h/2"/>
                                          </p:val>
                                        </p:tav>
                                        <p:tav tm="100000">
                                          <p:val>
                                            <p:strVal val="#ppt_y"/>
                                          </p:val>
                                        </p:tav>
                                      </p:tavLst>
                                    </p:anim>
                                  </p:childTnLst>
                                </p:cTn>
                              </p:par>
                              <p:par>
                                <p:cTn id="57" presetID="53" presetClass="entr" presetSubtype="16" fill="hold" grpId="0" nodeType="withEffect">
                                  <p:stCondLst>
                                    <p:cond delay="6050"/>
                                  </p:stCondLst>
                                  <p:childTnLst>
                                    <p:set>
                                      <p:cBhvr>
                                        <p:cTn id="58" dur="1" fill="hold">
                                          <p:stCondLst>
                                            <p:cond delay="0"/>
                                          </p:stCondLst>
                                        </p:cTn>
                                        <p:tgtEl>
                                          <p:spTgt spid="5"/>
                                        </p:tgtEl>
                                        <p:attrNameLst>
                                          <p:attrName>style.visibility</p:attrName>
                                        </p:attrNameLst>
                                      </p:cBhvr>
                                      <p:to>
                                        <p:strVal val="visible"/>
                                      </p:to>
                                    </p:set>
                                    <p:anim calcmode="lin" valueType="num">
                                      <p:cBhvr>
                                        <p:cTn id="59" dur="250" fill="hold"/>
                                        <p:tgtEl>
                                          <p:spTgt spid="5"/>
                                        </p:tgtEl>
                                        <p:attrNameLst>
                                          <p:attrName>ppt_w</p:attrName>
                                        </p:attrNameLst>
                                      </p:cBhvr>
                                      <p:tavLst>
                                        <p:tav tm="0">
                                          <p:val>
                                            <p:fltVal val="0"/>
                                          </p:val>
                                        </p:tav>
                                        <p:tav tm="100000">
                                          <p:val>
                                            <p:strVal val="#ppt_w"/>
                                          </p:val>
                                        </p:tav>
                                      </p:tavLst>
                                    </p:anim>
                                    <p:anim calcmode="lin" valueType="num">
                                      <p:cBhvr>
                                        <p:cTn id="60" dur="250" fill="hold"/>
                                        <p:tgtEl>
                                          <p:spTgt spid="5"/>
                                        </p:tgtEl>
                                        <p:attrNameLst>
                                          <p:attrName>ppt_h</p:attrName>
                                        </p:attrNameLst>
                                      </p:cBhvr>
                                      <p:tavLst>
                                        <p:tav tm="0">
                                          <p:val>
                                            <p:fltVal val="0"/>
                                          </p:val>
                                        </p:tav>
                                        <p:tav tm="100000">
                                          <p:val>
                                            <p:strVal val="#ppt_h"/>
                                          </p:val>
                                        </p:tav>
                                      </p:tavLst>
                                    </p:anim>
                                    <p:animEffect transition="in" filter="fade">
                                      <p:cBhvr>
                                        <p:cTn id="61" dur="250"/>
                                        <p:tgtEl>
                                          <p:spTgt spid="5"/>
                                        </p:tgtEl>
                                      </p:cBhvr>
                                    </p:animEffect>
                                  </p:childTnLst>
                                </p:cTn>
                              </p:par>
                              <p:par>
                                <p:cTn id="62" presetID="14" presetClass="entr" presetSubtype="10" fill="hold" grpId="0" nodeType="withEffect">
                                  <p:stCondLst>
                                    <p:cond delay="6500"/>
                                  </p:stCondLst>
                                  <p:childTnLst>
                                    <p:set>
                                      <p:cBhvr>
                                        <p:cTn id="63" dur="1" fill="hold">
                                          <p:stCondLst>
                                            <p:cond delay="0"/>
                                          </p:stCondLst>
                                        </p:cTn>
                                        <p:tgtEl>
                                          <p:spTgt spid="25"/>
                                        </p:tgtEl>
                                        <p:attrNameLst>
                                          <p:attrName>style.visibility</p:attrName>
                                        </p:attrNameLst>
                                      </p:cBhvr>
                                      <p:to>
                                        <p:strVal val="visible"/>
                                      </p:to>
                                    </p:set>
                                    <p:animEffect transition="in" filter="randombar(horizontal)">
                                      <p:cBhvr>
                                        <p:cTn id="64" dur="400"/>
                                        <p:tgtEl>
                                          <p:spTgt spid="25"/>
                                        </p:tgtEl>
                                      </p:cBhvr>
                                    </p:animEffect>
                                  </p:childTnLst>
                                </p:cTn>
                              </p:par>
                              <p:par>
                                <p:cTn id="65" presetID="14" presetClass="entr" presetSubtype="10" fill="hold" grpId="0" nodeType="withEffect">
                                  <p:stCondLst>
                                    <p:cond delay="6500"/>
                                  </p:stCondLst>
                                  <p:childTnLst>
                                    <p:set>
                                      <p:cBhvr>
                                        <p:cTn id="66" dur="1" fill="hold">
                                          <p:stCondLst>
                                            <p:cond delay="0"/>
                                          </p:stCondLst>
                                        </p:cTn>
                                        <p:tgtEl>
                                          <p:spTgt spid="26"/>
                                        </p:tgtEl>
                                        <p:attrNameLst>
                                          <p:attrName>style.visibility</p:attrName>
                                        </p:attrNameLst>
                                      </p:cBhvr>
                                      <p:to>
                                        <p:strVal val="visible"/>
                                      </p:to>
                                    </p:set>
                                    <p:animEffect transition="in" filter="randombar(horizontal)">
                                      <p:cBhvr>
                                        <p:cTn id="67" dur="4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9" grpId="0"/>
      <p:bldP spid="20" grpId="0"/>
      <p:bldP spid="21" grpId="0"/>
      <p:bldP spid="22" grpId="0"/>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172480" y="2276797"/>
            <a:ext cx="1300163" cy="189606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solidFill>
                  <a:schemeClr val="accent1"/>
                </a:solidFill>
                <a:cs typeface="+mn-ea"/>
                <a:sym typeface="+mn-lt"/>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solidFill>
                  <a:schemeClr val="bg1">
                    <a:lumMod val="50000"/>
                  </a:schemeClr>
                </a:solidFill>
                <a:cs typeface="+mn-ea"/>
                <a:sym typeface="+mn-lt"/>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grpSp>
        <p:nvGrpSpPr>
          <p:cNvPr id="8" name="组合 7"/>
          <p:cNvGrpSpPr/>
          <p:nvPr/>
        </p:nvGrpSpPr>
        <p:grpSpPr>
          <a:xfrm>
            <a:off x="2693109" y="2394086"/>
            <a:ext cx="2165048" cy="118923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chemeClr val="bg1"/>
            </a:solidFill>
            <a:ln>
              <a:noFill/>
            </a:ln>
          </p:spPr>
          <p:txBody>
            <a:bodyPr/>
            <a:lstStyle/>
            <a:p>
              <a:endParaRPr lang="zh-CN" altLang="en-US" sz="1013">
                <a:cs typeface="+mn-ea"/>
                <a:sym typeface="+mn-lt"/>
              </a:endParaRPr>
            </a:p>
          </p:txBody>
        </p:sp>
        <p:sp>
          <p:nvSpPr>
            <p:cNvPr id="10" name="Oval 10"/>
            <p:cNvSpPr>
              <a:spLocks noChangeArrowheads="1"/>
            </p:cNvSpPr>
            <p:nvPr/>
          </p:nvSpPr>
          <p:spPr bwMode="auto">
            <a:xfrm>
              <a:off x="3101905" y="2840429"/>
              <a:ext cx="641349" cy="635196"/>
            </a:xfrm>
            <a:prstGeom prst="ellipse">
              <a:avLst/>
            </a:prstGeom>
            <a:solidFill>
              <a:schemeClr val="bg1"/>
            </a:solidFill>
            <a:ln>
              <a:noFill/>
            </a:ln>
          </p:spPr>
          <p:txBody>
            <a:bodyPr/>
            <a:lstStyle/>
            <a:p>
              <a:endParaRPr lang="zh-CN" altLang="en-US" sz="1013">
                <a:cs typeface="+mn-ea"/>
                <a:sym typeface="+mn-lt"/>
              </a:endParaRPr>
            </a:p>
          </p:txBody>
        </p:sp>
        <p:sp>
          <p:nvSpPr>
            <p:cNvPr id="11" name="Oval 11"/>
            <p:cNvSpPr>
              <a:spLocks noChangeArrowheads="1"/>
            </p:cNvSpPr>
            <p:nvPr/>
          </p:nvSpPr>
          <p:spPr bwMode="auto">
            <a:xfrm>
              <a:off x="2698751" y="2505574"/>
              <a:ext cx="366712" cy="366825"/>
            </a:xfrm>
            <a:prstGeom prst="ellipse">
              <a:avLst/>
            </a:prstGeom>
            <a:solidFill>
              <a:schemeClr val="bg1"/>
            </a:solidFill>
            <a:ln>
              <a:noFill/>
            </a:ln>
          </p:spPr>
          <p:txBody>
            <a:bodyPr/>
            <a:lstStyle/>
            <a:p>
              <a:endParaRPr lang="zh-CN" altLang="en-US" sz="1013">
                <a:cs typeface="+mn-ea"/>
                <a:sym typeface="+mn-lt"/>
              </a:endParaRPr>
            </a:p>
          </p:txBody>
        </p:sp>
        <p:sp>
          <p:nvSpPr>
            <p:cNvPr id="12" name="Oval 12"/>
            <p:cNvSpPr>
              <a:spLocks noChangeArrowheads="1"/>
            </p:cNvSpPr>
            <p:nvPr/>
          </p:nvSpPr>
          <p:spPr bwMode="auto">
            <a:xfrm>
              <a:off x="2321992" y="2798581"/>
              <a:ext cx="255588" cy="255667"/>
            </a:xfrm>
            <a:prstGeom prst="ellipse">
              <a:avLst/>
            </a:prstGeom>
            <a:solidFill>
              <a:schemeClr val="bg1"/>
            </a:solidFill>
            <a:ln>
              <a:noFill/>
            </a:ln>
          </p:spPr>
          <p:txBody>
            <a:bodyPr/>
            <a:lstStyle/>
            <a:p>
              <a:endParaRPr lang="zh-CN" altLang="en-US" sz="1013">
                <a:cs typeface="+mn-ea"/>
                <a:sym typeface="+mn-lt"/>
              </a:endParaRPr>
            </a:p>
          </p:txBody>
        </p:sp>
        <p:sp>
          <p:nvSpPr>
            <p:cNvPr id="13" name="Oval 13"/>
            <p:cNvSpPr>
              <a:spLocks noChangeArrowheads="1"/>
            </p:cNvSpPr>
            <p:nvPr/>
          </p:nvSpPr>
          <p:spPr bwMode="auto">
            <a:xfrm>
              <a:off x="1921808" y="2912497"/>
              <a:ext cx="176212" cy="176267"/>
            </a:xfrm>
            <a:prstGeom prst="ellipse">
              <a:avLst/>
            </a:prstGeom>
            <a:solidFill>
              <a:schemeClr val="bg1"/>
            </a:solidFill>
            <a:ln>
              <a:noFill/>
            </a:ln>
          </p:spPr>
          <p:txBody>
            <a:bodyPr/>
            <a:lstStyle/>
            <a:p>
              <a:endParaRPr lang="zh-CN" altLang="en-US" sz="1013">
                <a:cs typeface="+mn-ea"/>
                <a:sym typeface="+mn-lt"/>
              </a:endParaRPr>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dirty="0">
                  <a:cs typeface="+mn-ea"/>
                  <a:sym typeface="+mn-lt"/>
                </a:endParaRPr>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grpSp>
      <p:grpSp>
        <p:nvGrpSpPr>
          <p:cNvPr id="21" name="组合 20"/>
          <p:cNvGrpSpPr/>
          <p:nvPr/>
        </p:nvGrpSpPr>
        <p:grpSpPr>
          <a:xfrm>
            <a:off x="6781015" y="2249310"/>
            <a:ext cx="2565140" cy="334835"/>
            <a:chOff x="7372350" y="2312538"/>
            <a:chExt cx="3420187" cy="446446"/>
          </a:xfrm>
        </p:grpSpPr>
        <p:sp>
          <p:nvSpPr>
            <p:cNvPr id="22" name="Oval 15"/>
            <p:cNvSpPr>
              <a:spLocks noChangeArrowheads="1"/>
            </p:cNvSpPr>
            <p:nvPr/>
          </p:nvSpPr>
          <p:spPr bwMode="auto">
            <a:xfrm>
              <a:off x="7372350" y="2387301"/>
              <a:ext cx="323850" cy="323950"/>
            </a:xfrm>
            <a:prstGeom prst="ellipse">
              <a:avLst/>
            </a:prstGeom>
            <a:solidFill>
              <a:schemeClr val="bg1"/>
            </a:solidFill>
            <a:ln>
              <a:noFill/>
            </a:ln>
          </p:spPr>
          <p:txBody>
            <a:bodyPr/>
            <a:lstStyle/>
            <a:p>
              <a:endParaRPr lang="zh-CN" altLang="en-US" sz="1013" dirty="0">
                <a:cs typeface="+mn-ea"/>
                <a:sym typeface="+mn-lt"/>
              </a:endParaRPr>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dirty="0">
                  <a:cs typeface="+mn-ea"/>
                  <a:sym typeface="+mn-lt"/>
                </a:endParaRPr>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sp>
          <p:nvSpPr>
            <p:cNvPr id="24" name="矩形 23"/>
            <p:cNvSpPr/>
            <p:nvPr/>
          </p:nvSpPr>
          <p:spPr>
            <a:xfrm>
              <a:off x="7793038" y="2312538"/>
              <a:ext cx="2999499" cy="446446"/>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27" name="组合 26"/>
          <p:cNvGrpSpPr/>
          <p:nvPr/>
        </p:nvGrpSpPr>
        <p:grpSpPr>
          <a:xfrm>
            <a:off x="6781015" y="2815062"/>
            <a:ext cx="2565140" cy="334835"/>
            <a:chOff x="7372350" y="3066874"/>
            <a:chExt cx="3420187" cy="446446"/>
          </a:xfrm>
        </p:grpSpPr>
        <p:sp>
          <p:nvSpPr>
            <p:cNvPr id="28" name="Oval 16"/>
            <p:cNvSpPr>
              <a:spLocks noChangeArrowheads="1"/>
            </p:cNvSpPr>
            <p:nvPr/>
          </p:nvSpPr>
          <p:spPr bwMode="auto">
            <a:xfrm>
              <a:off x="7372350" y="3108249"/>
              <a:ext cx="323850" cy="323950"/>
            </a:xfrm>
            <a:prstGeom prst="ellipse">
              <a:avLst/>
            </a:prstGeom>
            <a:solidFill>
              <a:schemeClr val="bg1"/>
            </a:solidFill>
            <a:ln>
              <a:noFill/>
            </a:ln>
          </p:spPr>
          <p:txBody>
            <a:bodyPr/>
            <a:lstStyle/>
            <a:p>
              <a:endParaRPr lang="zh-CN" altLang="en-US" sz="1013" dirty="0">
                <a:cs typeface="+mn-ea"/>
                <a:sym typeface="+mn-lt"/>
              </a:endParaRPr>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dirty="0">
                <a:cs typeface="+mn-ea"/>
                <a:sym typeface="+mn-lt"/>
              </a:endParaRPr>
            </a:p>
          </p:txBody>
        </p:sp>
        <p:sp>
          <p:nvSpPr>
            <p:cNvPr id="30" name="矩形 29"/>
            <p:cNvSpPr/>
            <p:nvPr/>
          </p:nvSpPr>
          <p:spPr>
            <a:xfrm>
              <a:off x="7793038" y="3066874"/>
              <a:ext cx="2999499" cy="446446"/>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31" name="组合 30"/>
          <p:cNvGrpSpPr/>
          <p:nvPr/>
        </p:nvGrpSpPr>
        <p:grpSpPr>
          <a:xfrm>
            <a:off x="6781015" y="3347706"/>
            <a:ext cx="2565140" cy="334835"/>
            <a:chOff x="7372350" y="3777070"/>
            <a:chExt cx="3420187" cy="446447"/>
          </a:xfrm>
        </p:grpSpPr>
        <p:sp>
          <p:nvSpPr>
            <p:cNvPr id="32" name="Oval 17"/>
            <p:cNvSpPr>
              <a:spLocks noChangeArrowheads="1"/>
            </p:cNvSpPr>
            <p:nvPr/>
          </p:nvSpPr>
          <p:spPr bwMode="auto">
            <a:xfrm>
              <a:off x="7372350" y="3832372"/>
              <a:ext cx="323850" cy="320774"/>
            </a:xfrm>
            <a:prstGeom prst="ellipse">
              <a:avLst/>
            </a:prstGeom>
            <a:solidFill>
              <a:schemeClr val="bg1"/>
            </a:solidFill>
            <a:ln>
              <a:noFill/>
            </a:ln>
          </p:spPr>
          <p:txBody>
            <a:bodyPr/>
            <a:lstStyle/>
            <a:p>
              <a:endParaRPr lang="zh-CN" altLang="en-US" sz="1013">
                <a:cs typeface="+mn-ea"/>
                <a:sym typeface="+mn-lt"/>
              </a:endParaRPr>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dirty="0">
                  <a:cs typeface="+mn-ea"/>
                  <a:sym typeface="+mn-lt"/>
                </a:endParaRPr>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sp>
          <p:nvSpPr>
            <p:cNvPr id="34" name="矩形 33"/>
            <p:cNvSpPr/>
            <p:nvPr/>
          </p:nvSpPr>
          <p:spPr>
            <a:xfrm>
              <a:off x="7793038" y="3777070"/>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grpSp>
        <p:nvGrpSpPr>
          <p:cNvPr id="37" name="组合 36"/>
          <p:cNvGrpSpPr/>
          <p:nvPr/>
        </p:nvGrpSpPr>
        <p:grpSpPr>
          <a:xfrm>
            <a:off x="6781015" y="3889606"/>
            <a:ext cx="2577047" cy="334835"/>
            <a:chOff x="7372350" y="4499605"/>
            <a:chExt cx="3436063" cy="446447"/>
          </a:xfrm>
        </p:grpSpPr>
        <p:sp>
          <p:nvSpPr>
            <p:cNvPr id="38" name="Oval 18"/>
            <p:cNvSpPr>
              <a:spLocks noChangeArrowheads="1"/>
            </p:cNvSpPr>
            <p:nvPr/>
          </p:nvSpPr>
          <p:spPr bwMode="auto">
            <a:xfrm>
              <a:off x="7372350" y="4545379"/>
              <a:ext cx="323850" cy="323950"/>
            </a:xfrm>
            <a:prstGeom prst="ellipse">
              <a:avLst/>
            </a:prstGeom>
            <a:solidFill>
              <a:schemeClr val="bg1"/>
            </a:solidFill>
            <a:ln>
              <a:noFill/>
            </a:ln>
          </p:spPr>
          <p:txBody>
            <a:bodyPr/>
            <a:lstStyle/>
            <a:p>
              <a:endParaRPr lang="zh-CN" altLang="en-US" sz="1013">
                <a:cs typeface="+mn-ea"/>
                <a:sym typeface="+mn-lt"/>
              </a:endParaRPr>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13">
                  <a:cs typeface="+mn-ea"/>
                  <a:sym typeface="+mn-lt"/>
                </a:endParaRPr>
              </a:p>
            </p:txBody>
          </p:sp>
        </p:grpSp>
        <p:sp>
          <p:nvSpPr>
            <p:cNvPr id="40" name="矩形 39"/>
            <p:cNvSpPr/>
            <p:nvPr/>
          </p:nvSpPr>
          <p:spPr>
            <a:xfrm>
              <a:off x="7808914" y="4499605"/>
              <a:ext cx="2999499" cy="446447"/>
            </a:xfrm>
            <a:prstGeom prst="rect">
              <a:avLst/>
            </a:prstGeom>
          </p:spPr>
          <p:txBody>
            <a:bodyPr wrap="square">
              <a:spAutoFit/>
            </a:bodyPr>
            <a:lstStyle/>
            <a:p>
              <a:r>
                <a:rPr lang="zh-CN" altLang="en-US" sz="788" dirty="0">
                  <a:solidFill>
                    <a:schemeClr val="bg1">
                      <a:lumMod val="50000"/>
                    </a:schemeClr>
                  </a:solidFill>
                  <a:cs typeface="+mn-ea"/>
                  <a:sym typeface="+mn-lt"/>
                </a:rPr>
                <a:t>请在此处添加详细描述文本，尽量与标题文本语言风格相符合，语言描述尽量简洁生动。</a:t>
              </a:r>
            </a:p>
          </p:txBody>
        </p:sp>
      </p:grpSp>
      <p:sp>
        <p:nvSpPr>
          <p:cNvPr id="43" name="TextBox 18"/>
          <p:cNvSpPr txBox="1"/>
          <p:nvPr/>
        </p:nvSpPr>
        <p:spPr>
          <a:xfrm>
            <a:off x="2544048" y="3462569"/>
            <a:ext cx="1827142" cy="854080"/>
          </a:xfrm>
          <a:prstGeom prst="rect">
            <a:avLst/>
          </a:prstGeom>
          <a:noFill/>
        </p:spPr>
        <p:txBody>
          <a:bodyPr wrap="square" lIns="0" tIns="0" rIns="0" bIns="0" numCol="1" spcCol="360000">
            <a:spAutoFit/>
          </a:bodyPr>
          <a:lstStyle/>
          <a:p>
            <a:pPr algn="just"/>
            <a:r>
              <a:rPr lang="zh-CN" altLang="en-US" sz="1050" dirty="0">
                <a:solidFill>
                  <a:schemeClr val="bg1">
                    <a:lumMod val="50000"/>
                  </a:schemeClr>
                </a:solidFill>
                <a:cs typeface="+mn-ea"/>
                <a:sym typeface="+mn-lt"/>
              </a:rPr>
              <a:t>点击请替换文字内容</a:t>
            </a:r>
          </a:p>
          <a:p>
            <a:pPr algn="just">
              <a:lnSpc>
                <a:spcPct val="150000"/>
              </a:lnSpc>
            </a:pPr>
            <a:r>
              <a:rPr lang="zh-CN" altLang="en-US" sz="600" dirty="0">
                <a:solidFill>
                  <a:schemeClr val="bg1">
                    <a:lumMod val="50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77607711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4221843" y="1440543"/>
            <a:ext cx="1638300" cy="1346200"/>
          </a:xfrm>
          <a:custGeom>
            <a:avLst/>
            <a:gdLst>
              <a:gd name="connsiteX0" fmla="*/ 1228725 w 1228725"/>
              <a:gd name="connsiteY0" fmla="*/ 1009650 h 1009650"/>
              <a:gd name="connsiteX1" fmla="*/ 0 w 1228725"/>
              <a:gd name="connsiteY1" fmla="*/ 0 h 1009650"/>
            </a:gdLst>
            <a:ahLst/>
            <a:cxnLst>
              <a:cxn ang="0">
                <a:pos x="connsiteX0" y="connsiteY0"/>
              </a:cxn>
              <a:cxn ang="0">
                <a:pos x="connsiteX1" y="connsiteY1"/>
              </a:cxn>
            </a:cxnLst>
            <a:rect l="l" t="t" r="r" b="b"/>
            <a:pathLst>
              <a:path w="1228725" h="1009650">
                <a:moveTo>
                  <a:pt x="1228725" y="1009650"/>
                </a:moveTo>
                <a:lnTo>
                  <a:pt x="0" y="0"/>
                </a:lnTo>
              </a:path>
            </a:pathLst>
          </a:custGeom>
          <a:noFill/>
          <a:ln w="22225">
            <a:solidFill>
              <a:srgbClr val="99BAC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pPr>
            <a:endParaRPr lang="zh-CN" altLang="en-US" sz="2400">
              <a:solidFill>
                <a:schemeClr val="tx1"/>
              </a:solidFill>
              <a:cs typeface="+mn-ea"/>
              <a:sym typeface="+mn-lt"/>
            </a:endParaRPr>
          </a:p>
        </p:txBody>
      </p:sp>
      <p:sp>
        <p:nvSpPr>
          <p:cNvPr id="3" name="任意多边形 13"/>
          <p:cNvSpPr/>
          <p:nvPr/>
        </p:nvSpPr>
        <p:spPr>
          <a:xfrm>
            <a:off x="3955143" y="2901043"/>
            <a:ext cx="1168400" cy="990600"/>
          </a:xfrm>
          <a:custGeom>
            <a:avLst/>
            <a:gdLst>
              <a:gd name="connsiteX0" fmla="*/ 876300 w 876300"/>
              <a:gd name="connsiteY0" fmla="*/ 742950 h 742950"/>
              <a:gd name="connsiteX1" fmla="*/ 876300 w 876300"/>
              <a:gd name="connsiteY1" fmla="*/ 742950 h 742950"/>
              <a:gd name="connsiteX2" fmla="*/ 0 w 876300"/>
              <a:gd name="connsiteY2" fmla="*/ 0 h 742950"/>
            </a:gdLst>
            <a:ahLst/>
            <a:cxnLst>
              <a:cxn ang="0">
                <a:pos x="connsiteX0" y="connsiteY0"/>
              </a:cxn>
              <a:cxn ang="0">
                <a:pos x="connsiteX1" y="connsiteY1"/>
              </a:cxn>
              <a:cxn ang="0">
                <a:pos x="connsiteX2" y="connsiteY2"/>
              </a:cxn>
            </a:cxnLst>
            <a:rect l="l" t="t" r="r" b="b"/>
            <a:pathLst>
              <a:path w="876300" h="742950">
                <a:moveTo>
                  <a:pt x="876300" y="742950"/>
                </a:moveTo>
                <a:lnTo>
                  <a:pt x="876300" y="742950"/>
                </a:lnTo>
                <a:lnTo>
                  <a:pt x="0" y="0"/>
                </a:lnTo>
              </a:path>
            </a:pathLst>
          </a:custGeom>
          <a:solidFill>
            <a:srgbClr val="99BAC1"/>
          </a:solidFill>
          <a:ln w="22225">
            <a:solidFill>
              <a:srgbClr val="99BAC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pPr>
            <a:endParaRPr lang="zh-CN" altLang="en-US" sz="2400">
              <a:solidFill>
                <a:schemeClr val="tx1"/>
              </a:solidFill>
              <a:cs typeface="+mn-ea"/>
              <a:sym typeface="+mn-lt"/>
            </a:endParaRPr>
          </a:p>
        </p:txBody>
      </p:sp>
      <p:sp>
        <p:nvSpPr>
          <p:cNvPr id="4" name="任意多边形 10"/>
          <p:cNvSpPr/>
          <p:nvPr/>
        </p:nvSpPr>
        <p:spPr>
          <a:xfrm>
            <a:off x="7396843" y="3612243"/>
            <a:ext cx="1028700" cy="1003300"/>
          </a:xfrm>
          <a:custGeom>
            <a:avLst/>
            <a:gdLst>
              <a:gd name="connsiteX0" fmla="*/ 0 w 952500"/>
              <a:gd name="connsiteY0" fmla="*/ 742950 h 742950"/>
              <a:gd name="connsiteX1" fmla="*/ 952500 w 952500"/>
              <a:gd name="connsiteY1" fmla="*/ 0 h 742950"/>
            </a:gdLst>
            <a:ahLst/>
            <a:cxnLst>
              <a:cxn ang="0">
                <a:pos x="connsiteX0" y="connsiteY0"/>
              </a:cxn>
              <a:cxn ang="0">
                <a:pos x="connsiteX1" y="connsiteY1"/>
              </a:cxn>
            </a:cxnLst>
            <a:rect l="l" t="t" r="r" b="b"/>
            <a:pathLst>
              <a:path w="952500" h="742950">
                <a:moveTo>
                  <a:pt x="0" y="742950"/>
                </a:moveTo>
                <a:lnTo>
                  <a:pt x="952500" y="0"/>
                </a:lnTo>
              </a:path>
            </a:pathLst>
          </a:custGeom>
          <a:noFill/>
          <a:ln w="6350">
            <a:solidFill>
              <a:srgbClr val="99BAC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pPr>
            <a:endParaRPr lang="zh-CN" altLang="en-US" sz="2400">
              <a:solidFill>
                <a:schemeClr val="tx1"/>
              </a:solidFill>
              <a:cs typeface="+mn-ea"/>
              <a:sym typeface="+mn-lt"/>
            </a:endParaRPr>
          </a:p>
        </p:txBody>
      </p:sp>
      <p:sp>
        <p:nvSpPr>
          <p:cNvPr id="5" name="任意多边形 14"/>
          <p:cNvSpPr/>
          <p:nvPr/>
        </p:nvSpPr>
        <p:spPr>
          <a:xfrm>
            <a:off x="3663043" y="4171043"/>
            <a:ext cx="635000" cy="571500"/>
          </a:xfrm>
          <a:custGeom>
            <a:avLst/>
            <a:gdLst>
              <a:gd name="connsiteX0" fmla="*/ 476250 w 476250"/>
              <a:gd name="connsiteY0" fmla="*/ 428625 h 428625"/>
              <a:gd name="connsiteX1" fmla="*/ 0 w 476250"/>
              <a:gd name="connsiteY1" fmla="*/ 0 h 428625"/>
            </a:gdLst>
            <a:ahLst/>
            <a:cxnLst>
              <a:cxn ang="0">
                <a:pos x="connsiteX0" y="connsiteY0"/>
              </a:cxn>
              <a:cxn ang="0">
                <a:pos x="connsiteX1" y="connsiteY1"/>
              </a:cxn>
            </a:cxnLst>
            <a:rect l="l" t="t" r="r" b="b"/>
            <a:pathLst>
              <a:path w="476250" h="428625">
                <a:moveTo>
                  <a:pt x="476250" y="428625"/>
                </a:moveTo>
                <a:lnTo>
                  <a:pt x="0" y="0"/>
                </a:lnTo>
              </a:path>
            </a:pathLst>
          </a:custGeom>
          <a:noFill/>
          <a:ln w="22225">
            <a:solidFill>
              <a:srgbClr val="99BAC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pPr>
            <a:endParaRPr lang="zh-CN" altLang="en-US" sz="2400">
              <a:solidFill>
                <a:schemeClr val="tx1"/>
              </a:solidFill>
              <a:cs typeface="+mn-ea"/>
              <a:sym typeface="+mn-lt"/>
            </a:endParaRPr>
          </a:p>
        </p:txBody>
      </p:sp>
      <p:sp>
        <p:nvSpPr>
          <p:cNvPr id="6" name="任意多边形 21"/>
          <p:cNvSpPr/>
          <p:nvPr/>
        </p:nvSpPr>
        <p:spPr>
          <a:xfrm>
            <a:off x="6749143" y="1770743"/>
            <a:ext cx="1841500" cy="1600200"/>
          </a:xfrm>
          <a:custGeom>
            <a:avLst/>
            <a:gdLst>
              <a:gd name="connsiteX0" fmla="*/ 0 w 1495425"/>
              <a:gd name="connsiteY0" fmla="*/ 742950 h 742950"/>
              <a:gd name="connsiteX1" fmla="*/ 1495425 w 1495425"/>
              <a:gd name="connsiteY1" fmla="*/ 0 h 742950"/>
              <a:gd name="connsiteX0-1" fmla="*/ 0 w 1495425"/>
              <a:gd name="connsiteY0-2" fmla="*/ 962025 h 962025"/>
              <a:gd name="connsiteX1-3" fmla="*/ 1495425 w 1495425"/>
              <a:gd name="connsiteY1-4" fmla="*/ 0 h 962025"/>
            </a:gdLst>
            <a:ahLst/>
            <a:cxnLst>
              <a:cxn ang="0">
                <a:pos x="connsiteX0-1" y="connsiteY0-2"/>
              </a:cxn>
              <a:cxn ang="0">
                <a:pos x="connsiteX1-3" y="connsiteY1-4"/>
              </a:cxn>
            </a:cxnLst>
            <a:rect l="l" t="t" r="r" b="b"/>
            <a:pathLst>
              <a:path w="1495425" h="962025">
                <a:moveTo>
                  <a:pt x="0" y="962025"/>
                </a:moveTo>
                <a:lnTo>
                  <a:pt x="1495425" y="0"/>
                </a:lnTo>
              </a:path>
            </a:pathLst>
          </a:custGeom>
          <a:noFill/>
          <a:ln w="22225">
            <a:solidFill>
              <a:srgbClr val="99BAC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pPr>
            <a:endParaRPr lang="zh-CN" altLang="en-US" sz="2400">
              <a:solidFill>
                <a:schemeClr val="tx1"/>
              </a:solidFill>
              <a:cs typeface="+mn-ea"/>
              <a:sym typeface="+mn-lt"/>
            </a:endParaRPr>
          </a:p>
        </p:txBody>
      </p:sp>
      <p:grpSp>
        <p:nvGrpSpPr>
          <p:cNvPr id="7" name="组合 6"/>
          <p:cNvGrpSpPr/>
          <p:nvPr/>
        </p:nvGrpSpPr>
        <p:grpSpPr>
          <a:xfrm>
            <a:off x="3939364" y="3408736"/>
            <a:ext cx="799339" cy="2629208"/>
            <a:chOff x="4200621" y="3466793"/>
            <a:chExt cx="799339" cy="2629208"/>
          </a:xfrm>
        </p:grpSpPr>
        <p:sp>
          <p:nvSpPr>
            <p:cNvPr id="8" name="Freeform 6"/>
            <p:cNvSpPr/>
            <p:nvPr/>
          </p:nvSpPr>
          <p:spPr bwMode="auto">
            <a:xfrm>
              <a:off x="4200621" y="3466793"/>
              <a:ext cx="799339" cy="2629208"/>
            </a:xfrm>
            <a:custGeom>
              <a:avLst/>
              <a:gdLst>
                <a:gd name="T0" fmla="*/ 325 w 325"/>
                <a:gd name="T1" fmla="*/ 1069 h 1069"/>
                <a:gd name="T2" fmla="*/ 0 w 325"/>
                <a:gd name="T3" fmla="*/ 1069 h 1069"/>
                <a:gd name="T4" fmla="*/ 163 w 325"/>
                <a:gd name="T5" fmla="*/ 0 h 1069"/>
                <a:gd name="T6" fmla="*/ 325 w 325"/>
                <a:gd name="T7" fmla="*/ 1069 h 1069"/>
              </a:gdLst>
              <a:ahLst/>
              <a:cxnLst>
                <a:cxn ang="0">
                  <a:pos x="T0" y="T1"/>
                </a:cxn>
                <a:cxn ang="0">
                  <a:pos x="T2" y="T3"/>
                </a:cxn>
                <a:cxn ang="0">
                  <a:pos x="T4" y="T5"/>
                </a:cxn>
                <a:cxn ang="0">
                  <a:pos x="T6" y="T7"/>
                </a:cxn>
              </a:cxnLst>
              <a:rect l="0" t="0" r="r" b="b"/>
              <a:pathLst>
                <a:path w="325" h="1069">
                  <a:moveTo>
                    <a:pt x="325" y="1069"/>
                  </a:moveTo>
                  <a:lnTo>
                    <a:pt x="0" y="1069"/>
                  </a:lnTo>
                  <a:lnTo>
                    <a:pt x="163" y="0"/>
                  </a:lnTo>
                  <a:lnTo>
                    <a:pt x="325" y="1069"/>
                  </a:lnTo>
                  <a:close/>
                </a:path>
              </a:pathLst>
            </a:custGeom>
            <a:solidFill>
              <a:schemeClr val="bg1"/>
            </a:solidFill>
            <a:ln>
              <a:noFill/>
            </a:ln>
          </p:spPr>
          <p:txBody>
            <a:bodyPr vert="horz" wrap="square" lIns="121920" tIns="60960" rIns="121920" bIns="60960" numCol="1" anchor="t" anchorCtr="0" compatLnSpc="1"/>
            <a:lstStyle/>
            <a:p>
              <a:pPr defTabSz="914400" eaLnBrk="0" fontAlgn="base" hangingPunct="0">
                <a:spcBef>
                  <a:spcPct val="0"/>
                </a:spcBef>
                <a:spcAft>
                  <a:spcPct val="0"/>
                </a:spcAft>
              </a:pPr>
              <a:endParaRPr lang="zh-CN" altLang="en-US" sz="2400">
                <a:solidFill>
                  <a:srgbClr val="99BAC1"/>
                </a:solidFill>
                <a:cs typeface="+mn-ea"/>
                <a:sym typeface="+mn-lt"/>
              </a:endParaRPr>
            </a:p>
          </p:txBody>
        </p:sp>
        <p:sp>
          <p:nvSpPr>
            <p:cNvPr id="9" name="文本框 8"/>
            <p:cNvSpPr txBox="1"/>
            <p:nvPr/>
          </p:nvSpPr>
          <p:spPr>
            <a:xfrm>
              <a:off x="4271223" y="5394956"/>
              <a:ext cx="636270" cy="417195"/>
            </a:xfrm>
            <a:prstGeom prst="rect">
              <a:avLst/>
            </a:prstGeom>
            <a:noFill/>
          </p:spPr>
          <p:txBody>
            <a:bodyPr wrap="none" rtlCol="0">
              <a:spAutoFit/>
            </a:bodyPr>
            <a:lstStyle/>
            <a:p>
              <a:pPr defTabSz="914400" eaLnBrk="0" fontAlgn="base" hangingPunct="0">
                <a:spcBef>
                  <a:spcPct val="0"/>
                </a:spcBef>
                <a:spcAft>
                  <a:spcPct val="0"/>
                </a:spcAft>
              </a:pPr>
              <a:r>
                <a:rPr lang="en-US" altLang="zh-CN" sz="2135" dirty="0">
                  <a:solidFill>
                    <a:srgbClr val="99BAC1"/>
                  </a:solidFill>
                  <a:cs typeface="+mn-ea"/>
                  <a:sym typeface="+mn-lt"/>
                </a:rPr>
                <a:t>61</a:t>
              </a:r>
              <a:r>
                <a:rPr lang="en-US" altLang="zh-CN" sz="1335" dirty="0">
                  <a:solidFill>
                    <a:srgbClr val="99BAC1"/>
                  </a:solidFill>
                  <a:cs typeface="+mn-ea"/>
                  <a:sym typeface="+mn-lt"/>
                </a:rPr>
                <a:t>%</a:t>
              </a:r>
            </a:p>
          </p:txBody>
        </p:sp>
      </p:grpSp>
      <p:grpSp>
        <p:nvGrpSpPr>
          <p:cNvPr id="10" name="组合 9"/>
          <p:cNvGrpSpPr/>
          <p:nvPr/>
        </p:nvGrpSpPr>
        <p:grpSpPr>
          <a:xfrm>
            <a:off x="4737472" y="1008743"/>
            <a:ext cx="794420" cy="5029201"/>
            <a:chOff x="4998729" y="1066800"/>
            <a:chExt cx="794420" cy="5029201"/>
          </a:xfrm>
        </p:grpSpPr>
        <p:sp>
          <p:nvSpPr>
            <p:cNvPr id="11" name="Freeform 7"/>
            <p:cNvSpPr/>
            <p:nvPr/>
          </p:nvSpPr>
          <p:spPr bwMode="auto">
            <a:xfrm>
              <a:off x="4998729" y="1066800"/>
              <a:ext cx="794420" cy="5029201"/>
            </a:xfrm>
            <a:custGeom>
              <a:avLst/>
              <a:gdLst>
                <a:gd name="T0" fmla="*/ 323 w 323"/>
                <a:gd name="T1" fmla="*/ 1386 h 1386"/>
                <a:gd name="T2" fmla="*/ 0 w 323"/>
                <a:gd name="T3" fmla="*/ 1386 h 1386"/>
                <a:gd name="T4" fmla="*/ 162 w 323"/>
                <a:gd name="T5" fmla="*/ 0 h 1386"/>
                <a:gd name="T6" fmla="*/ 323 w 323"/>
                <a:gd name="T7" fmla="*/ 1386 h 1386"/>
              </a:gdLst>
              <a:ahLst/>
              <a:cxnLst>
                <a:cxn ang="0">
                  <a:pos x="T0" y="T1"/>
                </a:cxn>
                <a:cxn ang="0">
                  <a:pos x="T2" y="T3"/>
                </a:cxn>
                <a:cxn ang="0">
                  <a:pos x="T4" y="T5"/>
                </a:cxn>
                <a:cxn ang="0">
                  <a:pos x="T6" y="T7"/>
                </a:cxn>
              </a:cxnLst>
              <a:rect l="0" t="0" r="r" b="b"/>
              <a:pathLst>
                <a:path w="323" h="1386">
                  <a:moveTo>
                    <a:pt x="323" y="1386"/>
                  </a:moveTo>
                  <a:lnTo>
                    <a:pt x="0" y="1386"/>
                  </a:lnTo>
                  <a:lnTo>
                    <a:pt x="162" y="0"/>
                  </a:lnTo>
                  <a:lnTo>
                    <a:pt x="323" y="1386"/>
                  </a:lnTo>
                  <a:close/>
                </a:path>
              </a:pathLst>
            </a:custGeom>
            <a:solidFill>
              <a:srgbClr val="8BCCD5"/>
            </a:solidFill>
            <a:ln>
              <a:noFill/>
            </a:ln>
          </p:spPr>
          <p:txBody>
            <a:bodyPr vert="horz" wrap="square" lIns="121920" tIns="60960" rIns="121920" bIns="60960" numCol="1" anchor="t" anchorCtr="0" compatLnSpc="1"/>
            <a:lstStyle/>
            <a:p>
              <a:pPr defTabSz="914400" eaLnBrk="0" fontAlgn="base" hangingPunct="0">
                <a:spcBef>
                  <a:spcPct val="0"/>
                </a:spcBef>
                <a:spcAft>
                  <a:spcPct val="0"/>
                </a:spcAft>
              </a:pPr>
              <a:endParaRPr lang="zh-CN" altLang="en-US" sz="2400">
                <a:solidFill>
                  <a:schemeClr val="bg1"/>
                </a:solidFill>
                <a:cs typeface="+mn-ea"/>
                <a:sym typeface="+mn-lt"/>
              </a:endParaRPr>
            </a:p>
          </p:txBody>
        </p:sp>
        <p:sp>
          <p:nvSpPr>
            <p:cNvPr id="12" name="文本框 11"/>
            <p:cNvSpPr txBox="1"/>
            <p:nvPr/>
          </p:nvSpPr>
          <p:spPr>
            <a:xfrm>
              <a:off x="5045923" y="5394956"/>
              <a:ext cx="636270" cy="417195"/>
            </a:xfrm>
            <a:prstGeom prst="rect">
              <a:avLst/>
            </a:prstGeom>
            <a:noFill/>
          </p:spPr>
          <p:txBody>
            <a:bodyPr wrap="none" rtlCol="0">
              <a:spAutoFit/>
            </a:bodyPr>
            <a:lstStyle/>
            <a:p>
              <a:pPr defTabSz="914400" eaLnBrk="0" fontAlgn="base" hangingPunct="0">
                <a:spcBef>
                  <a:spcPct val="0"/>
                </a:spcBef>
                <a:spcAft>
                  <a:spcPct val="0"/>
                </a:spcAft>
              </a:pPr>
              <a:r>
                <a:rPr lang="en-US" altLang="zh-CN" sz="2135" dirty="0">
                  <a:solidFill>
                    <a:schemeClr val="bg1"/>
                  </a:solidFill>
                  <a:cs typeface="+mn-ea"/>
                  <a:sym typeface="+mn-lt"/>
                </a:rPr>
                <a:t>62</a:t>
              </a:r>
              <a:r>
                <a:rPr lang="en-US" altLang="zh-CN" sz="1335" dirty="0">
                  <a:solidFill>
                    <a:schemeClr val="bg1"/>
                  </a:solidFill>
                  <a:cs typeface="+mn-ea"/>
                  <a:sym typeface="+mn-lt"/>
                </a:rPr>
                <a:t>%</a:t>
              </a:r>
            </a:p>
          </p:txBody>
        </p:sp>
      </p:grpSp>
      <p:grpSp>
        <p:nvGrpSpPr>
          <p:cNvPr id="13" name="组合 12"/>
          <p:cNvGrpSpPr/>
          <p:nvPr/>
        </p:nvGrpSpPr>
        <p:grpSpPr>
          <a:xfrm>
            <a:off x="5515982" y="1707244"/>
            <a:ext cx="794420" cy="4330701"/>
            <a:chOff x="5777239" y="1765301"/>
            <a:chExt cx="794420" cy="4330701"/>
          </a:xfrm>
        </p:grpSpPr>
        <p:sp>
          <p:nvSpPr>
            <p:cNvPr id="14" name="Freeform 9"/>
            <p:cNvSpPr/>
            <p:nvPr/>
          </p:nvSpPr>
          <p:spPr bwMode="auto">
            <a:xfrm>
              <a:off x="5777239" y="1765301"/>
              <a:ext cx="794420" cy="4330701"/>
            </a:xfrm>
            <a:custGeom>
              <a:avLst/>
              <a:gdLst>
                <a:gd name="T0" fmla="*/ 323 w 323"/>
                <a:gd name="T1" fmla="*/ 1705 h 1705"/>
                <a:gd name="T2" fmla="*/ 0 w 323"/>
                <a:gd name="T3" fmla="*/ 1705 h 1705"/>
                <a:gd name="T4" fmla="*/ 160 w 323"/>
                <a:gd name="T5" fmla="*/ 0 h 1705"/>
                <a:gd name="T6" fmla="*/ 323 w 323"/>
                <a:gd name="T7" fmla="*/ 1705 h 1705"/>
              </a:gdLst>
              <a:ahLst/>
              <a:cxnLst>
                <a:cxn ang="0">
                  <a:pos x="T0" y="T1"/>
                </a:cxn>
                <a:cxn ang="0">
                  <a:pos x="T2" y="T3"/>
                </a:cxn>
                <a:cxn ang="0">
                  <a:pos x="T4" y="T5"/>
                </a:cxn>
                <a:cxn ang="0">
                  <a:pos x="T6" y="T7"/>
                </a:cxn>
              </a:cxnLst>
              <a:rect l="0" t="0" r="r" b="b"/>
              <a:pathLst>
                <a:path w="323" h="1705">
                  <a:moveTo>
                    <a:pt x="323" y="1705"/>
                  </a:moveTo>
                  <a:lnTo>
                    <a:pt x="0" y="1705"/>
                  </a:lnTo>
                  <a:lnTo>
                    <a:pt x="160" y="0"/>
                  </a:lnTo>
                  <a:lnTo>
                    <a:pt x="323" y="1705"/>
                  </a:lnTo>
                  <a:close/>
                </a:path>
              </a:pathLst>
            </a:custGeom>
            <a:solidFill>
              <a:schemeClr val="bg1"/>
            </a:solidFill>
            <a:ln>
              <a:noFill/>
            </a:ln>
          </p:spPr>
          <p:txBody>
            <a:bodyPr vert="horz" wrap="square" lIns="121920" tIns="60960" rIns="121920" bIns="60960" numCol="1" anchor="t" anchorCtr="0" compatLnSpc="1"/>
            <a:lstStyle/>
            <a:p>
              <a:pPr defTabSz="914400" eaLnBrk="0" fontAlgn="base" hangingPunct="0">
                <a:spcBef>
                  <a:spcPct val="0"/>
                </a:spcBef>
                <a:spcAft>
                  <a:spcPct val="0"/>
                </a:spcAft>
              </a:pPr>
              <a:endParaRPr lang="zh-CN" altLang="en-US" sz="2400">
                <a:solidFill>
                  <a:srgbClr val="99BAC1"/>
                </a:solidFill>
                <a:cs typeface="+mn-ea"/>
                <a:sym typeface="+mn-lt"/>
              </a:endParaRPr>
            </a:p>
          </p:txBody>
        </p:sp>
        <p:sp>
          <p:nvSpPr>
            <p:cNvPr id="15" name="文本框 14"/>
            <p:cNvSpPr txBox="1"/>
            <p:nvPr/>
          </p:nvSpPr>
          <p:spPr>
            <a:xfrm>
              <a:off x="5846023" y="5394956"/>
              <a:ext cx="636270" cy="417195"/>
            </a:xfrm>
            <a:prstGeom prst="rect">
              <a:avLst/>
            </a:prstGeom>
            <a:noFill/>
          </p:spPr>
          <p:txBody>
            <a:bodyPr wrap="none" rtlCol="0">
              <a:spAutoFit/>
            </a:bodyPr>
            <a:lstStyle/>
            <a:p>
              <a:pPr defTabSz="914400" eaLnBrk="0" fontAlgn="base" hangingPunct="0">
                <a:spcBef>
                  <a:spcPct val="0"/>
                </a:spcBef>
                <a:spcAft>
                  <a:spcPct val="0"/>
                </a:spcAft>
              </a:pPr>
              <a:r>
                <a:rPr lang="en-US" altLang="zh-CN" sz="2135" dirty="0">
                  <a:solidFill>
                    <a:srgbClr val="99BAC1"/>
                  </a:solidFill>
                  <a:cs typeface="+mn-ea"/>
                  <a:sym typeface="+mn-lt"/>
                </a:rPr>
                <a:t>73</a:t>
              </a:r>
              <a:r>
                <a:rPr lang="en-US" altLang="zh-CN" sz="1335" dirty="0">
                  <a:solidFill>
                    <a:srgbClr val="99BAC1"/>
                  </a:solidFill>
                  <a:cs typeface="+mn-ea"/>
                  <a:sym typeface="+mn-lt"/>
                </a:rPr>
                <a:t>%</a:t>
              </a:r>
            </a:p>
          </p:txBody>
        </p:sp>
      </p:grpSp>
      <p:grpSp>
        <p:nvGrpSpPr>
          <p:cNvPr id="16" name="组合 15"/>
          <p:cNvGrpSpPr/>
          <p:nvPr/>
        </p:nvGrpSpPr>
        <p:grpSpPr>
          <a:xfrm>
            <a:off x="6242295" y="2291443"/>
            <a:ext cx="794420" cy="3746500"/>
            <a:chOff x="6503552" y="2349500"/>
            <a:chExt cx="794420" cy="3746500"/>
          </a:xfrm>
        </p:grpSpPr>
        <p:sp>
          <p:nvSpPr>
            <p:cNvPr id="17" name="Freeform 8"/>
            <p:cNvSpPr/>
            <p:nvPr/>
          </p:nvSpPr>
          <p:spPr bwMode="auto">
            <a:xfrm>
              <a:off x="6503552" y="2349500"/>
              <a:ext cx="794420" cy="3746500"/>
            </a:xfrm>
            <a:custGeom>
              <a:avLst/>
              <a:gdLst>
                <a:gd name="T0" fmla="*/ 323 w 323"/>
                <a:gd name="T1" fmla="*/ 2137 h 2137"/>
                <a:gd name="T2" fmla="*/ 0 w 323"/>
                <a:gd name="T3" fmla="*/ 2137 h 2137"/>
                <a:gd name="T4" fmla="*/ 163 w 323"/>
                <a:gd name="T5" fmla="*/ 0 h 2137"/>
                <a:gd name="T6" fmla="*/ 323 w 323"/>
                <a:gd name="T7" fmla="*/ 2137 h 2137"/>
              </a:gdLst>
              <a:ahLst/>
              <a:cxnLst>
                <a:cxn ang="0">
                  <a:pos x="T0" y="T1"/>
                </a:cxn>
                <a:cxn ang="0">
                  <a:pos x="T2" y="T3"/>
                </a:cxn>
                <a:cxn ang="0">
                  <a:pos x="T4" y="T5"/>
                </a:cxn>
                <a:cxn ang="0">
                  <a:pos x="T6" y="T7"/>
                </a:cxn>
              </a:cxnLst>
              <a:rect l="0" t="0" r="r" b="b"/>
              <a:pathLst>
                <a:path w="323" h="2137">
                  <a:moveTo>
                    <a:pt x="323" y="2137"/>
                  </a:moveTo>
                  <a:lnTo>
                    <a:pt x="0" y="2137"/>
                  </a:lnTo>
                  <a:lnTo>
                    <a:pt x="163" y="0"/>
                  </a:lnTo>
                  <a:lnTo>
                    <a:pt x="323" y="2137"/>
                  </a:lnTo>
                  <a:close/>
                </a:path>
              </a:pathLst>
            </a:custGeom>
            <a:solidFill>
              <a:srgbClr val="8BCCD5"/>
            </a:solidFill>
            <a:ln>
              <a:noFill/>
            </a:ln>
          </p:spPr>
          <p:txBody>
            <a:bodyPr vert="horz" wrap="square" lIns="121920" tIns="60960" rIns="121920" bIns="60960" numCol="1" anchor="t" anchorCtr="0" compatLnSpc="1"/>
            <a:lstStyle/>
            <a:p>
              <a:pPr defTabSz="914400" eaLnBrk="0" fontAlgn="base" hangingPunct="0">
                <a:spcBef>
                  <a:spcPct val="0"/>
                </a:spcBef>
                <a:spcAft>
                  <a:spcPct val="0"/>
                </a:spcAft>
              </a:pPr>
              <a:endParaRPr lang="zh-CN" altLang="en-US" sz="2400">
                <a:solidFill>
                  <a:schemeClr val="bg1"/>
                </a:solidFill>
                <a:cs typeface="+mn-ea"/>
                <a:sym typeface="+mn-lt"/>
              </a:endParaRPr>
            </a:p>
          </p:txBody>
        </p:sp>
        <p:sp>
          <p:nvSpPr>
            <p:cNvPr id="18" name="文本框 17"/>
            <p:cNvSpPr txBox="1"/>
            <p:nvPr/>
          </p:nvSpPr>
          <p:spPr>
            <a:xfrm>
              <a:off x="6569923" y="5394956"/>
              <a:ext cx="636270" cy="417195"/>
            </a:xfrm>
            <a:prstGeom prst="rect">
              <a:avLst/>
            </a:prstGeom>
            <a:noFill/>
          </p:spPr>
          <p:txBody>
            <a:bodyPr wrap="none" rtlCol="0">
              <a:spAutoFit/>
            </a:bodyPr>
            <a:lstStyle/>
            <a:p>
              <a:pPr defTabSz="914400" eaLnBrk="0" fontAlgn="base" hangingPunct="0">
                <a:spcBef>
                  <a:spcPct val="0"/>
                </a:spcBef>
                <a:spcAft>
                  <a:spcPct val="0"/>
                </a:spcAft>
              </a:pPr>
              <a:r>
                <a:rPr lang="en-US" altLang="zh-CN" sz="2135" dirty="0">
                  <a:solidFill>
                    <a:schemeClr val="bg1"/>
                  </a:solidFill>
                  <a:cs typeface="+mn-ea"/>
                  <a:sym typeface="+mn-lt"/>
                </a:rPr>
                <a:t>85</a:t>
              </a:r>
              <a:r>
                <a:rPr lang="en-US" altLang="zh-CN" sz="1335" dirty="0">
                  <a:solidFill>
                    <a:schemeClr val="bg1"/>
                  </a:solidFill>
                  <a:cs typeface="+mn-ea"/>
                  <a:sym typeface="+mn-lt"/>
                </a:rPr>
                <a:t>%</a:t>
              </a:r>
            </a:p>
          </p:txBody>
        </p:sp>
      </p:grpSp>
      <p:grpSp>
        <p:nvGrpSpPr>
          <p:cNvPr id="19" name="组合 18"/>
          <p:cNvGrpSpPr/>
          <p:nvPr/>
        </p:nvGrpSpPr>
        <p:grpSpPr>
          <a:xfrm>
            <a:off x="6944478" y="3939988"/>
            <a:ext cx="794420" cy="2097956"/>
            <a:chOff x="7205735" y="3998045"/>
            <a:chExt cx="794420" cy="2097956"/>
          </a:xfrm>
        </p:grpSpPr>
        <p:sp>
          <p:nvSpPr>
            <p:cNvPr id="20" name="Freeform 5"/>
            <p:cNvSpPr/>
            <p:nvPr/>
          </p:nvSpPr>
          <p:spPr bwMode="auto">
            <a:xfrm>
              <a:off x="7205735" y="3998045"/>
              <a:ext cx="794420" cy="2097956"/>
            </a:xfrm>
            <a:custGeom>
              <a:avLst/>
              <a:gdLst>
                <a:gd name="T0" fmla="*/ 323 w 323"/>
                <a:gd name="T1" fmla="*/ 853 h 853"/>
                <a:gd name="T2" fmla="*/ 0 w 323"/>
                <a:gd name="T3" fmla="*/ 853 h 853"/>
                <a:gd name="T4" fmla="*/ 163 w 323"/>
                <a:gd name="T5" fmla="*/ 0 h 853"/>
                <a:gd name="T6" fmla="*/ 323 w 323"/>
                <a:gd name="T7" fmla="*/ 853 h 853"/>
              </a:gdLst>
              <a:ahLst/>
              <a:cxnLst>
                <a:cxn ang="0">
                  <a:pos x="T0" y="T1"/>
                </a:cxn>
                <a:cxn ang="0">
                  <a:pos x="T2" y="T3"/>
                </a:cxn>
                <a:cxn ang="0">
                  <a:pos x="T4" y="T5"/>
                </a:cxn>
                <a:cxn ang="0">
                  <a:pos x="T6" y="T7"/>
                </a:cxn>
              </a:cxnLst>
              <a:rect l="0" t="0" r="r" b="b"/>
              <a:pathLst>
                <a:path w="323" h="853">
                  <a:moveTo>
                    <a:pt x="323" y="853"/>
                  </a:moveTo>
                  <a:lnTo>
                    <a:pt x="0" y="853"/>
                  </a:lnTo>
                  <a:lnTo>
                    <a:pt x="163" y="0"/>
                  </a:lnTo>
                  <a:lnTo>
                    <a:pt x="323" y="853"/>
                  </a:lnTo>
                  <a:close/>
                </a:path>
              </a:pathLst>
            </a:custGeom>
            <a:solidFill>
              <a:schemeClr val="bg1"/>
            </a:solidFill>
            <a:ln>
              <a:noFill/>
            </a:ln>
          </p:spPr>
          <p:txBody>
            <a:bodyPr vert="horz" wrap="square" lIns="121920" tIns="60960" rIns="121920" bIns="60960" numCol="1" anchor="t" anchorCtr="0" compatLnSpc="1"/>
            <a:lstStyle/>
            <a:p>
              <a:pPr defTabSz="914400" eaLnBrk="0" fontAlgn="base" hangingPunct="0">
                <a:spcBef>
                  <a:spcPct val="0"/>
                </a:spcBef>
                <a:spcAft>
                  <a:spcPct val="0"/>
                </a:spcAft>
              </a:pPr>
              <a:endParaRPr lang="zh-CN" altLang="en-US" sz="2400" dirty="0">
                <a:solidFill>
                  <a:srgbClr val="99BAC1"/>
                </a:solidFill>
                <a:cs typeface="+mn-ea"/>
                <a:sym typeface="+mn-lt"/>
              </a:endParaRPr>
            </a:p>
          </p:txBody>
        </p:sp>
        <p:sp>
          <p:nvSpPr>
            <p:cNvPr id="21" name="文本框 20"/>
            <p:cNvSpPr txBox="1"/>
            <p:nvPr/>
          </p:nvSpPr>
          <p:spPr>
            <a:xfrm>
              <a:off x="7331923" y="5394956"/>
              <a:ext cx="636270" cy="417195"/>
            </a:xfrm>
            <a:prstGeom prst="rect">
              <a:avLst/>
            </a:prstGeom>
            <a:noFill/>
          </p:spPr>
          <p:txBody>
            <a:bodyPr wrap="none" rtlCol="0">
              <a:spAutoFit/>
            </a:bodyPr>
            <a:lstStyle/>
            <a:p>
              <a:pPr defTabSz="914400" eaLnBrk="0" fontAlgn="base" hangingPunct="0">
                <a:spcBef>
                  <a:spcPct val="0"/>
                </a:spcBef>
                <a:spcAft>
                  <a:spcPct val="0"/>
                </a:spcAft>
              </a:pPr>
              <a:r>
                <a:rPr lang="en-US" altLang="zh-CN" sz="2135" dirty="0">
                  <a:solidFill>
                    <a:srgbClr val="99BAC1"/>
                  </a:solidFill>
                  <a:cs typeface="+mn-ea"/>
                  <a:sym typeface="+mn-lt"/>
                </a:rPr>
                <a:t>56</a:t>
              </a:r>
              <a:r>
                <a:rPr lang="en-US" altLang="zh-CN" sz="1335" dirty="0">
                  <a:solidFill>
                    <a:srgbClr val="99BAC1"/>
                  </a:solidFill>
                  <a:cs typeface="+mn-ea"/>
                  <a:sym typeface="+mn-lt"/>
                </a:rPr>
                <a:t>%</a:t>
              </a:r>
            </a:p>
          </p:txBody>
        </p:sp>
      </p:grpSp>
      <p:sp>
        <p:nvSpPr>
          <p:cNvPr id="22" name="矩形 21"/>
          <p:cNvSpPr/>
          <p:nvPr/>
        </p:nvSpPr>
        <p:spPr>
          <a:xfrm>
            <a:off x="2415206" y="1267088"/>
            <a:ext cx="1620957" cy="338554"/>
          </a:xfrm>
          <a:prstGeom prst="rect">
            <a:avLst/>
          </a:prstGeom>
        </p:spPr>
        <p:txBody>
          <a:bodyPr wrap="none">
            <a:spAutoFit/>
          </a:bodyPr>
          <a:lstStyle/>
          <a:p>
            <a:r>
              <a:rPr lang="zh-CN" altLang="en-US" sz="1600" b="1" dirty="0">
                <a:solidFill>
                  <a:schemeClr val="bg1"/>
                </a:solidFill>
                <a:cs typeface="+mn-ea"/>
                <a:sym typeface="+mn-lt"/>
              </a:rPr>
              <a:t>请输入你的题目</a:t>
            </a:r>
          </a:p>
        </p:txBody>
      </p:sp>
      <p:sp>
        <p:nvSpPr>
          <p:cNvPr id="23" name="矩形 22"/>
          <p:cNvSpPr/>
          <p:nvPr/>
        </p:nvSpPr>
        <p:spPr>
          <a:xfrm>
            <a:off x="2150627" y="2706365"/>
            <a:ext cx="1620957" cy="338554"/>
          </a:xfrm>
          <a:prstGeom prst="rect">
            <a:avLst/>
          </a:prstGeom>
        </p:spPr>
        <p:txBody>
          <a:bodyPr wrap="none">
            <a:spAutoFit/>
          </a:bodyPr>
          <a:lstStyle/>
          <a:p>
            <a:r>
              <a:rPr lang="zh-CN" altLang="en-US" sz="1600" b="1" dirty="0">
                <a:solidFill>
                  <a:schemeClr val="bg1"/>
                </a:solidFill>
                <a:cs typeface="+mn-ea"/>
                <a:sym typeface="+mn-lt"/>
              </a:rPr>
              <a:t>请输入你的题目</a:t>
            </a:r>
          </a:p>
        </p:txBody>
      </p:sp>
      <p:sp>
        <p:nvSpPr>
          <p:cNvPr id="24" name="矩形 23"/>
          <p:cNvSpPr/>
          <p:nvPr/>
        </p:nvSpPr>
        <p:spPr>
          <a:xfrm>
            <a:off x="1933567" y="3995416"/>
            <a:ext cx="1620957" cy="338554"/>
          </a:xfrm>
          <a:prstGeom prst="rect">
            <a:avLst/>
          </a:prstGeom>
        </p:spPr>
        <p:txBody>
          <a:bodyPr wrap="none">
            <a:spAutoFit/>
          </a:bodyPr>
          <a:lstStyle/>
          <a:p>
            <a:r>
              <a:rPr lang="zh-CN" altLang="en-US" sz="1600" b="1" dirty="0">
                <a:solidFill>
                  <a:schemeClr val="bg1"/>
                </a:solidFill>
                <a:cs typeface="+mn-ea"/>
                <a:sym typeface="+mn-lt"/>
              </a:rPr>
              <a:t>请输入你的题目</a:t>
            </a:r>
          </a:p>
        </p:txBody>
      </p:sp>
      <p:sp>
        <p:nvSpPr>
          <p:cNvPr id="25" name="矩形 24"/>
          <p:cNvSpPr/>
          <p:nvPr/>
        </p:nvSpPr>
        <p:spPr>
          <a:xfrm>
            <a:off x="8790606" y="1601466"/>
            <a:ext cx="1620957" cy="338554"/>
          </a:xfrm>
          <a:prstGeom prst="rect">
            <a:avLst/>
          </a:prstGeom>
        </p:spPr>
        <p:txBody>
          <a:bodyPr wrap="none">
            <a:spAutoFit/>
          </a:bodyPr>
          <a:lstStyle/>
          <a:p>
            <a:r>
              <a:rPr lang="zh-CN" altLang="en-US" sz="1600" b="1" dirty="0">
                <a:solidFill>
                  <a:schemeClr val="bg1"/>
                </a:solidFill>
                <a:cs typeface="+mn-ea"/>
                <a:sym typeface="+mn-lt"/>
              </a:rPr>
              <a:t>请输入你的题目</a:t>
            </a:r>
          </a:p>
        </p:txBody>
      </p:sp>
      <p:sp>
        <p:nvSpPr>
          <p:cNvPr id="26" name="矩形 25"/>
          <p:cNvSpPr/>
          <p:nvPr/>
        </p:nvSpPr>
        <p:spPr>
          <a:xfrm>
            <a:off x="8781397" y="3442966"/>
            <a:ext cx="1620957" cy="338554"/>
          </a:xfrm>
          <a:prstGeom prst="rect">
            <a:avLst/>
          </a:prstGeom>
        </p:spPr>
        <p:txBody>
          <a:bodyPr wrap="none">
            <a:spAutoFit/>
          </a:bodyPr>
          <a:lstStyle/>
          <a:p>
            <a:r>
              <a:rPr lang="zh-CN" altLang="en-US" sz="1600" b="1" dirty="0">
                <a:solidFill>
                  <a:schemeClr val="bg1"/>
                </a:solidFill>
                <a:cs typeface="+mn-ea"/>
                <a:sym typeface="+mn-lt"/>
              </a:rPr>
              <a:t>请输入你的题目</a:t>
            </a:r>
          </a:p>
        </p:txBody>
      </p:sp>
    </p:spTree>
    <p:extLst>
      <p:ext uri="{BB962C8B-B14F-4D97-AF65-F5344CB8AC3E}">
        <p14:creationId xmlns:p14="http://schemas.microsoft.com/office/powerpoint/2010/main" val="125350904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00"/>
                                        <p:tgtEl>
                                          <p:spTgt spid="16"/>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500"/>
                                        <p:tgtEl>
                                          <p:spTgt spid="3"/>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down)">
                                      <p:cBhvr>
                                        <p:cTn id="34" dur="500"/>
                                        <p:tgtEl>
                                          <p:spTgt spid="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down)">
                                      <p:cBhvr>
                                        <p:cTn id="40" dur="500"/>
                                        <p:tgtEl>
                                          <p:spTgt spid="4"/>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2000"/>
                            </p:stCondLst>
                            <p:childTnLst>
                              <p:par>
                                <p:cTn id="54" presetID="10" presetClass="entr" presetSubtype="0"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childTnLst>
                          </p:cTn>
                        </p:par>
                        <p:par>
                          <p:cTn id="57" fill="hold">
                            <p:stCondLst>
                              <p:cond delay="2500"/>
                            </p:stCondLst>
                            <p:childTnLst>
                              <p:par>
                                <p:cTn id="58" presetID="10" presetClass="entr" presetSubtype="0"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22" grpId="0"/>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5602920" y="1390141"/>
            <a:ext cx="761587" cy="1226211"/>
          </a:xfrm>
          <a:custGeom>
            <a:avLst/>
            <a:gdLst>
              <a:gd name="T0" fmla="*/ 21 w 93"/>
              <a:gd name="T1" fmla="*/ 101 h 151"/>
              <a:gd name="T2" fmla="*/ 34 w 93"/>
              <a:gd name="T3" fmla="*/ 124 h 151"/>
              <a:gd name="T4" fmla="*/ 47 w 93"/>
              <a:gd name="T5" fmla="*/ 147 h 151"/>
              <a:gd name="T6" fmla="*/ 56 w 93"/>
              <a:gd name="T7" fmla="*/ 146 h 151"/>
              <a:gd name="T8" fmla="*/ 75 w 93"/>
              <a:gd name="T9" fmla="*/ 117 h 151"/>
              <a:gd name="T10" fmla="*/ 90 w 93"/>
              <a:gd name="T11" fmla="*/ 65 h 151"/>
              <a:gd name="T12" fmla="*/ 67 w 93"/>
              <a:gd name="T13" fmla="*/ 23 h 151"/>
              <a:gd name="T14" fmla="*/ 52 w 93"/>
              <a:gd name="T15" fmla="*/ 3 h 151"/>
              <a:gd name="T16" fmla="*/ 51 w 93"/>
              <a:gd name="T17" fmla="*/ 2 h 151"/>
              <a:gd name="T18" fmla="*/ 47 w 93"/>
              <a:gd name="T19" fmla="*/ 2 h 151"/>
              <a:gd name="T20" fmla="*/ 46 w 93"/>
              <a:gd name="T21" fmla="*/ 4 h 151"/>
              <a:gd name="T22" fmla="*/ 21 w 93"/>
              <a:gd name="T23" fmla="*/ 10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151">
                <a:moveTo>
                  <a:pt x="21" y="101"/>
                </a:moveTo>
                <a:cubicBezTo>
                  <a:pt x="25" y="111"/>
                  <a:pt x="30" y="119"/>
                  <a:pt x="34" y="124"/>
                </a:cubicBezTo>
                <a:cubicBezTo>
                  <a:pt x="38" y="132"/>
                  <a:pt x="44" y="141"/>
                  <a:pt x="47" y="147"/>
                </a:cubicBezTo>
                <a:cubicBezTo>
                  <a:pt x="50" y="151"/>
                  <a:pt x="53" y="151"/>
                  <a:pt x="56" y="146"/>
                </a:cubicBezTo>
                <a:cubicBezTo>
                  <a:pt x="61" y="138"/>
                  <a:pt x="70" y="125"/>
                  <a:pt x="75" y="117"/>
                </a:cubicBezTo>
                <a:cubicBezTo>
                  <a:pt x="82" y="105"/>
                  <a:pt x="93" y="85"/>
                  <a:pt x="90" y="65"/>
                </a:cubicBezTo>
                <a:cubicBezTo>
                  <a:pt x="86" y="46"/>
                  <a:pt x="72" y="29"/>
                  <a:pt x="67" y="23"/>
                </a:cubicBezTo>
                <a:cubicBezTo>
                  <a:pt x="64" y="18"/>
                  <a:pt x="56" y="8"/>
                  <a:pt x="52" y="3"/>
                </a:cubicBezTo>
                <a:cubicBezTo>
                  <a:pt x="51" y="3"/>
                  <a:pt x="51" y="2"/>
                  <a:pt x="51" y="2"/>
                </a:cubicBezTo>
                <a:cubicBezTo>
                  <a:pt x="49" y="0"/>
                  <a:pt x="48" y="0"/>
                  <a:pt x="47" y="2"/>
                </a:cubicBezTo>
                <a:cubicBezTo>
                  <a:pt x="46" y="3"/>
                  <a:pt x="46" y="3"/>
                  <a:pt x="46" y="4"/>
                </a:cubicBezTo>
                <a:cubicBezTo>
                  <a:pt x="25" y="41"/>
                  <a:pt x="0" y="54"/>
                  <a:pt x="21" y="1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dirty="0">
              <a:cs typeface="+mn-ea"/>
              <a:sym typeface="+mn-lt"/>
            </a:endParaRPr>
          </a:p>
        </p:txBody>
      </p:sp>
      <p:sp>
        <p:nvSpPr>
          <p:cNvPr id="3" name="Freeform 6"/>
          <p:cNvSpPr>
            <a:spLocks/>
          </p:cNvSpPr>
          <p:nvPr/>
        </p:nvSpPr>
        <p:spPr bwMode="auto">
          <a:xfrm>
            <a:off x="5162362" y="2121083"/>
            <a:ext cx="850381" cy="1188638"/>
          </a:xfrm>
          <a:custGeom>
            <a:avLst/>
            <a:gdLst>
              <a:gd name="T0" fmla="*/ 97 w 104"/>
              <a:gd name="T1" fmla="*/ 145 h 146"/>
              <a:gd name="T2" fmla="*/ 82 w 104"/>
              <a:gd name="T3" fmla="*/ 54 h 146"/>
              <a:gd name="T4" fmla="*/ 45 w 104"/>
              <a:gd name="T5" fmla="*/ 28 h 146"/>
              <a:gd name="T6" fmla="*/ 11 w 104"/>
              <a:gd name="T7" fmla="*/ 4 h 146"/>
              <a:gd name="T8" fmla="*/ 9 w 104"/>
              <a:gd name="T9" fmla="*/ 4 h 146"/>
              <a:gd name="T10" fmla="*/ 9 w 104"/>
              <a:gd name="T11" fmla="*/ 76 h 146"/>
              <a:gd name="T12" fmla="*/ 48 w 104"/>
              <a:gd name="T13" fmla="*/ 118 h 146"/>
              <a:gd name="T14" fmla="*/ 95 w 104"/>
              <a:gd name="T15" fmla="*/ 145 h 146"/>
              <a:gd name="T16" fmla="*/ 97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97" y="145"/>
                </a:moveTo>
                <a:cubicBezTo>
                  <a:pt x="104" y="119"/>
                  <a:pt x="99" y="78"/>
                  <a:pt x="82" y="54"/>
                </a:cubicBezTo>
                <a:cubicBezTo>
                  <a:pt x="72" y="41"/>
                  <a:pt x="59" y="35"/>
                  <a:pt x="45" y="28"/>
                </a:cubicBezTo>
                <a:cubicBezTo>
                  <a:pt x="33" y="23"/>
                  <a:pt x="17" y="16"/>
                  <a:pt x="11" y="4"/>
                </a:cubicBezTo>
                <a:cubicBezTo>
                  <a:pt x="11" y="3"/>
                  <a:pt x="9" y="0"/>
                  <a:pt x="9" y="4"/>
                </a:cubicBezTo>
                <a:cubicBezTo>
                  <a:pt x="2" y="29"/>
                  <a:pt x="0" y="52"/>
                  <a:pt x="9" y="76"/>
                </a:cubicBezTo>
                <a:cubicBezTo>
                  <a:pt x="16" y="96"/>
                  <a:pt x="28" y="107"/>
                  <a:pt x="48" y="118"/>
                </a:cubicBezTo>
                <a:cubicBezTo>
                  <a:pt x="64" y="127"/>
                  <a:pt x="82" y="129"/>
                  <a:pt x="95" y="145"/>
                </a:cubicBezTo>
                <a:cubicBezTo>
                  <a:pt x="96" y="146"/>
                  <a:pt x="97" y="146"/>
                  <a:pt x="97" y="145"/>
                </a:cubicBezTo>
                <a:close/>
              </a:path>
            </a:pathLst>
          </a:custGeom>
          <a:solidFill>
            <a:srgbClr val="8BCCD5"/>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4" name="Freeform 7"/>
          <p:cNvSpPr>
            <a:spLocks/>
          </p:cNvSpPr>
          <p:nvPr/>
        </p:nvSpPr>
        <p:spPr bwMode="auto">
          <a:xfrm>
            <a:off x="5162362" y="2940833"/>
            <a:ext cx="850381" cy="1188638"/>
          </a:xfrm>
          <a:custGeom>
            <a:avLst/>
            <a:gdLst>
              <a:gd name="T0" fmla="*/ 97 w 104"/>
              <a:gd name="T1" fmla="*/ 145 h 146"/>
              <a:gd name="T2" fmla="*/ 82 w 104"/>
              <a:gd name="T3" fmla="*/ 54 h 146"/>
              <a:gd name="T4" fmla="*/ 45 w 104"/>
              <a:gd name="T5" fmla="*/ 28 h 146"/>
              <a:gd name="T6" fmla="*/ 11 w 104"/>
              <a:gd name="T7" fmla="*/ 4 h 146"/>
              <a:gd name="T8" fmla="*/ 9 w 104"/>
              <a:gd name="T9" fmla="*/ 4 h 146"/>
              <a:gd name="T10" fmla="*/ 9 w 104"/>
              <a:gd name="T11" fmla="*/ 76 h 146"/>
              <a:gd name="T12" fmla="*/ 48 w 104"/>
              <a:gd name="T13" fmla="*/ 118 h 146"/>
              <a:gd name="T14" fmla="*/ 95 w 104"/>
              <a:gd name="T15" fmla="*/ 145 h 146"/>
              <a:gd name="T16" fmla="*/ 97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97" y="145"/>
                </a:moveTo>
                <a:cubicBezTo>
                  <a:pt x="104" y="119"/>
                  <a:pt x="99" y="78"/>
                  <a:pt x="82" y="54"/>
                </a:cubicBezTo>
                <a:cubicBezTo>
                  <a:pt x="72" y="41"/>
                  <a:pt x="59" y="35"/>
                  <a:pt x="45" y="28"/>
                </a:cubicBezTo>
                <a:cubicBezTo>
                  <a:pt x="33" y="23"/>
                  <a:pt x="17" y="16"/>
                  <a:pt x="11" y="4"/>
                </a:cubicBezTo>
                <a:cubicBezTo>
                  <a:pt x="11" y="3"/>
                  <a:pt x="9" y="0"/>
                  <a:pt x="9" y="4"/>
                </a:cubicBezTo>
                <a:cubicBezTo>
                  <a:pt x="2" y="29"/>
                  <a:pt x="0" y="52"/>
                  <a:pt x="9" y="76"/>
                </a:cubicBezTo>
                <a:cubicBezTo>
                  <a:pt x="16" y="96"/>
                  <a:pt x="28" y="107"/>
                  <a:pt x="48" y="118"/>
                </a:cubicBezTo>
                <a:cubicBezTo>
                  <a:pt x="64" y="127"/>
                  <a:pt x="82" y="129"/>
                  <a:pt x="95" y="145"/>
                </a:cubicBezTo>
                <a:cubicBezTo>
                  <a:pt x="96" y="146"/>
                  <a:pt x="97" y="146"/>
                  <a:pt x="97" y="1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5" name="Freeform 8"/>
          <p:cNvSpPr>
            <a:spLocks/>
          </p:cNvSpPr>
          <p:nvPr/>
        </p:nvSpPr>
        <p:spPr bwMode="auto">
          <a:xfrm>
            <a:off x="5162362" y="3764002"/>
            <a:ext cx="850381" cy="1185223"/>
          </a:xfrm>
          <a:custGeom>
            <a:avLst/>
            <a:gdLst>
              <a:gd name="T0" fmla="*/ 97 w 104"/>
              <a:gd name="T1" fmla="*/ 145 h 146"/>
              <a:gd name="T2" fmla="*/ 82 w 104"/>
              <a:gd name="T3" fmla="*/ 54 h 146"/>
              <a:gd name="T4" fmla="*/ 45 w 104"/>
              <a:gd name="T5" fmla="*/ 28 h 146"/>
              <a:gd name="T6" fmla="*/ 11 w 104"/>
              <a:gd name="T7" fmla="*/ 4 h 146"/>
              <a:gd name="T8" fmla="*/ 9 w 104"/>
              <a:gd name="T9" fmla="*/ 4 h 146"/>
              <a:gd name="T10" fmla="*/ 9 w 104"/>
              <a:gd name="T11" fmla="*/ 76 h 146"/>
              <a:gd name="T12" fmla="*/ 48 w 104"/>
              <a:gd name="T13" fmla="*/ 118 h 146"/>
              <a:gd name="T14" fmla="*/ 95 w 104"/>
              <a:gd name="T15" fmla="*/ 145 h 146"/>
              <a:gd name="T16" fmla="*/ 97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97" y="145"/>
                </a:moveTo>
                <a:cubicBezTo>
                  <a:pt x="104" y="118"/>
                  <a:pt x="99" y="78"/>
                  <a:pt x="82" y="54"/>
                </a:cubicBezTo>
                <a:cubicBezTo>
                  <a:pt x="72" y="41"/>
                  <a:pt x="59" y="35"/>
                  <a:pt x="45" y="28"/>
                </a:cubicBezTo>
                <a:cubicBezTo>
                  <a:pt x="33" y="23"/>
                  <a:pt x="17" y="16"/>
                  <a:pt x="11" y="4"/>
                </a:cubicBezTo>
                <a:cubicBezTo>
                  <a:pt x="11" y="3"/>
                  <a:pt x="9" y="0"/>
                  <a:pt x="9" y="4"/>
                </a:cubicBezTo>
                <a:cubicBezTo>
                  <a:pt x="2" y="29"/>
                  <a:pt x="0" y="52"/>
                  <a:pt x="9" y="76"/>
                </a:cubicBezTo>
                <a:cubicBezTo>
                  <a:pt x="16" y="96"/>
                  <a:pt x="28" y="107"/>
                  <a:pt x="48" y="118"/>
                </a:cubicBezTo>
                <a:cubicBezTo>
                  <a:pt x="64" y="127"/>
                  <a:pt x="82" y="129"/>
                  <a:pt x="95" y="145"/>
                </a:cubicBezTo>
                <a:cubicBezTo>
                  <a:pt x="96" y="146"/>
                  <a:pt x="97" y="146"/>
                  <a:pt x="97" y="145"/>
                </a:cubicBezTo>
                <a:close/>
              </a:path>
            </a:pathLst>
          </a:custGeom>
          <a:solidFill>
            <a:srgbClr val="8BCCD5"/>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6" name="Freeform 9"/>
          <p:cNvSpPr>
            <a:spLocks/>
          </p:cNvSpPr>
          <p:nvPr/>
        </p:nvSpPr>
        <p:spPr bwMode="auto">
          <a:xfrm>
            <a:off x="6046893" y="2121083"/>
            <a:ext cx="850381" cy="1188638"/>
          </a:xfrm>
          <a:custGeom>
            <a:avLst/>
            <a:gdLst>
              <a:gd name="T0" fmla="*/ 6 w 104"/>
              <a:gd name="T1" fmla="*/ 145 h 146"/>
              <a:gd name="T2" fmla="*/ 22 w 104"/>
              <a:gd name="T3" fmla="*/ 54 h 146"/>
              <a:gd name="T4" fmla="*/ 59 w 104"/>
              <a:gd name="T5" fmla="*/ 28 h 146"/>
              <a:gd name="T6" fmla="*/ 92 w 104"/>
              <a:gd name="T7" fmla="*/ 4 h 146"/>
              <a:gd name="T8" fmla="*/ 95 w 104"/>
              <a:gd name="T9" fmla="*/ 4 h 146"/>
              <a:gd name="T10" fmla="*/ 95 w 104"/>
              <a:gd name="T11" fmla="*/ 76 h 146"/>
              <a:gd name="T12" fmla="*/ 55 w 104"/>
              <a:gd name="T13" fmla="*/ 118 h 146"/>
              <a:gd name="T14" fmla="*/ 8 w 104"/>
              <a:gd name="T15" fmla="*/ 145 h 146"/>
              <a:gd name="T16" fmla="*/ 6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6" y="145"/>
                </a:moveTo>
                <a:cubicBezTo>
                  <a:pt x="0" y="119"/>
                  <a:pt x="5" y="78"/>
                  <a:pt x="22" y="54"/>
                </a:cubicBezTo>
                <a:cubicBezTo>
                  <a:pt x="32" y="41"/>
                  <a:pt x="45" y="35"/>
                  <a:pt x="59" y="28"/>
                </a:cubicBezTo>
                <a:cubicBezTo>
                  <a:pt x="70" y="23"/>
                  <a:pt x="86" y="16"/>
                  <a:pt x="92" y="4"/>
                </a:cubicBezTo>
                <a:cubicBezTo>
                  <a:pt x="93" y="3"/>
                  <a:pt x="94" y="0"/>
                  <a:pt x="95" y="4"/>
                </a:cubicBezTo>
                <a:cubicBezTo>
                  <a:pt x="101" y="29"/>
                  <a:pt x="104" y="52"/>
                  <a:pt x="95" y="76"/>
                </a:cubicBezTo>
                <a:cubicBezTo>
                  <a:pt x="88" y="96"/>
                  <a:pt x="75" y="107"/>
                  <a:pt x="55" y="118"/>
                </a:cubicBezTo>
                <a:cubicBezTo>
                  <a:pt x="40" y="127"/>
                  <a:pt x="22" y="129"/>
                  <a:pt x="8" y="145"/>
                </a:cubicBezTo>
                <a:cubicBezTo>
                  <a:pt x="7" y="146"/>
                  <a:pt x="7" y="146"/>
                  <a:pt x="6" y="145"/>
                </a:cubicBezTo>
                <a:close/>
              </a:path>
            </a:pathLst>
          </a:custGeom>
          <a:solidFill>
            <a:srgbClr val="8BCCD5"/>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 name="Freeform 10"/>
          <p:cNvSpPr>
            <a:spLocks/>
          </p:cNvSpPr>
          <p:nvPr/>
        </p:nvSpPr>
        <p:spPr bwMode="auto">
          <a:xfrm>
            <a:off x="6046893" y="2940833"/>
            <a:ext cx="850381" cy="1188638"/>
          </a:xfrm>
          <a:custGeom>
            <a:avLst/>
            <a:gdLst>
              <a:gd name="T0" fmla="*/ 6 w 104"/>
              <a:gd name="T1" fmla="*/ 145 h 146"/>
              <a:gd name="T2" fmla="*/ 22 w 104"/>
              <a:gd name="T3" fmla="*/ 54 h 146"/>
              <a:gd name="T4" fmla="*/ 59 w 104"/>
              <a:gd name="T5" fmla="*/ 28 h 146"/>
              <a:gd name="T6" fmla="*/ 92 w 104"/>
              <a:gd name="T7" fmla="*/ 4 h 146"/>
              <a:gd name="T8" fmla="*/ 95 w 104"/>
              <a:gd name="T9" fmla="*/ 4 h 146"/>
              <a:gd name="T10" fmla="*/ 95 w 104"/>
              <a:gd name="T11" fmla="*/ 76 h 146"/>
              <a:gd name="T12" fmla="*/ 55 w 104"/>
              <a:gd name="T13" fmla="*/ 118 h 146"/>
              <a:gd name="T14" fmla="*/ 8 w 104"/>
              <a:gd name="T15" fmla="*/ 145 h 146"/>
              <a:gd name="T16" fmla="*/ 6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6" y="145"/>
                </a:moveTo>
                <a:cubicBezTo>
                  <a:pt x="0" y="119"/>
                  <a:pt x="5" y="78"/>
                  <a:pt x="22" y="54"/>
                </a:cubicBezTo>
                <a:cubicBezTo>
                  <a:pt x="32" y="41"/>
                  <a:pt x="45" y="35"/>
                  <a:pt x="59" y="28"/>
                </a:cubicBezTo>
                <a:cubicBezTo>
                  <a:pt x="70" y="23"/>
                  <a:pt x="86" y="16"/>
                  <a:pt x="92" y="4"/>
                </a:cubicBezTo>
                <a:cubicBezTo>
                  <a:pt x="93" y="3"/>
                  <a:pt x="94" y="0"/>
                  <a:pt x="95" y="4"/>
                </a:cubicBezTo>
                <a:cubicBezTo>
                  <a:pt x="101" y="29"/>
                  <a:pt x="104" y="52"/>
                  <a:pt x="95" y="76"/>
                </a:cubicBezTo>
                <a:cubicBezTo>
                  <a:pt x="88" y="96"/>
                  <a:pt x="75" y="107"/>
                  <a:pt x="55" y="118"/>
                </a:cubicBezTo>
                <a:cubicBezTo>
                  <a:pt x="40" y="127"/>
                  <a:pt x="22" y="129"/>
                  <a:pt x="8" y="145"/>
                </a:cubicBezTo>
                <a:cubicBezTo>
                  <a:pt x="7" y="146"/>
                  <a:pt x="7" y="146"/>
                  <a:pt x="6" y="1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8" name="Freeform 11"/>
          <p:cNvSpPr>
            <a:spLocks/>
          </p:cNvSpPr>
          <p:nvPr/>
        </p:nvSpPr>
        <p:spPr bwMode="auto">
          <a:xfrm>
            <a:off x="6046893" y="3764002"/>
            <a:ext cx="850381" cy="1185223"/>
          </a:xfrm>
          <a:custGeom>
            <a:avLst/>
            <a:gdLst>
              <a:gd name="T0" fmla="*/ 6 w 104"/>
              <a:gd name="T1" fmla="*/ 145 h 146"/>
              <a:gd name="T2" fmla="*/ 22 w 104"/>
              <a:gd name="T3" fmla="*/ 54 h 146"/>
              <a:gd name="T4" fmla="*/ 59 w 104"/>
              <a:gd name="T5" fmla="*/ 28 h 146"/>
              <a:gd name="T6" fmla="*/ 92 w 104"/>
              <a:gd name="T7" fmla="*/ 4 h 146"/>
              <a:gd name="T8" fmla="*/ 95 w 104"/>
              <a:gd name="T9" fmla="*/ 4 h 146"/>
              <a:gd name="T10" fmla="*/ 95 w 104"/>
              <a:gd name="T11" fmla="*/ 76 h 146"/>
              <a:gd name="T12" fmla="*/ 55 w 104"/>
              <a:gd name="T13" fmla="*/ 118 h 146"/>
              <a:gd name="T14" fmla="*/ 8 w 104"/>
              <a:gd name="T15" fmla="*/ 145 h 146"/>
              <a:gd name="T16" fmla="*/ 6 w 104"/>
              <a:gd name="T17"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46">
                <a:moveTo>
                  <a:pt x="6" y="145"/>
                </a:moveTo>
                <a:cubicBezTo>
                  <a:pt x="0" y="118"/>
                  <a:pt x="5" y="78"/>
                  <a:pt x="22" y="54"/>
                </a:cubicBezTo>
                <a:cubicBezTo>
                  <a:pt x="32" y="41"/>
                  <a:pt x="45" y="35"/>
                  <a:pt x="59" y="28"/>
                </a:cubicBezTo>
                <a:cubicBezTo>
                  <a:pt x="70" y="23"/>
                  <a:pt x="86" y="16"/>
                  <a:pt x="92" y="4"/>
                </a:cubicBezTo>
                <a:cubicBezTo>
                  <a:pt x="93" y="3"/>
                  <a:pt x="94" y="0"/>
                  <a:pt x="95" y="4"/>
                </a:cubicBezTo>
                <a:cubicBezTo>
                  <a:pt x="101" y="29"/>
                  <a:pt x="104" y="52"/>
                  <a:pt x="95" y="76"/>
                </a:cubicBezTo>
                <a:cubicBezTo>
                  <a:pt x="88" y="96"/>
                  <a:pt x="75" y="107"/>
                  <a:pt x="55" y="118"/>
                </a:cubicBezTo>
                <a:cubicBezTo>
                  <a:pt x="40" y="127"/>
                  <a:pt x="22" y="129"/>
                  <a:pt x="8" y="145"/>
                </a:cubicBezTo>
                <a:cubicBezTo>
                  <a:pt x="7" y="146"/>
                  <a:pt x="7" y="146"/>
                  <a:pt x="6" y="145"/>
                </a:cubicBezTo>
                <a:close/>
              </a:path>
            </a:pathLst>
          </a:custGeom>
          <a:solidFill>
            <a:srgbClr val="8BCCD5"/>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9" name="Freeform 139"/>
          <p:cNvSpPr>
            <a:spLocks noEditPoints="1"/>
          </p:cNvSpPr>
          <p:nvPr/>
        </p:nvSpPr>
        <p:spPr bwMode="auto">
          <a:xfrm>
            <a:off x="5848867" y="1754373"/>
            <a:ext cx="328356" cy="531027"/>
          </a:xfrm>
          <a:custGeom>
            <a:avLst/>
            <a:gdLst>
              <a:gd name="T0" fmla="*/ 40 w 40"/>
              <a:gd name="T1" fmla="*/ 20 h 64"/>
              <a:gd name="T2" fmla="*/ 20 w 40"/>
              <a:gd name="T3" fmla="*/ 0 h 64"/>
              <a:gd name="T4" fmla="*/ 0 w 40"/>
              <a:gd name="T5" fmla="*/ 20 h 64"/>
              <a:gd name="T6" fmla="*/ 16 w 40"/>
              <a:gd name="T7" fmla="*/ 40 h 64"/>
              <a:gd name="T8" fmla="*/ 16 w 40"/>
              <a:gd name="T9" fmla="*/ 48 h 64"/>
              <a:gd name="T10" fmla="*/ 8 w 40"/>
              <a:gd name="T11" fmla="*/ 48 h 64"/>
              <a:gd name="T12" fmla="*/ 8 w 40"/>
              <a:gd name="T13" fmla="*/ 56 h 64"/>
              <a:gd name="T14" fmla="*/ 16 w 40"/>
              <a:gd name="T15" fmla="*/ 56 h 64"/>
              <a:gd name="T16" fmla="*/ 16 w 40"/>
              <a:gd name="T17" fmla="*/ 64 h 64"/>
              <a:gd name="T18" fmla="*/ 24 w 40"/>
              <a:gd name="T19" fmla="*/ 64 h 64"/>
              <a:gd name="T20" fmla="*/ 24 w 40"/>
              <a:gd name="T21" fmla="*/ 56 h 64"/>
              <a:gd name="T22" fmla="*/ 32 w 40"/>
              <a:gd name="T23" fmla="*/ 56 h 64"/>
              <a:gd name="T24" fmla="*/ 32 w 40"/>
              <a:gd name="T25" fmla="*/ 48 h 64"/>
              <a:gd name="T26" fmla="*/ 24 w 40"/>
              <a:gd name="T27" fmla="*/ 48 h 64"/>
              <a:gd name="T28" fmla="*/ 24 w 40"/>
              <a:gd name="T29" fmla="*/ 40 h 64"/>
              <a:gd name="T30" fmla="*/ 40 w 40"/>
              <a:gd name="T31" fmla="*/ 20 h 64"/>
              <a:gd name="T32" fmla="*/ 20 w 40"/>
              <a:gd name="T33" fmla="*/ 32 h 64"/>
              <a:gd name="T34" fmla="*/ 8 w 40"/>
              <a:gd name="T35" fmla="*/ 20 h 64"/>
              <a:gd name="T36" fmla="*/ 20 w 40"/>
              <a:gd name="T37" fmla="*/ 8 h 64"/>
              <a:gd name="T38" fmla="*/ 32 w 40"/>
              <a:gd name="T39" fmla="*/ 20 h 64"/>
              <a:gd name="T40" fmla="*/ 20 w 40"/>
              <a:gd name="T41"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64">
                <a:moveTo>
                  <a:pt x="40" y="20"/>
                </a:moveTo>
                <a:cubicBezTo>
                  <a:pt x="40" y="9"/>
                  <a:pt x="31" y="0"/>
                  <a:pt x="20" y="0"/>
                </a:cubicBezTo>
                <a:cubicBezTo>
                  <a:pt x="9" y="0"/>
                  <a:pt x="0" y="9"/>
                  <a:pt x="0" y="20"/>
                </a:cubicBezTo>
                <a:cubicBezTo>
                  <a:pt x="0" y="30"/>
                  <a:pt x="7" y="38"/>
                  <a:pt x="16" y="40"/>
                </a:cubicBezTo>
                <a:cubicBezTo>
                  <a:pt x="16" y="48"/>
                  <a:pt x="16" y="48"/>
                  <a:pt x="16" y="48"/>
                </a:cubicBezTo>
                <a:cubicBezTo>
                  <a:pt x="8" y="48"/>
                  <a:pt x="8" y="48"/>
                  <a:pt x="8" y="48"/>
                </a:cubicBezTo>
                <a:cubicBezTo>
                  <a:pt x="8" y="56"/>
                  <a:pt x="8" y="56"/>
                  <a:pt x="8" y="56"/>
                </a:cubicBezTo>
                <a:cubicBezTo>
                  <a:pt x="16" y="56"/>
                  <a:pt x="16" y="56"/>
                  <a:pt x="16" y="56"/>
                </a:cubicBezTo>
                <a:cubicBezTo>
                  <a:pt x="16" y="64"/>
                  <a:pt x="16" y="64"/>
                  <a:pt x="16" y="64"/>
                </a:cubicBezTo>
                <a:cubicBezTo>
                  <a:pt x="24" y="64"/>
                  <a:pt x="24" y="64"/>
                  <a:pt x="24" y="64"/>
                </a:cubicBezTo>
                <a:cubicBezTo>
                  <a:pt x="24" y="56"/>
                  <a:pt x="24" y="56"/>
                  <a:pt x="24" y="56"/>
                </a:cubicBezTo>
                <a:cubicBezTo>
                  <a:pt x="32" y="56"/>
                  <a:pt x="32" y="56"/>
                  <a:pt x="32" y="56"/>
                </a:cubicBezTo>
                <a:cubicBezTo>
                  <a:pt x="32" y="48"/>
                  <a:pt x="32" y="48"/>
                  <a:pt x="32" y="48"/>
                </a:cubicBezTo>
                <a:cubicBezTo>
                  <a:pt x="24" y="48"/>
                  <a:pt x="24" y="48"/>
                  <a:pt x="24" y="48"/>
                </a:cubicBezTo>
                <a:cubicBezTo>
                  <a:pt x="24" y="40"/>
                  <a:pt x="24" y="40"/>
                  <a:pt x="24" y="40"/>
                </a:cubicBezTo>
                <a:cubicBezTo>
                  <a:pt x="33" y="38"/>
                  <a:pt x="40" y="30"/>
                  <a:pt x="40" y="20"/>
                </a:cubicBezTo>
                <a:close/>
                <a:moveTo>
                  <a:pt x="20" y="32"/>
                </a:moveTo>
                <a:cubicBezTo>
                  <a:pt x="13" y="32"/>
                  <a:pt x="8" y="27"/>
                  <a:pt x="8" y="20"/>
                </a:cubicBezTo>
                <a:cubicBezTo>
                  <a:pt x="8" y="13"/>
                  <a:pt x="13" y="8"/>
                  <a:pt x="20" y="8"/>
                </a:cubicBezTo>
                <a:cubicBezTo>
                  <a:pt x="27" y="8"/>
                  <a:pt x="32" y="13"/>
                  <a:pt x="32" y="20"/>
                </a:cubicBezTo>
                <a:cubicBezTo>
                  <a:pt x="32" y="27"/>
                  <a:pt x="27" y="32"/>
                  <a:pt x="20" y="32"/>
                </a:cubicBezTo>
                <a:close/>
              </a:path>
            </a:pathLst>
          </a:cu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0" name="Freeform 170"/>
          <p:cNvSpPr>
            <a:spLocks/>
          </p:cNvSpPr>
          <p:nvPr/>
        </p:nvSpPr>
        <p:spPr bwMode="auto">
          <a:xfrm>
            <a:off x="6300693" y="4169763"/>
            <a:ext cx="400551" cy="400603"/>
          </a:xfrm>
          <a:custGeom>
            <a:avLst/>
            <a:gdLst>
              <a:gd name="T0" fmla="*/ 56 w 64"/>
              <a:gd name="T1" fmla="*/ 17 h 64"/>
              <a:gd name="T2" fmla="*/ 56 w 64"/>
              <a:gd name="T3" fmla="*/ 16 h 64"/>
              <a:gd name="T4" fmla="*/ 45 w 64"/>
              <a:gd name="T5" fmla="*/ 4 h 64"/>
              <a:gd name="T6" fmla="*/ 36 w 64"/>
              <a:gd name="T7" fmla="*/ 0 h 64"/>
              <a:gd name="T8" fmla="*/ 26 w 64"/>
              <a:gd name="T9" fmla="*/ 6 h 64"/>
              <a:gd name="T10" fmla="*/ 20 w 64"/>
              <a:gd name="T11" fmla="*/ 4 h 64"/>
              <a:gd name="T12" fmla="*/ 8 w 64"/>
              <a:gd name="T13" fmla="*/ 16 h 64"/>
              <a:gd name="T14" fmla="*/ 8 w 64"/>
              <a:gd name="T15" fmla="*/ 17 h 64"/>
              <a:gd name="T16" fmla="*/ 0 w 64"/>
              <a:gd name="T17" fmla="*/ 28 h 64"/>
              <a:gd name="T18" fmla="*/ 12 w 64"/>
              <a:gd name="T19" fmla="*/ 40 h 64"/>
              <a:gd name="T20" fmla="*/ 18 w 64"/>
              <a:gd name="T21" fmla="*/ 38 h 64"/>
              <a:gd name="T22" fmla="*/ 24 w 64"/>
              <a:gd name="T23" fmla="*/ 40 h 64"/>
              <a:gd name="T24" fmla="*/ 28 w 64"/>
              <a:gd name="T25" fmla="*/ 39 h 64"/>
              <a:gd name="T26" fmla="*/ 28 w 64"/>
              <a:gd name="T27" fmla="*/ 60 h 64"/>
              <a:gd name="T28" fmla="*/ 24 w 64"/>
              <a:gd name="T29" fmla="*/ 60 h 64"/>
              <a:gd name="T30" fmla="*/ 24 w 64"/>
              <a:gd name="T31" fmla="*/ 64 h 64"/>
              <a:gd name="T32" fmla="*/ 40 w 64"/>
              <a:gd name="T33" fmla="*/ 64 h 64"/>
              <a:gd name="T34" fmla="*/ 40 w 64"/>
              <a:gd name="T35" fmla="*/ 60 h 64"/>
              <a:gd name="T36" fmla="*/ 36 w 64"/>
              <a:gd name="T37" fmla="*/ 60 h 64"/>
              <a:gd name="T38" fmla="*/ 36 w 64"/>
              <a:gd name="T39" fmla="*/ 40 h 64"/>
              <a:gd name="T40" fmla="*/ 38 w 64"/>
              <a:gd name="T41" fmla="*/ 40 h 64"/>
              <a:gd name="T42" fmla="*/ 40 w 64"/>
              <a:gd name="T43" fmla="*/ 40 h 64"/>
              <a:gd name="T44" fmla="*/ 46 w 64"/>
              <a:gd name="T45" fmla="*/ 38 h 64"/>
              <a:gd name="T46" fmla="*/ 52 w 64"/>
              <a:gd name="T47" fmla="*/ 40 h 64"/>
              <a:gd name="T48" fmla="*/ 64 w 64"/>
              <a:gd name="T49" fmla="*/ 28 h 64"/>
              <a:gd name="T50" fmla="*/ 56 w 64"/>
              <a:gd name="T51" fmla="*/ 1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64">
                <a:moveTo>
                  <a:pt x="56" y="17"/>
                </a:moveTo>
                <a:cubicBezTo>
                  <a:pt x="56" y="16"/>
                  <a:pt x="56" y="16"/>
                  <a:pt x="56" y="16"/>
                </a:cubicBezTo>
                <a:cubicBezTo>
                  <a:pt x="56" y="10"/>
                  <a:pt x="51" y="5"/>
                  <a:pt x="45" y="4"/>
                </a:cubicBezTo>
                <a:cubicBezTo>
                  <a:pt x="43" y="2"/>
                  <a:pt x="40" y="0"/>
                  <a:pt x="36" y="0"/>
                </a:cubicBezTo>
                <a:cubicBezTo>
                  <a:pt x="32" y="0"/>
                  <a:pt x="28" y="2"/>
                  <a:pt x="26" y="6"/>
                </a:cubicBezTo>
                <a:cubicBezTo>
                  <a:pt x="24" y="5"/>
                  <a:pt x="22" y="4"/>
                  <a:pt x="20" y="4"/>
                </a:cubicBezTo>
                <a:cubicBezTo>
                  <a:pt x="13" y="4"/>
                  <a:pt x="8" y="9"/>
                  <a:pt x="8" y="16"/>
                </a:cubicBezTo>
                <a:cubicBezTo>
                  <a:pt x="8" y="16"/>
                  <a:pt x="8" y="16"/>
                  <a:pt x="8" y="17"/>
                </a:cubicBezTo>
                <a:cubicBezTo>
                  <a:pt x="3" y="18"/>
                  <a:pt x="0" y="23"/>
                  <a:pt x="0" y="28"/>
                </a:cubicBezTo>
                <a:cubicBezTo>
                  <a:pt x="0" y="35"/>
                  <a:pt x="5" y="40"/>
                  <a:pt x="12" y="40"/>
                </a:cubicBezTo>
                <a:cubicBezTo>
                  <a:pt x="14" y="40"/>
                  <a:pt x="16" y="39"/>
                  <a:pt x="18" y="38"/>
                </a:cubicBezTo>
                <a:cubicBezTo>
                  <a:pt x="20" y="39"/>
                  <a:pt x="22" y="40"/>
                  <a:pt x="24" y="40"/>
                </a:cubicBezTo>
                <a:cubicBezTo>
                  <a:pt x="25" y="40"/>
                  <a:pt x="27" y="40"/>
                  <a:pt x="28" y="39"/>
                </a:cubicBezTo>
                <a:cubicBezTo>
                  <a:pt x="28" y="60"/>
                  <a:pt x="28" y="60"/>
                  <a:pt x="28" y="60"/>
                </a:cubicBezTo>
                <a:cubicBezTo>
                  <a:pt x="24" y="60"/>
                  <a:pt x="24" y="60"/>
                  <a:pt x="24" y="60"/>
                </a:cubicBezTo>
                <a:cubicBezTo>
                  <a:pt x="24" y="64"/>
                  <a:pt x="24" y="64"/>
                  <a:pt x="24" y="64"/>
                </a:cubicBezTo>
                <a:cubicBezTo>
                  <a:pt x="40" y="64"/>
                  <a:pt x="40" y="64"/>
                  <a:pt x="40" y="64"/>
                </a:cubicBezTo>
                <a:cubicBezTo>
                  <a:pt x="40" y="60"/>
                  <a:pt x="40" y="60"/>
                  <a:pt x="40" y="60"/>
                </a:cubicBezTo>
                <a:cubicBezTo>
                  <a:pt x="36" y="60"/>
                  <a:pt x="36" y="60"/>
                  <a:pt x="36" y="60"/>
                </a:cubicBezTo>
                <a:cubicBezTo>
                  <a:pt x="36" y="40"/>
                  <a:pt x="36" y="40"/>
                  <a:pt x="36" y="40"/>
                </a:cubicBezTo>
                <a:cubicBezTo>
                  <a:pt x="37" y="40"/>
                  <a:pt x="37" y="40"/>
                  <a:pt x="38" y="40"/>
                </a:cubicBezTo>
                <a:cubicBezTo>
                  <a:pt x="39" y="40"/>
                  <a:pt x="39" y="40"/>
                  <a:pt x="40" y="40"/>
                </a:cubicBezTo>
                <a:cubicBezTo>
                  <a:pt x="42" y="40"/>
                  <a:pt x="44" y="39"/>
                  <a:pt x="46" y="38"/>
                </a:cubicBezTo>
                <a:cubicBezTo>
                  <a:pt x="48" y="39"/>
                  <a:pt x="50" y="40"/>
                  <a:pt x="52" y="40"/>
                </a:cubicBezTo>
                <a:cubicBezTo>
                  <a:pt x="59" y="40"/>
                  <a:pt x="64" y="35"/>
                  <a:pt x="64" y="28"/>
                </a:cubicBezTo>
                <a:cubicBezTo>
                  <a:pt x="64" y="23"/>
                  <a:pt x="61" y="18"/>
                  <a:pt x="56" y="1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1" name="Freeform 280"/>
          <p:cNvSpPr>
            <a:spLocks noEditPoints="1"/>
          </p:cNvSpPr>
          <p:nvPr/>
        </p:nvSpPr>
        <p:spPr bwMode="auto">
          <a:xfrm>
            <a:off x="6299004" y="3401541"/>
            <a:ext cx="346158" cy="282006"/>
          </a:xfrm>
          <a:custGeom>
            <a:avLst/>
            <a:gdLst>
              <a:gd name="T0" fmla="*/ 56 w 64"/>
              <a:gd name="T1" fmla="*/ 12 h 52"/>
              <a:gd name="T2" fmla="*/ 46 w 64"/>
              <a:gd name="T3" fmla="*/ 12 h 52"/>
              <a:gd name="T4" fmla="*/ 45 w 64"/>
              <a:gd name="T5" fmla="*/ 4 h 52"/>
              <a:gd name="T6" fmla="*/ 40 w 64"/>
              <a:gd name="T7" fmla="*/ 0 h 52"/>
              <a:gd name="T8" fmla="*/ 24 w 64"/>
              <a:gd name="T9" fmla="*/ 0 h 52"/>
              <a:gd name="T10" fmla="*/ 19 w 64"/>
              <a:gd name="T11" fmla="*/ 4 h 52"/>
              <a:gd name="T12" fmla="*/ 18 w 64"/>
              <a:gd name="T13" fmla="*/ 12 h 52"/>
              <a:gd name="T14" fmla="*/ 8 w 64"/>
              <a:gd name="T15" fmla="*/ 12 h 52"/>
              <a:gd name="T16" fmla="*/ 0 w 64"/>
              <a:gd name="T17" fmla="*/ 20 h 52"/>
              <a:gd name="T18" fmla="*/ 0 w 64"/>
              <a:gd name="T19" fmla="*/ 44 h 52"/>
              <a:gd name="T20" fmla="*/ 8 w 64"/>
              <a:gd name="T21" fmla="*/ 52 h 52"/>
              <a:gd name="T22" fmla="*/ 56 w 64"/>
              <a:gd name="T23" fmla="*/ 52 h 52"/>
              <a:gd name="T24" fmla="*/ 64 w 64"/>
              <a:gd name="T25" fmla="*/ 44 h 52"/>
              <a:gd name="T26" fmla="*/ 64 w 64"/>
              <a:gd name="T27" fmla="*/ 20 h 52"/>
              <a:gd name="T28" fmla="*/ 56 w 64"/>
              <a:gd name="T29" fmla="*/ 12 h 52"/>
              <a:gd name="T30" fmla="*/ 23 w 64"/>
              <a:gd name="T31" fmla="*/ 5 h 52"/>
              <a:gd name="T32" fmla="*/ 24 w 64"/>
              <a:gd name="T33" fmla="*/ 4 h 52"/>
              <a:gd name="T34" fmla="*/ 40 w 64"/>
              <a:gd name="T35" fmla="*/ 4 h 52"/>
              <a:gd name="T36" fmla="*/ 41 w 64"/>
              <a:gd name="T37" fmla="*/ 5 h 52"/>
              <a:gd name="T38" fmla="*/ 42 w 64"/>
              <a:gd name="T39" fmla="*/ 12 h 52"/>
              <a:gd name="T40" fmla="*/ 22 w 64"/>
              <a:gd name="T41" fmla="*/ 12 h 52"/>
              <a:gd name="T42" fmla="*/ 23 w 64"/>
              <a:gd name="T43" fmla="*/ 5 h 52"/>
              <a:gd name="T44" fmla="*/ 44 w 64"/>
              <a:gd name="T45" fmla="*/ 36 h 52"/>
              <a:gd name="T46" fmla="*/ 36 w 64"/>
              <a:gd name="T47" fmla="*/ 36 h 52"/>
              <a:gd name="T48" fmla="*/ 36 w 64"/>
              <a:gd name="T49" fmla="*/ 44 h 52"/>
              <a:gd name="T50" fmla="*/ 28 w 64"/>
              <a:gd name="T51" fmla="*/ 44 h 52"/>
              <a:gd name="T52" fmla="*/ 28 w 64"/>
              <a:gd name="T53" fmla="*/ 36 h 52"/>
              <a:gd name="T54" fmla="*/ 20 w 64"/>
              <a:gd name="T55" fmla="*/ 36 h 52"/>
              <a:gd name="T56" fmla="*/ 20 w 64"/>
              <a:gd name="T57" fmla="*/ 28 h 52"/>
              <a:gd name="T58" fmla="*/ 28 w 64"/>
              <a:gd name="T59" fmla="*/ 28 h 52"/>
              <a:gd name="T60" fmla="*/ 28 w 64"/>
              <a:gd name="T61" fmla="*/ 20 h 52"/>
              <a:gd name="T62" fmla="*/ 36 w 64"/>
              <a:gd name="T63" fmla="*/ 20 h 52"/>
              <a:gd name="T64" fmla="*/ 36 w 64"/>
              <a:gd name="T65" fmla="*/ 28 h 52"/>
              <a:gd name="T66" fmla="*/ 44 w 64"/>
              <a:gd name="T67" fmla="*/ 28 h 52"/>
              <a:gd name="T68" fmla="*/ 44 w 64"/>
              <a:gd name="T69"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 h="52">
                <a:moveTo>
                  <a:pt x="56" y="12"/>
                </a:moveTo>
                <a:cubicBezTo>
                  <a:pt x="46" y="12"/>
                  <a:pt x="46" y="12"/>
                  <a:pt x="46" y="12"/>
                </a:cubicBezTo>
                <a:cubicBezTo>
                  <a:pt x="45" y="4"/>
                  <a:pt x="45" y="4"/>
                  <a:pt x="45" y="4"/>
                </a:cubicBezTo>
                <a:cubicBezTo>
                  <a:pt x="44" y="2"/>
                  <a:pt x="42" y="0"/>
                  <a:pt x="40" y="0"/>
                </a:cubicBezTo>
                <a:cubicBezTo>
                  <a:pt x="24" y="0"/>
                  <a:pt x="24" y="0"/>
                  <a:pt x="24" y="0"/>
                </a:cubicBezTo>
                <a:cubicBezTo>
                  <a:pt x="22" y="0"/>
                  <a:pt x="20" y="2"/>
                  <a:pt x="19" y="4"/>
                </a:cubicBezTo>
                <a:cubicBezTo>
                  <a:pt x="18" y="12"/>
                  <a:pt x="18" y="12"/>
                  <a:pt x="18" y="12"/>
                </a:cubicBezTo>
                <a:cubicBezTo>
                  <a:pt x="8" y="12"/>
                  <a:pt x="8" y="12"/>
                  <a:pt x="8" y="12"/>
                </a:cubicBezTo>
                <a:cubicBezTo>
                  <a:pt x="4" y="12"/>
                  <a:pt x="0" y="16"/>
                  <a:pt x="0" y="20"/>
                </a:cubicBezTo>
                <a:cubicBezTo>
                  <a:pt x="0" y="44"/>
                  <a:pt x="0" y="44"/>
                  <a:pt x="0" y="44"/>
                </a:cubicBezTo>
                <a:cubicBezTo>
                  <a:pt x="0" y="48"/>
                  <a:pt x="4" y="52"/>
                  <a:pt x="8" y="52"/>
                </a:cubicBezTo>
                <a:cubicBezTo>
                  <a:pt x="56" y="52"/>
                  <a:pt x="56" y="52"/>
                  <a:pt x="56" y="52"/>
                </a:cubicBezTo>
                <a:cubicBezTo>
                  <a:pt x="60" y="52"/>
                  <a:pt x="64" y="48"/>
                  <a:pt x="64" y="44"/>
                </a:cubicBezTo>
                <a:cubicBezTo>
                  <a:pt x="64" y="20"/>
                  <a:pt x="64" y="20"/>
                  <a:pt x="64" y="20"/>
                </a:cubicBezTo>
                <a:cubicBezTo>
                  <a:pt x="64" y="16"/>
                  <a:pt x="60" y="12"/>
                  <a:pt x="56" y="12"/>
                </a:cubicBezTo>
                <a:close/>
                <a:moveTo>
                  <a:pt x="23" y="5"/>
                </a:moveTo>
                <a:cubicBezTo>
                  <a:pt x="24" y="4"/>
                  <a:pt x="24" y="4"/>
                  <a:pt x="24" y="4"/>
                </a:cubicBezTo>
                <a:cubicBezTo>
                  <a:pt x="40" y="4"/>
                  <a:pt x="40" y="4"/>
                  <a:pt x="40" y="4"/>
                </a:cubicBezTo>
                <a:cubicBezTo>
                  <a:pt x="41" y="5"/>
                  <a:pt x="41" y="5"/>
                  <a:pt x="41" y="5"/>
                </a:cubicBezTo>
                <a:cubicBezTo>
                  <a:pt x="42" y="12"/>
                  <a:pt x="42" y="12"/>
                  <a:pt x="42" y="12"/>
                </a:cubicBezTo>
                <a:cubicBezTo>
                  <a:pt x="22" y="12"/>
                  <a:pt x="22" y="12"/>
                  <a:pt x="22" y="12"/>
                </a:cubicBezTo>
                <a:lnTo>
                  <a:pt x="23" y="5"/>
                </a:lnTo>
                <a:close/>
                <a:moveTo>
                  <a:pt x="44" y="36"/>
                </a:moveTo>
                <a:cubicBezTo>
                  <a:pt x="36" y="36"/>
                  <a:pt x="36" y="36"/>
                  <a:pt x="36" y="36"/>
                </a:cubicBezTo>
                <a:cubicBezTo>
                  <a:pt x="36" y="44"/>
                  <a:pt x="36" y="44"/>
                  <a:pt x="36" y="44"/>
                </a:cubicBezTo>
                <a:cubicBezTo>
                  <a:pt x="28" y="44"/>
                  <a:pt x="28" y="44"/>
                  <a:pt x="28" y="44"/>
                </a:cubicBezTo>
                <a:cubicBezTo>
                  <a:pt x="28" y="36"/>
                  <a:pt x="28" y="36"/>
                  <a:pt x="28" y="36"/>
                </a:cubicBezTo>
                <a:cubicBezTo>
                  <a:pt x="20" y="36"/>
                  <a:pt x="20" y="36"/>
                  <a:pt x="20" y="36"/>
                </a:cubicBezTo>
                <a:cubicBezTo>
                  <a:pt x="20" y="28"/>
                  <a:pt x="20" y="28"/>
                  <a:pt x="20" y="28"/>
                </a:cubicBezTo>
                <a:cubicBezTo>
                  <a:pt x="28" y="28"/>
                  <a:pt x="28" y="28"/>
                  <a:pt x="28" y="28"/>
                </a:cubicBezTo>
                <a:cubicBezTo>
                  <a:pt x="28" y="20"/>
                  <a:pt x="28" y="20"/>
                  <a:pt x="28" y="20"/>
                </a:cubicBezTo>
                <a:cubicBezTo>
                  <a:pt x="36" y="20"/>
                  <a:pt x="36" y="20"/>
                  <a:pt x="36" y="20"/>
                </a:cubicBezTo>
                <a:cubicBezTo>
                  <a:pt x="36" y="28"/>
                  <a:pt x="36" y="28"/>
                  <a:pt x="36" y="28"/>
                </a:cubicBezTo>
                <a:cubicBezTo>
                  <a:pt x="44" y="28"/>
                  <a:pt x="44" y="28"/>
                  <a:pt x="44" y="28"/>
                </a:cubicBezTo>
                <a:lnTo>
                  <a:pt x="44" y="36"/>
                </a:lnTo>
                <a:close/>
              </a:path>
            </a:pathLst>
          </a:cu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2" name="Freeform 390"/>
          <p:cNvSpPr>
            <a:spLocks noEditPoints="1"/>
          </p:cNvSpPr>
          <p:nvPr/>
        </p:nvSpPr>
        <p:spPr bwMode="auto">
          <a:xfrm>
            <a:off x="5367872" y="4206075"/>
            <a:ext cx="409085" cy="333272"/>
          </a:xfrm>
          <a:custGeom>
            <a:avLst/>
            <a:gdLst>
              <a:gd name="T0" fmla="*/ 32 w 64"/>
              <a:gd name="T1" fmla="*/ 12 h 52"/>
              <a:gd name="T2" fmla="*/ 0 w 64"/>
              <a:gd name="T3" fmla="*/ 0 h 52"/>
              <a:gd name="T4" fmla="*/ 0 w 64"/>
              <a:gd name="T5" fmla="*/ 44 h 52"/>
              <a:gd name="T6" fmla="*/ 2 w 64"/>
              <a:gd name="T7" fmla="*/ 44 h 52"/>
              <a:gd name="T8" fmla="*/ 4 w 64"/>
              <a:gd name="T9" fmla="*/ 44 h 52"/>
              <a:gd name="T10" fmla="*/ 4 w 64"/>
              <a:gd name="T11" fmla="*/ 48 h 52"/>
              <a:gd name="T12" fmla="*/ 28 w 64"/>
              <a:gd name="T13" fmla="*/ 52 h 52"/>
              <a:gd name="T14" fmla="*/ 36 w 64"/>
              <a:gd name="T15" fmla="*/ 52 h 52"/>
              <a:gd name="T16" fmla="*/ 60 w 64"/>
              <a:gd name="T17" fmla="*/ 48 h 52"/>
              <a:gd name="T18" fmla="*/ 60 w 64"/>
              <a:gd name="T19" fmla="*/ 44 h 52"/>
              <a:gd name="T20" fmla="*/ 62 w 64"/>
              <a:gd name="T21" fmla="*/ 44 h 52"/>
              <a:gd name="T22" fmla="*/ 64 w 64"/>
              <a:gd name="T23" fmla="*/ 44 h 52"/>
              <a:gd name="T24" fmla="*/ 64 w 64"/>
              <a:gd name="T25" fmla="*/ 0 h 52"/>
              <a:gd name="T26" fmla="*/ 32 w 64"/>
              <a:gd name="T27" fmla="*/ 12 h 52"/>
              <a:gd name="T28" fmla="*/ 28 w 64"/>
              <a:gd name="T29" fmla="*/ 42 h 52"/>
              <a:gd name="T30" fmla="*/ 4 w 64"/>
              <a:gd name="T31" fmla="*/ 38 h 52"/>
              <a:gd name="T32" fmla="*/ 4 w 64"/>
              <a:gd name="T33" fmla="*/ 4 h 52"/>
              <a:gd name="T34" fmla="*/ 9 w 64"/>
              <a:gd name="T35" fmla="*/ 4 h 52"/>
              <a:gd name="T36" fmla="*/ 10 w 64"/>
              <a:gd name="T37" fmla="*/ 4 h 52"/>
              <a:gd name="T38" fmla="*/ 11 w 64"/>
              <a:gd name="T39" fmla="*/ 4 h 52"/>
              <a:gd name="T40" fmla="*/ 28 w 64"/>
              <a:gd name="T41" fmla="*/ 11 h 52"/>
              <a:gd name="T42" fmla="*/ 28 w 64"/>
              <a:gd name="T43" fmla="*/ 12 h 52"/>
              <a:gd name="T44" fmla="*/ 28 w 64"/>
              <a:gd name="T45" fmla="*/ 42 h 52"/>
              <a:gd name="T46" fmla="*/ 60 w 64"/>
              <a:gd name="T47" fmla="*/ 38 h 52"/>
              <a:gd name="T48" fmla="*/ 36 w 64"/>
              <a:gd name="T49" fmla="*/ 42 h 52"/>
              <a:gd name="T50" fmla="*/ 36 w 64"/>
              <a:gd name="T51" fmla="*/ 12 h 52"/>
              <a:gd name="T52" fmla="*/ 60 w 64"/>
              <a:gd name="T53" fmla="*/ 4 h 52"/>
              <a:gd name="T54" fmla="*/ 60 w 64"/>
              <a:gd name="T55" fmla="*/ 3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52">
                <a:moveTo>
                  <a:pt x="32" y="12"/>
                </a:moveTo>
                <a:cubicBezTo>
                  <a:pt x="32" y="2"/>
                  <a:pt x="10" y="0"/>
                  <a:pt x="0" y="0"/>
                </a:cubicBezTo>
                <a:cubicBezTo>
                  <a:pt x="0" y="44"/>
                  <a:pt x="0" y="44"/>
                  <a:pt x="0" y="44"/>
                </a:cubicBezTo>
                <a:cubicBezTo>
                  <a:pt x="2" y="44"/>
                  <a:pt x="2" y="44"/>
                  <a:pt x="2" y="44"/>
                </a:cubicBezTo>
                <a:cubicBezTo>
                  <a:pt x="3" y="44"/>
                  <a:pt x="3" y="44"/>
                  <a:pt x="4" y="44"/>
                </a:cubicBezTo>
                <a:cubicBezTo>
                  <a:pt x="4" y="48"/>
                  <a:pt x="4" y="48"/>
                  <a:pt x="4" y="48"/>
                </a:cubicBezTo>
                <a:cubicBezTo>
                  <a:pt x="12" y="48"/>
                  <a:pt x="28" y="46"/>
                  <a:pt x="28" y="52"/>
                </a:cubicBezTo>
                <a:cubicBezTo>
                  <a:pt x="36" y="52"/>
                  <a:pt x="36" y="52"/>
                  <a:pt x="36" y="52"/>
                </a:cubicBezTo>
                <a:cubicBezTo>
                  <a:pt x="36" y="46"/>
                  <a:pt x="52" y="48"/>
                  <a:pt x="60" y="48"/>
                </a:cubicBezTo>
                <a:cubicBezTo>
                  <a:pt x="60" y="44"/>
                  <a:pt x="60" y="44"/>
                  <a:pt x="60" y="44"/>
                </a:cubicBezTo>
                <a:cubicBezTo>
                  <a:pt x="61" y="44"/>
                  <a:pt x="61" y="44"/>
                  <a:pt x="62" y="44"/>
                </a:cubicBezTo>
                <a:cubicBezTo>
                  <a:pt x="64" y="44"/>
                  <a:pt x="64" y="44"/>
                  <a:pt x="64" y="44"/>
                </a:cubicBezTo>
                <a:cubicBezTo>
                  <a:pt x="64" y="0"/>
                  <a:pt x="64" y="0"/>
                  <a:pt x="64" y="0"/>
                </a:cubicBezTo>
                <a:cubicBezTo>
                  <a:pt x="54" y="0"/>
                  <a:pt x="32" y="2"/>
                  <a:pt x="32" y="12"/>
                </a:cubicBezTo>
                <a:close/>
                <a:moveTo>
                  <a:pt x="28" y="42"/>
                </a:moveTo>
                <a:cubicBezTo>
                  <a:pt x="22" y="38"/>
                  <a:pt x="11" y="38"/>
                  <a:pt x="4" y="38"/>
                </a:cubicBezTo>
                <a:cubicBezTo>
                  <a:pt x="4" y="4"/>
                  <a:pt x="4" y="4"/>
                  <a:pt x="4" y="4"/>
                </a:cubicBezTo>
                <a:cubicBezTo>
                  <a:pt x="6" y="4"/>
                  <a:pt x="8" y="4"/>
                  <a:pt x="9" y="4"/>
                </a:cubicBezTo>
                <a:cubicBezTo>
                  <a:pt x="10" y="4"/>
                  <a:pt x="10" y="4"/>
                  <a:pt x="10" y="4"/>
                </a:cubicBezTo>
                <a:cubicBezTo>
                  <a:pt x="11" y="4"/>
                  <a:pt x="11" y="4"/>
                  <a:pt x="11" y="4"/>
                </a:cubicBezTo>
                <a:cubicBezTo>
                  <a:pt x="19" y="5"/>
                  <a:pt x="27" y="7"/>
                  <a:pt x="28" y="11"/>
                </a:cubicBezTo>
                <a:cubicBezTo>
                  <a:pt x="28" y="12"/>
                  <a:pt x="28" y="12"/>
                  <a:pt x="28" y="12"/>
                </a:cubicBezTo>
                <a:lnTo>
                  <a:pt x="28" y="42"/>
                </a:lnTo>
                <a:close/>
                <a:moveTo>
                  <a:pt x="60" y="38"/>
                </a:moveTo>
                <a:cubicBezTo>
                  <a:pt x="53" y="38"/>
                  <a:pt x="42" y="38"/>
                  <a:pt x="36" y="42"/>
                </a:cubicBezTo>
                <a:cubicBezTo>
                  <a:pt x="36" y="12"/>
                  <a:pt x="36" y="12"/>
                  <a:pt x="36" y="12"/>
                </a:cubicBezTo>
                <a:cubicBezTo>
                  <a:pt x="36" y="9"/>
                  <a:pt x="40" y="4"/>
                  <a:pt x="60" y="4"/>
                </a:cubicBezTo>
                <a:lnTo>
                  <a:pt x="60"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nvGrpSpPr>
          <p:cNvPr id="13" name="Group 29"/>
          <p:cNvGrpSpPr/>
          <p:nvPr/>
        </p:nvGrpSpPr>
        <p:grpSpPr>
          <a:xfrm>
            <a:off x="5451249" y="2556359"/>
            <a:ext cx="322002" cy="365629"/>
            <a:chOff x="2641601" y="5472113"/>
            <a:chExt cx="211138" cy="239713"/>
          </a:xfrm>
          <a:solidFill>
            <a:schemeClr val="bg1"/>
          </a:solidFill>
        </p:grpSpPr>
        <p:sp>
          <p:nvSpPr>
            <p:cNvPr id="14" name="Freeform 245"/>
            <p:cNvSpPr>
              <a:spLocks noEditPoints="1"/>
            </p:cNvSpPr>
            <p:nvPr/>
          </p:nvSpPr>
          <p:spPr bwMode="auto">
            <a:xfrm>
              <a:off x="2641601" y="5516563"/>
              <a:ext cx="211138" cy="195263"/>
            </a:xfrm>
            <a:custGeom>
              <a:avLst/>
              <a:gdLst>
                <a:gd name="T0" fmla="*/ 28 w 56"/>
                <a:gd name="T1" fmla="*/ 8 h 52"/>
                <a:gd name="T2" fmla="*/ 0 w 56"/>
                <a:gd name="T3" fmla="*/ 24 h 52"/>
                <a:gd name="T4" fmla="*/ 20 w 56"/>
                <a:gd name="T5" fmla="*/ 52 h 52"/>
                <a:gd name="T6" fmla="*/ 28 w 56"/>
                <a:gd name="T7" fmla="*/ 48 h 52"/>
                <a:gd name="T8" fmla="*/ 36 w 56"/>
                <a:gd name="T9" fmla="*/ 52 h 52"/>
                <a:gd name="T10" fmla="*/ 56 w 56"/>
                <a:gd name="T11" fmla="*/ 24 h 52"/>
                <a:gd name="T12" fmla="*/ 28 w 56"/>
                <a:gd name="T13" fmla="*/ 8 h 52"/>
                <a:gd name="T14" fmla="*/ 12 w 56"/>
                <a:gd name="T15" fmla="*/ 40 h 52"/>
                <a:gd name="T16" fmla="*/ 12 w 56"/>
                <a:gd name="T17" fmla="*/ 12 h 52"/>
                <a:gd name="T18" fmla="*/ 20 w 56"/>
                <a:gd name="T19" fmla="*/ 12 h 52"/>
                <a:gd name="T20" fmla="*/ 12 w 56"/>
                <a:gd name="T21"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 h="52">
                  <a:moveTo>
                    <a:pt x="28" y="8"/>
                  </a:moveTo>
                  <a:cubicBezTo>
                    <a:pt x="7" y="0"/>
                    <a:pt x="0" y="12"/>
                    <a:pt x="0" y="24"/>
                  </a:cubicBezTo>
                  <a:cubicBezTo>
                    <a:pt x="0" y="36"/>
                    <a:pt x="14" y="52"/>
                    <a:pt x="20" y="52"/>
                  </a:cubicBezTo>
                  <a:cubicBezTo>
                    <a:pt x="28" y="52"/>
                    <a:pt x="28" y="48"/>
                    <a:pt x="28" y="48"/>
                  </a:cubicBezTo>
                  <a:cubicBezTo>
                    <a:pt x="28" y="48"/>
                    <a:pt x="28" y="52"/>
                    <a:pt x="36" y="52"/>
                  </a:cubicBezTo>
                  <a:cubicBezTo>
                    <a:pt x="42" y="52"/>
                    <a:pt x="56" y="36"/>
                    <a:pt x="56" y="24"/>
                  </a:cubicBezTo>
                  <a:cubicBezTo>
                    <a:pt x="56" y="12"/>
                    <a:pt x="49" y="0"/>
                    <a:pt x="28" y="8"/>
                  </a:cubicBezTo>
                  <a:close/>
                  <a:moveTo>
                    <a:pt x="12" y="40"/>
                  </a:moveTo>
                  <a:cubicBezTo>
                    <a:pt x="0" y="24"/>
                    <a:pt x="12" y="12"/>
                    <a:pt x="12" y="12"/>
                  </a:cubicBezTo>
                  <a:cubicBezTo>
                    <a:pt x="20" y="12"/>
                    <a:pt x="20" y="12"/>
                    <a:pt x="20" y="12"/>
                  </a:cubicBezTo>
                  <a:cubicBezTo>
                    <a:pt x="20" y="12"/>
                    <a:pt x="12" y="20"/>
                    <a:pt x="1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5" name="Freeform 246"/>
            <p:cNvSpPr>
              <a:spLocks/>
            </p:cNvSpPr>
            <p:nvPr/>
          </p:nvSpPr>
          <p:spPr bwMode="auto">
            <a:xfrm>
              <a:off x="2687638" y="5472113"/>
              <a:ext cx="60325" cy="60325"/>
            </a:xfrm>
            <a:custGeom>
              <a:avLst/>
              <a:gdLst>
                <a:gd name="T0" fmla="*/ 16 w 16"/>
                <a:gd name="T1" fmla="*/ 16 h 16"/>
                <a:gd name="T2" fmla="*/ 8 w 16"/>
                <a:gd name="T3" fmla="*/ 0 h 16"/>
                <a:gd name="T4" fmla="*/ 0 w 16"/>
                <a:gd name="T5" fmla="*/ 0 h 16"/>
                <a:gd name="T6" fmla="*/ 12 w 16"/>
                <a:gd name="T7" fmla="*/ 16 h 16"/>
                <a:gd name="T8" fmla="*/ 16 w 16"/>
                <a:gd name="T9" fmla="*/ 16 h 16"/>
              </a:gdLst>
              <a:ahLst/>
              <a:cxnLst>
                <a:cxn ang="0">
                  <a:pos x="T0" y="T1"/>
                </a:cxn>
                <a:cxn ang="0">
                  <a:pos x="T2" y="T3"/>
                </a:cxn>
                <a:cxn ang="0">
                  <a:pos x="T4" y="T5"/>
                </a:cxn>
                <a:cxn ang="0">
                  <a:pos x="T6" y="T7"/>
                </a:cxn>
                <a:cxn ang="0">
                  <a:pos x="T8" y="T9"/>
                </a:cxn>
              </a:cxnLst>
              <a:rect l="0" t="0" r="r" b="b"/>
              <a:pathLst>
                <a:path w="16" h="16">
                  <a:moveTo>
                    <a:pt x="16" y="16"/>
                  </a:moveTo>
                  <a:cubicBezTo>
                    <a:pt x="12" y="8"/>
                    <a:pt x="8" y="0"/>
                    <a:pt x="8" y="0"/>
                  </a:cubicBezTo>
                  <a:cubicBezTo>
                    <a:pt x="0" y="0"/>
                    <a:pt x="0" y="0"/>
                    <a:pt x="0" y="0"/>
                  </a:cubicBezTo>
                  <a:cubicBezTo>
                    <a:pt x="12" y="16"/>
                    <a:pt x="12" y="16"/>
                    <a:pt x="12" y="16"/>
                  </a:cubicBez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247"/>
            <p:cNvSpPr>
              <a:spLocks/>
            </p:cNvSpPr>
            <p:nvPr/>
          </p:nvSpPr>
          <p:spPr bwMode="auto">
            <a:xfrm>
              <a:off x="2747963" y="5472113"/>
              <a:ext cx="74613" cy="60325"/>
            </a:xfrm>
            <a:custGeom>
              <a:avLst/>
              <a:gdLst>
                <a:gd name="T0" fmla="*/ 20 w 20"/>
                <a:gd name="T1" fmla="*/ 0 h 16"/>
                <a:gd name="T2" fmla="*/ 0 w 20"/>
                <a:gd name="T3" fmla="*/ 16 h 16"/>
                <a:gd name="T4" fmla="*/ 20 w 20"/>
                <a:gd name="T5" fmla="*/ 0 h 16"/>
              </a:gdLst>
              <a:ahLst/>
              <a:cxnLst>
                <a:cxn ang="0">
                  <a:pos x="T0" y="T1"/>
                </a:cxn>
                <a:cxn ang="0">
                  <a:pos x="T2" y="T3"/>
                </a:cxn>
                <a:cxn ang="0">
                  <a:pos x="T4" y="T5"/>
                </a:cxn>
              </a:cxnLst>
              <a:rect l="0" t="0" r="r" b="b"/>
              <a:pathLst>
                <a:path w="20" h="16">
                  <a:moveTo>
                    <a:pt x="20" y="0"/>
                  </a:moveTo>
                  <a:cubicBezTo>
                    <a:pt x="20" y="0"/>
                    <a:pt x="0" y="0"/>
                    <a:pt x="0" y="16"/>
                  </a:cubicBezTo>
                  <a:cubicBezTo>
                    <a:pt x="0" y="16"/>
                    <a:pt x="20" y="16"/>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grpSp>
        <p:nvGrpSpPr>
          <p:cNvPr id="17" name="Group 33"/>
          <p:cNvGrpSpPr/>
          <p:nvPr/>
        </p:nvGrpSpPr>
        <p:grpSpPr>
          <a:xfrm>
            <a:off x="5424870" y="3337789"/>
            <a:ext cx="330700" cy="414844"/>
            <a:chOff x="9985375" y="3051175"/>
            <a:chExt cx="649288" cy="814388"/>
          </a:xfrm>
          <a:solidFill>
            <a:srgbClr val="8BCCD5"/>
          </a:solidFill>
        </p:grpSpPr>
        <p:sp>
          <p:nvSpPr>
            <p:cNvPr id="18" name="Freeform 16"/>
            <p:cNvSpPr>
              <a:spLocks/>
            </p:cNvSpPr>
            <p:nvPr/>
          </p:nvSpPr>
          <p:spPr bwMode="auto">
            <a:xfrm>
              <a:off x="10088563" y="3051175"/>
              <a:ext cx="442913" cy="198438"/>
            </a:xfrm>
            <a:custGeom>
              <a:avLst/>
              <a:gdLst>
                <a:gd name="T0" fmla="*/ 98 w 116"/>
                <a:gd name="T1" fmla="*/ 52 h 52"/>
                <a:gd name="T2" fmla="*/ 110 w 116"/>
                <a:gd name="T3" fmla="*/ 17 h 52"/>
                <a:gd name="T4" fmla="*/ 81 w 116"/>
                <a:gd name="T5" fmla="*/ 22 h 52"/>
                <a:gd name="T6" fmla="*/ 58 w 116"/>
                <a:gd name="T7" fmla="*/ 0 h 52"/>
                <a:gd name="T8" fmla="*/ 35 w 116"/>
                <a:gd name="T9" fmla="*/ 22 h 52"/>
                <a:gd name="T10" fmla="*/ 7 w 116"/>
                <a:gd name="T11" fmla="*/ 17 h 52"/>
                <a:gd name="T12" fmla="*/ 18 w 116"/>
                <a:gd name="T13" fmla="*/ 52 h 52"/>
                <a:gd name="T14" fmla="*/ 98 w 116"/>
                <a:gd name="T15" fmla="*/ 5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52">
                  <a:moveTo>
                    <a:pt x="98" y="52"/>
                  </a:moveTo>
                  <a:cubicBezTo>
                    <a:pt x="111" y="40"/>
                    <a:pt x="116" y="24"/>
                    <a:pt x="110" y="17"/>
                  </a:cubicBezTo>
                  <a:cubicBezTo>
                    <a:pt x="104" y="12"/>
                    <a:pt x="93" y="14"/>
                    <a:pt x="81" y="22"/>
                  </a:cubicBezTo>
                  <a:cubicBezTo>
                    <a:pt x="78" y="9"/>
                    <a:pt x="69" y="0"/>
                    <a:pt x="58" y="0"/>
                  </a:cubicBezTo>
                  <a:cubicBezTo>
                    <a:pt x="47" y="0"/>
                    <a:pt x="38" y="9"/>
                    <a:pt x="35" y="22"/>
                  </a:cubicBezTo>
                  <a:cubicBezTo>
                    <a:pt x="24" y="14"/>
                    <a:pt x="12" y="12"/>
                    <a:pt x="7" y="17"/>
                  </a:cubicBezTo>
                  <a:cubicBezTo>
                    <a:pt x="0" y="24"/>
                    <a:pt x="5" y="40"/>
                    <a:pt x="18" y="52"/>
                  </a:cubicBezTo>
                  <a:lnTo>
                    <a:pt x="9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9" name="Freeform 17"/>
            <p:cNvSpPr>
              <a:spLocks noEditPoints="1"/>
            </p:cNvSpPr>
            <p:nvPr/>
          </p:nvSpPr>
          <p:spPr bwMode="auto">
            <a:xfrm>
              <a:off x="9985375" y="3298825"/>
              <a:ext cx="649288" cy="566738"/>
            </a:xfrm>
            <a:custGeom>
              <a:avLst/>
              <a:gdLst>
                <a:gd name="T0" fmla="*/ 165 w 170"/>
                <a:gd name="T1" fmla="*/ 95 h 149"/>
                <a:gd name="T2" fmla="*/ 165 w 170"/>
                <a:gd name="T3" fmla="*/ 95 h 149"/>
                <a:gd name="T4" fmla="*/ 170 w 170"/>
                <a:gd name="T5" fmla="*/ 66 h 149"/>
                <a:gd name="T6" fmla="*/ 132 w 170"/>
                <a:gd name="T7" fmla="*/ 0 h 149"/>
                <a:gd name="T8" fmla="*/ 38 w 170"/>
                <a:gd name="T9" fmla="*/ 0 h 149"/>
                <a:gd name="T10" fmla="*/ 0 w 170"/>
                <a:gd name="T11" fmla="*/ 66 h 149"/>
                <a:gd name="T12" fmla="*/ 9 w 170"/>
                <a:gd name="T13" fmla="*/ 101 h 149"/>
                <a:gd name="T14" fmla="*/ 12 w 170"/>
                <a:gd name="T15" fmla="*/ 114 h 149"/>
                <a:gd name="T16" fmla="*/ 10 w 170"/>
                <a:gd name="T17" fmla="*/ 136 h 149"/>
                <a:gd name="T18" fmla="*/ 43 w 170"/>
                <a:gd name="T19" fmla="*/ 142 h 149"/>
                <a:gd name="T20" fmla="*/ 43 w 170"/>
                <a:gd name="T21" fmla="*/ 142 h 149"/>
                <a:gd name="T22" fmla="*/ 61 w 170"/>
                <a:gd name="T23" fmla="*/ 142 h 149"/>
                <a:gd name="T24" fmla="*/ 61 w 170"/>
                <a:gd name="T25" fmla="*/ 142 h 149"/>
                <a:gd name="T26" fmla="*/ 85 w 170"/>
                <a:gd name="T27" fmla="*/ 146 h 149"/>
                <a:gd name="T28" fmla="*/ 110 w 170"/>
                <a:gd name="T29" fmla="*/ 142 h 149"/>
                <a:gd name="T30" fmla="*/ 110 w 170"/>
                <a:gd name="T31" fmla="*/ 142 h 149"/>
                <a:gd name="T32" fmla="*/ 127 w 170"/>
                <a:gd name="T33" fmla="*/ 142 h 149"/>
                <a:gd name="T34" fmla="*/ 160 w 170"/>
                <a:gd name="T35" fmla="*/ 136 h 149"/>
                <a:gd name="T36" fmla="*/ 158 w 170"/>
                <a:gd name="T37" fmla="*/ 115 h 149"/>
                <a:gd name="T38" fmla="*/ 158 w 170"/>
                <a:gd name="T39" fmla="*/ 115 h 149"/>
                <a:gd name="T40" fmla="*/ 162 w 170"/>
                <a:gd name="T41" fmla="*/ 101 h 149"/>
                <a:gd name="T42" fmla="*/ 165 w 170"/>
                <a:gd name="T43" fmla="*/ 95 h 149"/>
                <a:gd name="T44" fmla="*/ 91 w 170"/>
                <a:gd name="T45" fmla="*/ 113 h 149"/>
                <a:gd name="T46" fmla="*/ 79 w 170"/>
                <a:gd name="T47" fmla="*/ 113 h 149"/>
                <a:gd name="T48" fmla="*/ 79 w 170"/>
                <a:gd name="T49" fmla="*/ 102 h 149"/>
                <a:gd name="T50" fmla="*/ 58 w 170"/>
                <a:gd name="T51" fmla="*/ 96 h 149"/>
                <a:gd name="T52" fmla="*/ 62 w 170"/>
                <a:gd name="T53" fmla="*/ 83 h 149"/>
                <a:gd name="T54" fmla="*/ 81 w 170"/>
                <a:gd name="T55" fmla="*/ 88 h 149"/>
                <a:gd name="T56" fmla="*/ 92 w 170"/>
                <a:gd name="T57" fmla="*/ 83 h 149"/>
                <a:gd name="T58" fmla="*/ 80 w 170"/>
                <a:gd name="T59" fmla="*/ 75 h 149"/>
                <a:gd name="T60" fmla="*/ 59 w 170"/>
                <a:gd name="T61" fmla="*/ 55 h 149"/>
                <a:gd name="T62" fmla="*/ 80 w 170"/>
                <a:gd name="T63" fmla="*/ 37 h 149"/>
                <a:gd name="T64" fmla="*/ 80 w 170"/>
                <a:gd name="T65" fmla="*/ 25 h 149"/>
                <a:gd name="T66" fmla="*/ 92 w 170"/>
                <a:gd name="T67" fmla="*/ 25 h 149"/>
                <a:gd name="T68" fmla="*/ 92 w 170"/>
                <a:gd name="T69" fmla="*/ 37 h 149"/>
                <a:gd name="T70" fmla="*/ 109 w 170"/>
                <a:gd name="T71" fmla="*/ 41 h 149"/>
                <a:gd name="T72" fmla="*/ 105 w 170"/>
                <a:gd name="T73" fmla="*/ 54 h 149"/>
                <a:gd name="T74" fmla="*/ 89 w 170"/>
                <a:gd name="T75" fmla="*/ 50 h 149"/>
                <a:gd name="T76" fmla="*/ 80 w 170"/>
                <a:gd name="T77" fmla="*/ 54 h 149"/>
                <a:gd name="T78" fmla="*/ 92 w 170"/>
                <a:gd name="T79" fmla="*/ 62 h 149"/>
                <a:gd name="T80" fmla="*/ 112 w 170"/>
                <a:gd name="T81" fmla="*/ 82 h 149"/>
                <a:gd name="T82" fmla="*/ 91 w 170"/>
                <a:gd name="T83" fmla="*/ 101 h 149"/>
                <a:gd name="T84" fmla="*/ 91 w 170"/>
                <a:gd name="T85" fmla="*/ 11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0" h="149">
                  <a:moveTo>
                    <a:pt x="165" y="95"/>
                  </a:moveTo>
                  <a:cubicBezTo>
                    <a:pt x="165" y="95"/>
                    <a:pt x="165" y="95"/>
                    <a:pt x="165" y="95"/>
                  </a:cubicBezTo>
                  <a:cubicBezTo>
                    <a:pt x="168" y="86"/>
                    <a:pt x="170" y="76"/>
                    <a:pt x="170" y="66"/>
                  </a:cubicBezTo>
                  <a:cubicBezTo>
                    <a:pt x="170" y="39"/>
                    <a:pt x="155" y="14"/>
                    <a:pt x="132" y="0"/>
                  </a:cubicBezTo>
                  <a:cubicBezTo>
                    <a:pt x="38" y="0"/>
                    <a:pt x="38" y="0"/>
                    <a:pt x="38" y="0"/>
                  </a:cubicBezTo>
                  <a:cubicBezTo>
                    <a:pt x="15" y="14"/>
                    <a:pt x="0" y="39"/>
                    <a:pt x="0" y="66"/>
                  </a:cubicBezTo>
                  <a:cubicBezTo>
                    <a:pt x="0" y="79"/>
                    <a:pt x="3" y="91"/>
                    <a:pt x="9" y="101"/>
                  </a:cubicBezTo>
                  <a:cubicBezTo>
                    <a:pt x="11" y="106"/>
                    <a:pt x="13" y="112"/>
                    <a:pt x="12" y="114"/>
                  </a:cubicBezTo>
                  <a:cubicBezTo>
                    <a:pt x="8" y="121"/>
                    <a:pt x="7" y="129"/>
                    <a:pt x="10" y="136"/>
                  </a:cubicBezTo>
                  <a:cubicBezTo>
                    <a:pt x="16" y="146"/>
                    <a:pt x="30" y="148"/>
                    <a:pt x="43" y="142"/>
                  </a:cubicBezTo>
                  <a:cubicBezTo>
                    <a:pt x="43" y="142"/>
                    <a:pt x="43" y="142"/>
                    <a:pt x="43" y="142"/>
                  </a:cubicBezTo>
                  <a:cubicBezTo>
                    <a:pt x="43" y="142"/>
                    <a:pt x="50" y="139"/>
                    <a:pt x="61" y="142"/>
                  </a:cubicBezTo>
                  <a:cubicBezTo>
                    <a:pt x="61" y="142"/>
                    <a:pt x="61" y="142"/>
                    <a:pt x="61" y="142"/>
                  </a:cubicBezTo>
                  <a:cubicBezTo>
                    <a:pt x="69" y="144"/>
                    <a:pt x="77" y="146"/>
                    <a:pt x="85" y="146"/>
                  </a:cubicBezTo>
                  <a:cubicBezTo>
                    <a:pt x="94" y="146"/>
                    <a:pt x="102" y="144"/>
                    <a:pt x="110" y="142"/>
                  </a:cubicBezTo>
                  <a:cubicBezTo>
                    <a:pt x="110" y="142"/>
                    <a:pt x="110" y="142"/>
                    <a:pt x="110" y="142"/>
                  </a:cubicBezTo>
                  <a:cubicBezTo>
                    <a:pt x="119" y="140"/>
                    <a:pt x="125" y="141"/>
                    <a:pt x="127" y="142"/>
                  </a:cubicBezTo>
                  <a:cubicBezTo>
                    <a:pt x="140" y="149"/>
                    <a:pt x="154" y="146"/>
                    <a:pt x="160" y="136"/>
                  </a:cubicBezTo>
                  <a:cubicBezTo>
                    <a:pt x="163" y="130"/>
                    <a:pt x="163" y="122"/>
                    <a:pt x="158" y="115"/>
                  </a:cubicBezTo>
                  <a:cubicBezTo>
                    <a:pt x="158" y="115"/>
                    <a:pt x="158" y="115"/>
                    <a:pt x="158" y="115"/>
                  </a:cubicBezTo>
                  <a:cubicBezTo>
                    <a:pt x="157" y="113"/>
                    <a:pt x="160" y="106"/>
                    <a:pt x="162" y="101"/>
                  </a:cubicBezTo>
                  <a:cubicBezTo>
                    <a:pt x="163" y="99"/>
                    <a:pt x="165" y="95"/>
                    <a:pt x="165" y="95"/>
                  </a:cubicBezTo>
                  <a:close/>
                  <a:moveTo>
                    <a:pt x="91" y="113"/>
                  </a:moveTo>
                  <a:cubicBezTo>
                    <a:pt x="79" y="113"/>
                    <a:pt x="79" y="113"/>
                    <a:pt x="79" y="113"/>
                  </a:cubicBezTo>
                  <a:cubicBezTo>
                    <a:pt x="79" y="102"/>
                    <a:pt x="79" y="102"/>
                    <a:pt x="79" y="102"/>
                  </a:cubicBezTo>
                  <a:cubicBezTo>
                    <a:pt x="71" y="101"/>
                    <a:pt x="63" y="99"/>
                    <a:pt x="58" y="96"/>
                  </a:cubicBezTo>
                  <a:cubicBezTo>
                    <a:pt x="62" y="83"/>
                    <a:pt x="62" y="83"/>
                    <a:pt x="62" y="83"/>
                  </a:cubicBezTo>
                  <a:cubicBezTo>
                    <a:pt x="66" y="85"/>
                    <a:pt x="75" y="88"/>
                    <a:pt x="81" y="88"/>
                  </a:cubicBezTo>
                  <a:cubicBezTo>
                    <a:pt x="87" y="88"/>
                    <a:pt x="92" y="86"/>
                    <a:pt x="92" y="83"/>
                  </a:cubicBezTo>
                  <a:cubicBezTo>
                    <a:pt x="92" y="80"/>
                    <a:pt x="90" y="78"/>
                    <a:pt x="80" y="75"/>
                  </a:cubicBezTo>
                  <a:cubicBezTo>
                    <a:pt x="65" y="70"/>
                    <a:pt x="59" y="65"/>
                    <a:pt x="59" y="55"/>
                  </a:cubicBezTo>
                  <a:cubicBezTo>
                    <a:pt x="59" y="46"/>
                    <a:pt x="67" y="39"/>
                    <a:pt x="80" y="37"/>
                  </a:cubicBezTo>
                  <a:cubicBezTo>
                    <a:pt x="80" y="25"/>
                    <a:pt x="80" y="25"/>
                    <a:pt x="80" y="25"/>
                  </a:cubicBezTo>
                  <a:cubicBezTo>
                    <a:pt x="92" y="25"/>
                    <a:pt x="92" y="25"/>
                    <a:pt x="92" y="25"/>
                  </a:cubicBezTo>
                  <a:cubicBezTo>
                    <a:pt x="92" y="37"/>
                    <a:pt x="92" y="37"/>
                    <a:pt x="92" y="37"/>
                  </a:cubicBezTo>
                  <a:cubicBezTo>
                    <a:pt x="99" y="37"/>
                    <a:pt x="106" y="39"/>
                    <a:pt x="109" y="41"/>
                  </a:cubicBezTo>
                  <a:cubicBezTo>
                    <a:pt x="105" y="54"/>
                    <a:pt x="105" y="54"/>
                    <a:pt x="105" y="54"/>
                  </a:cubicBezTo>
                  <a:cubicBezTo>
                    <a:pt x="102" y="52"/>
                    <a:pt x="96" y="50"/>
                    <a:pt x="89" y="50"/>
                  </a:cubicBezTo>
                  <a:cubicBezTo>
                    <a:pt x="84" y="50"/>
                    <a:pt x="80" y="51"/>
                    <a:pt x="80" y="54"/>
                  </a:cubicBezTo>
                  <a:cubicBezTo>
                    <a:pt x="80" y="57"/>
                    <a:pt x="81" y="59"/>
                    <a:pt x="92" y="62"/>
                  </a:cubicBezTo>
                  <a:cubicBezTo>
                    <a:pt x="107" y="67"/>
                    <a:pt x="112" y="73"/>
                    <a:pt x="112" y="82"/>
                  </a:cubicBezTo>
                  <a:cubicBezTo>
                    <a:pt x="112" y="91"/>
                    <a:pt x="105" y="99"/>
                    <a:pt x="91" y="101"/>
                  </a:cubicBezTo>
                  <a:lnTo>
                    <a:pt x="91"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grpSp>
        <p:nvGrpSpPr>
          <p:cNvPr id="20" name="Group 36"/>
          <p:cNvGrpSpPr/>
          <p:nvPr/>
        </p:nvGrpSpPr>
        <p:grpSpPr>
          <a:xfrm flipH="1">
            <a:off x="6296529" y="2511954"/>
            <a:ext cx="404714" cy="402138"/>
            <a:chOff x="5016501" y="4030663"/>
            <a:chExt cx="244475" cy="242887"/>
          </a:xfrm>
          <a:solidFill>
            <a:schemeClr val="bg1"/>
          </a:solidFill>
        </p:grpSpPr>
        <p:sp>
          <p:nvSpPr>
            <p:cNvPr id="21" name="Freeform 434"/>
            <p:cNvSpPr>
              <a:spLocks/>
            </p:cNvSpPr>
            <p:nvPr/>
          </p:nvSpPr>
          <p:spPr bwMode="auto">
            <a:xfrm>
              <a:off x="5016501" y="4030663"/>
              <a:ext cx="203200" cy="201613"/>
            </a:xfrm>
            <a:custGeom>
              <a:avLst/>
              <a:gdLst>
                <a:gd name="T0" fmla="*/ 37 w 54"/>
                <a:gd name="T1" fmla="*/ 23 h 54"/>
                <a:gd name="T2" fmla="*/ 31 w 54"/>
                <a:gd name="T3" fmla="*/ 23 h 54"/>
                <a:gd name="T4" fmla="*/ 28 w 54"/>
                <a:gd name="T5" fmla="*/ 8 h 54"/>
                <a:gd name="T6" fmla="*/ 20 w 54"/>
                <a:gd name="T7" fmla="*/ 0 h 54"/>
                <a:gd name="T8" fmla="*/ 17 w 54"/>
                <a:gd name="T9" fmla="*/ 14 h 54"/>
                <a:gd name="T10" fmla="*/ 26 w 54"/>
                <a:gd name="T11" fmla="*/ 23 h 54"/>
                <a:gd name="T12" fmla="*/ 23 w 54"/>
                <a:gd name="T13" fmla="*/ 25 h 54"/>
                <a:gd name="T14" fmla="*/ 14 w 54"/>
                <a:gd name="T15" fmla="*/ 17 h 54"/>
                <a:gd name="T16" fmla="*/ 0 w 54"/>
                <a:gd name="T17" fmla="*/ 20 h 54"/>
                <a:gd name="T18" fmla="*/ 9 w 54"/>
                <a:gd name="T19" fmla="*/ 28 h 54"/>
                <a:gd name="T20" fmla="*/ 23 w 54"/>
                <a:gd name="T21" fmla="*/ 31 h 54"/>
                <a:gd name="T22" fmla="*/ 23 w 54"/>
                <a:gd name="T23" fmla="*/ 37 h 54"/>
                <a:gd name="T24" fmla="*/ 40 w 54"/>
                <a:gd name="T25" fmla="*/ 54 h 54"/>
                <a:gd name="T26" fmla="*/ 54 w 54"/>
                <a:gd name="T27" fmla="*/ 40 h 54"/>
                <a:gd name="T28" fmla="*/ 37 w 54"/>
                <a:gd name="T29" fmla="*/ 2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54">
                  <a:moveTo>
                    <a:pt x="37" y="23"/>
                  </a:moveTo>
                  <a:cubicBezTo>
                    <a:pt x="35" y="21"/>
                    <a:pt x="33" y="21"/>
                    <a:pt x="31" y="23"/>
                  </a:cubicBezTo>
                  <a:cubicBezTo>
                    <a:pt x="31" y="23"/>
                    <a:pt x="37" y="17"/>
                    <a:pt x="28" y="8"/>
                  </a:cubicBezTo>
                  <a:cubicBezTo>
                    <a:pt x="26" y="6"/>
                    <a:pt x="20" y="0"/>
                    <a:pt x="20" y="0"/>
                  </a:cubicBezTo>
                  <a:cubicBezTo>
                    <a:pt x="17" y="14"/>
                    <a:pt x="17" y="14"/>
                    <a:pt x="17" y="14"/>
                  </a:cubicBezTo>
                  <a:cubicBezTo>
                    <a:pt x="26" y="23"/>
                    <a:pt x="26" y="23"/>
                    <a:pt x="26" y="23"/>
                  </a:cubicBezTo>
                  <a:cubicBezTo>
                    <a:pt x="23" y="25"/>
                    <a:pt x="23" y="25"/>
                    <a:pt x="23" y="25"/>
                  </a:cubicBezTo>
                  <a:cubicBezTo>
                    <a:pt x="14" y="17"/>
                    <a:pt x="14" y="17"/>
                    <a:pt x="14" y="17"/>
                  </a:cubicBezTo>
                  <a:cubicBezTo>
                    <a:pt x="0" y="20"/>
                    <a:pt x="0" y="20"/>
                    <a:pt x="0" y="20"/>
                  </a:cubicBezTo>
                  <a:cubicBezTo>
                    <a:pt x="0" y="20"/>
                    <a:pt x="6" y="25"/>
                    <a:pt x="9" y="28"/>
                  </a:cubicBezTo>
                  <a:cubicBezTo>
                    <a:pt x="17" y="37"/>
                    <a:pt x="23" y="31"/>
                    <a:pt x="23" y="31"/>
                  </a:cubicBezTo>
                  <a:cubicBezTo>
                    <a:pt x="21" y="33"/>
                    <a:pt x="21" y="35"/>
                    <a:pt x="23" y="37"/>
                  </a:cubicBezTo>
                  <a:cubicBezTo>
                    <a:pt x="40" y="54"/>
                    <a:pt x="40" y="54"/>
                    <a:pt x="40" y="54"/>
                  </a:cubicBezTo>
                  <a:cubicBezTo>
                    <a:pt x="54" y="40"/>
                    <a:pt x="54" y="40"/>
                    <a:pt x="54" y="40"/>
                  </a:cubicBezTo>
                  <a:lnTo>
                    <a:pt x="3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2" name="Freeform 435"/>
            <p:cNvSpPr>
              <a:spLocks/>
            </p:cNvSpPr>
            <p:nvPr/>
          </p:nvSpPr>
          <p:spPr bwMode="auto">
            <a:xfrm>
              <a:off x="5178426" y="4187825"/>
              <a:ext cx="82550" cy="85725"/>
            </a:xfrm>
            <a:custGeom>
              <a:avLst/>
              <a:gdLst>
                <a:gd name="T0" fmla="*/ 17 w 22"/>
                <a:gd name="T1" fmla="*/ 3 h 23"/>
                <a:gd name="T2" fmla="*/ 14 w 22"/>
                <a:gd name="T3" fmla="*/ 0 h 23"/>
                <a:gd name="T4" fmla="*/ 0 w 22"/>
                <a:gd name="T5" fmla="*/ 15 h 23"/>
                <a:gd name="T6" fmla="*/ 2 w 22"/>
                <a:gd name="T7" fmla="*/ 17 h 23"/>
                <a:gd name="T8" fmla="*/ 21 w 22"/>
                <a:gd name="T9" fmla="*/ 22 h 23"/>
                <a:gd name="T10" fmla="*/ 17 w 22"/>
                <a:gd name="T11" fmla="*/ 3 h 23"/>
              </a:gdLst>
              <a:ahLst/>
              <a:cxnLst>
                <a:cxn ang="0">
                  <a:pos x="T0" y="T1"/>
                </a:cxn>
                <a:cxn ang="0">
                  <a:pos x="T2" y="T3"/>
                </a:cxn>
                <a:cxn ang="0">
                  <a:pos x="T4" y="T5"/>
                </a:cxn>
                <a:cxn ang="0">
                  <a:pos x="T6" y="T7"/>
                </a:cxn>
                <a:cxn ang="0">
                  <a:pos x="T8" y="T9"/>
                </a:cxn>
                <a:cxn ang="0">
                  <a:pos x="T10" y="T11"/>
                </a:cxn>
              </a:cxnLst>
              <a:rect l="0" t="0" r="r" b="b"/>
              <a:pathLst>
                <a:path w="22" h="23">
                  <a:moveTo>
                    <a:pt x="17" y="3"/>
                  </a:moveTo>
                  <a:cubicBezTo>
                    <a:pt x="14" y="0"/>
                    <a:pt x="14" y="0"/>
                    <a:pt x="14" y="0"/>
                  </a:cubicBezTo>
                  <a:cubicBezTo>
                    <a:pt x="0" y="15"/>
                    <a:pt x="0" y="15"/>
                    <a:pt x="0" y="15"/>
                  </a:cubicBezTo>
                  <a:cubicBezTo>
                    <a:pt x="0" y="15"/>
                    <a:pt x="0" y="15"/>
                    <a:pt x="2" y="17"/>
                  </a:cubicBezTo>
                  <a:cubicBezTo>
                    <a:pt x="8" y="23"/>
                    <a:pt x="21" y="22"/>
                    <a:pt x="21" y="22"/>
                  </a:cubicBezTo>
                  <a:cubicBezTo>
                    <a:pt x="21" y="22"/>
                    <a:pt x="22" y="9"/>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23" name="Oval 39"/>
          <p:cNvSpPr>
            <a:spLocks noChangeArrowheads="1"/>
          </p:cNvSpPr>
          <p:nvPr/>
        </p:nvSpPr>
        <p:spPr bwMode="auto">
          <a:xfrm>
            <a:off x="1722266" y="1452449"/>
            <a:ext cx="179977" cy="180000"/>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4" name="Oval 40"/>
          <p:cNvSpPr>
            <a:spLocks noChangeArrowheads="1"/>
          </p:cNvSpPr>
          <p:nvPr/>
        </p:nvSpPr>
        <p:spPr bwMode="auto">
          <a:xfrm>
            <a:off x="1722266" y="2457648"/>
            <a:ext cx="179977" cy="180000"/>
          </a:xfrm>
          <a:prstGeom prst="ellipse">
            <a:avLst/>
          </a:pr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5" name="Oval 41"/>
          <p:cNvSpPr>
            <a:spLocks noChangeArrowheads="1"/>
          </p:cNvSpPr>
          <p:nvPr/>
        </p:nvSpPr>
        <p:spPr bwMode="auto">
          <a:xfrm>
            <a:off x="1722266" y="3542860"/>
            <a:ext cx="179977" cy="180000"/>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6" name="Oval 42"/>
          <p:cNvSpPr>
            <a:spLocks noChangeArrowheads="1"/>
          </p:cNvSpPr>
          <p:nvPr/>
        </p:nvSpPr>
        <p:spPr bwMode="auto">
          <a:xfrm>
            <a:off x="1722266" y="4656877"/>
            <a:ext cx="179977" cy="180000"/>
          </a:xfrm>
          <a:prstGeom prst="ellipse">
            <a:avLst/>
          </a:pr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7" name="TextBox 43"/>
          <p:cNvSpPr txBox="1"/>
          <p:nvPr/>
        </p:nvSpPr>
        <p:spPr>
          <a:xfrm>
            <a:off x="1950490" y="1309160"/>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28" name="TextBox 44"/>
          <p:cNvSpPr txBox="1"/>
          <p:nvPr/>
        </p:nvSpPr>
        <p:spPr>
          <a:xfrm>
            <a:off x="1950490" y="1564318"/>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29" name="TextBox 45"/>
          <p:cNvSpPr txBox="1"/>
          <p:nvPr/>
        </p:nvSpPr>
        <p:spPr>
          <a:xfrm>
            <a:off x="1950490" y="2319738"/>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30" name="TextBox 46"/>
          <p:cNvSpPr txBox="1"/>
          <p:nvPr/>
        </p:nvSpPr>
        <p:spPr>
          <a:xfrm>
            <a:off x="1950490" y="2574896"/>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31" name="TextBox 47"/>
          <p:cNvSpPr txBox="1"/>
          <p:nvPr/>
        </p:nvSpPr>
        <p:spPr>
          <a:xfrm>
            <a:off x="1950490" y="3420632"/>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32" name="TextBox 48"/>
          <p:cNvSpPr txBox="1"/>
          <p:nvPr/>
        </p:nvSpPr>
        <p:spPr>
          <a:xfrm>
            <a:off x="1950490" y="3675790"/>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33" name="TextBox 49"/>
          <p:cNvSpPr txBox="1"/>
          <p:nvPr/>
        </p:nvSpPr>
        <p:spPr>
          <a:xfrm>
            <a:off x="1950490" y="4524579"/>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34" name="TextBox 50"/>
          <p:cNvSpPr txBox="1"/>
          <p:nvPr/>
        </p:nvSpPr>
        <p:spPr>
          <a:xfrm>
            <a:off x="1950490" y="4779737"/>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35" name="Oval 51"/>
          <p:cNvSpPr>
            <a:spLocks noChangeArrowheads="1"/>
          </p:cNvSpPr>
          <p:nvPr/>
        </p:nvSpPr>
        <p:spPr bwMode="auto">
          <a:xfrm>
            <a:off x="7866653" y="1650497"/>
            <a:ext cx="179977" cy="180000"/>
          </a:xfrm>
          <a:prstGeom prst="ellipse">
            <a:avLst/>
          </a:pr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36" name="Oval 52"/>
          <p:cNvSpPr>
            <a:spLocks noChangeArrowheads="1"/>
          </p:cNvSpPr>
          <p:nvPr/>
        </p:nvSpPr>
        <p:spPr bwMode="auto">
          <a:xfrm>
            <a:off x="7866653" y="2655696"/>
            <a:ext cx="179977" cy="180000"/>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37" name="Oval 53"/>
          <p:cNvSpPr>
            <a:spLocks noChangeArrowheads="1"/>
          </p:cNvSpPr>
          <p:nvPr/>
        </p:nvSpPr>
        <p:spPr bwMode="auto">
          <a:xfrm>
            <a:off x="7866653" y="3740908"/>
            <a:ext cx="179977" cy="180000"/>
          </a:xfrm>
          <a:prstGeom prst="ellipse">
            <a:avLst/>
          </a:prstGeom>
          <a:solidFill>
            <a:srgbClr val="8BCCD5"/>
          </a:solidFill>
          <a:ln>
            <a:noFill/>
          </a:ln>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38" name="TextBox 55"/>
          <p:cNvSpPr txBox="1"/>
          <p:nvPr/>
        </p:nvSpPr>
        <p:spPr>
          <a:xfrm>
            <a:off x="8094877" y="1507208"/>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39" name="TextBox 56"/>
          <p:cNvSpPr txBox="1"/>
          <p:nvPr/>
        </p:nvSpPr>
        <p:spPr>
          <a:xfrm>
            <a:off x="8094877" y="1762366"/>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40" name="TextBox 57"/>
          <p:cNvSpPr txBox="1"/>
          <p:nvPr/>
        </p:nvSpPr>
        <p:spPr>
          <a:xfrm>
            <a:off x="8094877" y="2517786"/>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41" name="TextBox 58"/>
          <p:cNvSpPr txBox="1"/>
          <p:nvPr/>
        </p:nvSpPr>
        <p:spPr>
          <a:xfrm>
            <a:off x="8094877" y="2772944"/>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
        <p:nvSpPr>
          <p:cNvPr id="42" name="TextBox 59"/>
          <p:cNvSpPr txBox="1"/>
          <p:nvPr/>
        </p:nvSpPr>
        <p:spPr>
          <a:xfrm>
            <a:off x="8094877" y="3618680"/>
            <a:ext cx="1005403" cy="338554"/>
          </a:xfrm>
          <a:prstGeom prst="rect">
            <a:avLst/>
          </a:prstGeom>
          <a:noFill/>
        </p:spPr>
        <p:txBody>
          <a:bodyPr wrap="none" rtlCol="0">
            <a:spAutoFit/>
          </a:bodyPr>
          <a:lstStyle/>
          <a:p>
            <a:r>
              <a:rPr lang="zh-CN" altLang="en-US" sz="1600" b="1" dirty="0">
                <a:solidFill>
                  <a:schemeClr val="bg1">
                    <a:lumMod val="65000"/>
                  </a:schemeClr>
                </a:solidFill>
                <a:cs typeface="+mn-ea"/>
                <a:sym typeface="+mn-lt"/>
              </a:rPr>
              <a:t>添加文字</a:t>
            </a:r>
            <a:endParaRPr lang="id-ID" altLang="zh-CN" sz="1600" b="1" dirty="0">
              <a:solidFill>
                <a:schemeClr val="bg1">
                  <a:lumMod val="65000"/>
                </a:schemeClr>
              </a:solidFill>
              <a:cs typeface="+mn-ea"/>
              <a:sym typeface="+mn-lt"/>
            </a:endParaRPr>
          </a:p>
        </p:txBody>
      </p:sp>
      <p:sp>
        <p:nvSpPr>
          <p:cNvPr id="43" name="TextBox 60"/>
          <p:cNvSpPr txBox="1"/>
          <p:nvPr/>
        </p:nvSpPr>
        <p:spPr>
          <a:xfrm>
            <a:off x="8094877" y="3873838"/>
            <a:ext cx="2433667" cy="812530"/>
          </a:xfrm>
          <a:prstGeom prst="rect">
            <a:avLst/>
          </a:prstGeom>
          <a:noFill/>
        </p:spPr>
        <p:txBody>
          <a:bodyPr wrap="square" rtlCol="0">
            <a:spAutoFit/>
          </a:bodyPr>
          <a:lstStyle/>
          <a:p>
            <a:pPr>
              <a:lnSpc>
                <a:spcPct val="130000"/>
              </a:lnSpc>
            </a:pPr>
            <a:r>
              <a:rPr lang="zh-CN" altLang="en-US" sz="1200" kern="3000" spc="31" dirty="0">
                <a:solidFill>
                  <a:schemeClr val="bg1">
                    <a:lumMod val="65000"/>
                  </a:schemeClr>
                </a:solidFill>
                <a:cs typeface="+mn-ea"/>
                <a:sym typeface="+mn-lt"/>
              </a:rPr>
              <a:t>文字内容需概括精炼，建议与标题相关并符合整体语言风格，语言描述尽量简洁生动</a:t>
            </a:r>
          </a:p>
        </p:txBody>
      </p:sp>
    </p:spTree>
    <p:extLst>
      <p:ext uri="{BB962C8B-B14F-4D97-AF65-F5344CB8AC3E}">
        <p14:creationId xmlns:p14="http://schemas.microsoft.com/office/powerpoint/2010/main" val="21669781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000"/>
                            </p:stCondLst>
                            <p:childTnLst>
                              <p:par>
                                <p:cTn id="23" presetID="22" presetClass="entr" presetSubtype="4"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00"/>
                                        <p:tgtEl>
                                          <p:spTgt spid="7"/>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childTnLst>
                          </p:cTn>
                        </p:par>
                        <p:par>
                          <p:cTn id="40" fill="hold">
                            <p:stCondLst>
                              <p:cond delay="2000"/>
                            </p:stCondLst>
                            <p:childTnLst>
                              <p:par>
                                <p:cTn id="41" presetID="2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500"/>
                                        <p:tgtEl>
                                          <p:spTgt spid="3"/>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down)">
                                      <p:cBhvr>
                                        <p:cTn id="46" dur="500"/>
                                        <p:tgtEl>
                                          <p:spTgt spid="6"/>
                                        </p:tgtEl>
                                      </p:cBhvr>
                                    </p:animEffect>
                                  </p:childTnLst>
                                </p:cTn>
                              </p:par>
                            </p:childTnLst>
                          </p:cTn>
                        </p:par>
                        <p:par>
                          <p:cTn id="47" fill="hold">
                            <p:stCondLst>
                              <p:cond delay="2500"/>
                            </p:stCondLst>
                            <p:childTnLst>
                              <p:par>
                                <p:cTn id="48" presetID="53" presetClass="entr" presetSubtype="16" fill="hold"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par>
                                <p:cTn id="53" presetID="53" presetClass="entr" presetSubtype="16"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3000"/>
                            </p:stCondLst>
                            <p:childTnLst>
                              <p:par>
                                <p:cTn id="59" presetID="22" presetClass="entr" presetSubtype="4" fill="hold" grpId="0" nodeType="after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wipe(down)">
                                      <p:cBhvr>
                                        <p:cTn id="61" dur="500"/>
                                        <p:tgtEl>
                                          <p:spTgt spid="2"/>
                                        </p:tgtEl>
                                      </p:cBhvr>
                                    </p:animEffec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500" fill="hold"/>
                                        <p:tgtEl>
                                          <p:spTgt spid="9"/>
                                        </p:tgtEl>
                                        <p:attrNameLst>
                                          <p:attrName>ppt_w</p:attrName>
                                        </p:attrNameLst>
                                      </p:cBhvr>
                                      <p:tavLst>
                                        <p:tav tm="0">
                                          <p:val>
                                            <p:fltVal val="0"/>
                                          </p:val>
                                        </p:tav>
                                        <p:tav tm="100000">
                                          <p:val>
                                            <p:strVal val="#ppt_w"/>
                                          </p:val>
                                        </p:tav>
                                      </p:tavLst>
                                    </p:anim>
                                    <p:anim calcmode="lin" valueType="num">
                                      <p:cBhvr>
                                        <p:cTn id="66" dur="500" fill="hold"/>
                                        <p:tgtEl>
                                          <p:spTgt spid="9"/>
                                        </p:tgtEl>
                                        <p:attrNameLst>
                                          <p:attrName>ppt_h</p:attrName>
                                        </p:attrNameLst>
                                      </p:cBhvr>
                                      <p:tavLst>
                                        <p:tav tm="0">
                                          <p:val>
                                            <p:fltVal val="0"/>
                                          </p:val>
                                        </p:tav>
                                        <p:tav tm="100000">
                                          <p:val>
                                            <p:strVal val="#ppt_h"/>
                                          </p:val>
                                        </p:tav>
                                      </p:tavLst>
                                    </p:anim>
                                    <p:animEffect transition="in" filter="fade">
                                      <p:cBhvr>
                                        <p:cTn id="67" dur="500"/>
                                        <p:tgtEl>
                                          <p:spTgt spid="9"/>
                                        </p:tgtEl>
                                      </p:cBhvr>
                                    </p:animEffect>
                                  </p:childTnLst>
                                </p:cTn>
                              </p:par>
                            </p:childTnLst>
                          </p:cTn>
                        </p:par>
                        <p:par>
                          <p:cTn id="68" fill="hold">
                            <p:stCondLst>
                              <p:cond delay="4000"/>
                            </p:stCondLst>
                            <p:childTnLst>
                              <p:par>
                                <p:cTn id="69" presetID="53" presetClass="entr" presetSubtype="16"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Effect transition="in" filter="fade">
                                      <p:cBhvr>
                                        <p:cTn id="73" dur="500"/>
                                        <p:tgtEl>
                                          <p:spTgt spid="2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500" fill="hold"/>
                                        <p:tgtEl>
                                          <p:spTgt spid="24"/>
                                        </p:tgtEl>
                                        <p:attrNameLst>
                                          <p:attrName>ppt_w</p:attrName>
                                        </p:attrNameLst>
                                      </p:cBhvr>
                                      <p:tavLst>
                                        <p:tav tm="0">
                                          <p:val>
                                            <p:fltVal val="0"/>
                                          </p:val>
                                        </p:tav>
                                        <p:tav tm="100000">
                                          <p:val>
                                            <p:strVal val="#ppt_w"/>
                                          </p:val>
                                        </p:tav>
                                      </p:tavLst>
                                    </p:anim>
                                    <p:anim calcmode="lin" valueType="num">
                                      <p:cBhvr>
                                        <p:cTn id="77" dur="500" fill="hold"/>
                                        <p:tgtEl>
                                          <p:spTgt spid="24"/>
                                        </p:tgtEl>
                                        <p:attrNameLst>
                                          <p:attrName>ppt_h</p:attrName>
                                        </p:attrNameLst>
                                      </p:cBhvr>
                                      <p:tavLst>
                                        <p:tav tm="0">
                                          <p:val>
                                            <p:fltVal val="0"/>
                                          </p:val>
                                        </p:tav>
                                        <p:tav tm="100000">
                                          <p:val>
                                            <p:strVal val="#ppt_h"/>
                                          </p:val>
                                        </p:tav>
                                      </p:tavLst>
                                    </p:anim>
                                    <p:animEffect transition="in" filter="fade">
                                      <p:cBhvr>
                                        <p:cTn id="78" dur="500"/>
                                        <p:tgtEl>
                                          <p:spTgt spid="24"/>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p:cTn id="81" dur="500" fill="hold"/>
                                        <p:tgtEl>
                                          <p:spTgt spid="25"/>
                                        </p:tgtEl>
                                        <p:attrNameLst>
                                          <p:attrName>ppt_w</p:attrName>
                                        </p:attrNameLst>
                                      </p:cBhvr>
                                      <p:tavLst>
                                        <p:tav tm="0">
                                          <p:val>
                                            <p:fltVal val="0"/>
                                          </p:val>
                                        </p:tav>
                                        <p:tav tm="100000">
                                          <p:val>
                                            <p:strVal val="#ppt_w"/>
                                          </p:val>
                                        </p:tav>
                                      </p:tavLst>
                                    </p:anim>
                                    <p:anim calcmode="lin" valueType="num">
                                      <p:cBhvr>
                                        <p:cTn id="82" dur="500" fill="hold"/>
                                        <p:tgtEl>
                                          <p:spTgt spid="25"/>
                                        </p:tgtEl>
                                        <p:attrNameLst>
                                          <p:attrName>ppt_h</p:attrName>
                                        </p:attrNameLst>
                                      </p:cBhvr>
                                      <p:tavLst>
                                        <p:tav tm="0">
                                          <p:val>
                                            <p:fltVal val="0"/>
                                          </p:val>
                                        </p:tav>
                                        <p:tav tm="100000">
                                          <p:val>
                                            <p:strVal val="#ppt_h"/>
                                          </p:val>
                                        </p:tav>
                                      </p:tavLst>
                                    </p:anim>
                                    <p:animEffect transition="in" filter="fade">
                                      <p:cBhvr>
                                        <p:cTn id="83" dur="500"/>
                                        <p:tgtEl>
                                          <p:spTgt spid="25"/>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500" fill="hold"/>
                                        <p:tgtEl>
                                          <p:spTgt spid="26"/>
                                        </p:tgtEl>
                                        <p:attrNameLst>
                                          <p:attrName>ppt_w</p:attrName>
                                        </p:attrNameLst>
                                      </p:cBhvr>
                                      <p:tavLst>
                                        <p:tav tm="0">
                                          <p:val>
                                            <p:fltVal val="0"/>
                                          </p:val>
                                        </p:tav>
                                        <p:tav tm="100000">
                                          <p:val>
                                            <p:strVal val="#ppt_w"/>
                                          </p:val>
                                        </p:tav>
                                      </p:tavLst>
                                    </p:anim>
                                    <p:anim calcmode="lin" valueType="num">
                                      <p:cBhvr>
                                        <p:cTn id="87" dur="500" fill="hold"/>
                                        <p:tgtEl>
                                          <p:spTgt spid="26"/>
                                        </p:tgtEl>
                                        <p:attrNameLst>
                                          <p:attrName>ppt_h</p:attrName>
                                        </p:attrNameLst>
                                      </p:cBhvr>
                                      <p:tavLst>
                                        <p:tav tm="0">
                                          <p:val>
                                            <p:fltVal val="0"/>
                                          </p:val>
                                        </p:tav>
                                        <p:tav tm="100000">
                                          <p:val>
                                            <p:strVal val="#ppt_h"/>
                                          </p:val>
                                        </p:tav>
                                      </p:tavLst>
                                    </p:anim>
                                    <p:animEffect transition="in" filter="fade">
                                      <p:cBhvr>
                                        <p:cTn id="88" dur="500"/>
                                        <p:tgtEl>
                                          <p:spTgt spid="26"/>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p:cTn id="96" dur="500" fill="hold"/>
                                        <p:tgtEl>
                                          <p:spTgt spid="36"/>
                                        </p:tgtEl>
                                        <p:attrNameLst>
                                          <p:attrName>ppt_w</p:attrName>
                                        </p:attrNameLst>
                                      </p:cBhvr>
                                      <p:tavLst>
                                        <p:tav tm="0">
                                          <p:val>
                                            <p:fltVal val="0"/>
                                          </p:val>
                                        </p:tav>
                                        <p:tav tm="100000">
                                          <p:val>
                                            <p:strVal val="#ppt_w"/>
                                          </p:val>
                                        </p:tav>
                                      </p:tavLst>
                                    </p:anim>
                                    <p:anim calcmode="lin" valueType="num">
                                      <p:cBhvr>
                                        <p:cTn id="97" dur="500" fill="hold"/>
                                        <p:tgtEl>
                                          <p:spTgt spid="36"/>
                                        </p:tgtEl>
                                        <p:attrNameLst>
                                          <p:attrName>ppt_h</p:attrName>
                                        </p:attrNameLst>
                                      </p:cBhvr>
                                      <p:tavLst>
                                        <p:tav tm="0">
                                          <p:val>
                                            <p:fltVal val="0"/>
                                          </p:val>
                                        </p:tav>
                                        <p:tav tm="100000">
                                          <p:val>
                                            <p:strVal val="#ppt_h"/>
                                          </p:val>
                                        </p:tav>
                                      </p:tavLst>
                                    </p:anim>
                                    <p:animEffect transition="in" filter="fade">
                                      <p:cBhvr>
                                        <p:cTn id="98" dur="500"/>
                                        <p:tgtEl>
                                          <p:spTgt spid="36"/>
                                        </p:tgtEl>
                                      </p:cBhvr>
                                    </p:animEffect>
                                  </p:childTnLst>
                                </p:cTn>
                              </p:par>
                              <p:par>
                                <p:cTn id="99" presetID="53" presetClass="entr" presetSubtype="16"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Effect transition="in" filter="fade">
                                      <p:cBhvr>
                                        <p:cTn id="103" dur="500"/>
                                        <p:tgtEl>
                                          <p:spTgt spid="37"/>
                                        </p:tgtEl>
                                      </p:cBhvr>
                                    </p:animEffect>
                                  </p:childTnLst>
                                </p:cTn>
                              </p:par>
                            </p:childTnLst>
                          </p:cTn>
                        </p:par>
                        <p:par>
                          <p:cTn id="104" fill="hold">
                            <p:stCondLst>
                              <p:cond delay="4500"/>
                            </p:stCondLst>
                            <p:childTnLst>
                              <p:par>
                                <p:cTn id="105" presetID="10" presetClass="entr" presetSubtype="0"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500"/>
                                        <p:tgtEl>
                                          <p:spTgt spid="2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Effect transition="in" filter="fade">
                                      <p:cBhvr>
                                        <p:cTn id="110" dur="500"/>
                                        <p:tgtEl>
                                          <p:spTgt spid="28"/>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fade">
                                      <p:cBhvr>
                                        <p:cTn id="113" dur="500"/>
                                        <p:tgtEl>
                                          <p:spTgt spid="2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30"/>
                                        </p:tgtEl>
                                        <p:attrNameLst>
                                          <p:attrName>style.visibility</p:attrName>
                                        </p:attrNameLst>
                                      </p:cBhvr>
                                      <p:to>
                                        <p:strVal val="visible"/>
                                      </p:to>
                                    </p:set>
                                    <p:animEffect transition="in" filter="fade">
                                      <p:cBhvr>
                                        <p:cTn id="116" dur="500"/>
                                        <p:tgtEl>
                                          <p:spTgt spid="30"/>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animEffect transition="in" filter="fade">
                                      <p:cBhvr>
                                        <p:cTn id="119" dur="500"/>
                                        <p:tgtEl>
                                          <p:spTgt spid="31"/>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fade">
                                      <p:cBhvr>
                                        <p:cTn id="122" dur="500"/>
                                        <p:tgtEl>
                                          <p:spTgt spid="32"/>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Effect transition="in" filter="fade">
                                      <p:cBhvr>
                                        <p:cTn id="125" dur="500"/>
                                        <p:tgtEl>
                                          <p:spTgt spid="3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34"/>
                                        </p:tgtEl>
                                        <p:attrNameLst>
                                          <p:attrName>style.visibility</p:attrName>
                                        </p:attrNameLst>
                                      </p:cBhvr>
                                      <p:to>
                                        <p:strVal val="visible"/>
                                      </p:to>
                                    </p:set>
                                    <p:animEffect transition="in" filter="fade">
                                      <p:cBhvr>
                                        <p:cTn id="128" dur="500"/>
                                        <p:tgtEl>
                                          <p:spTgt spid="34"/>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Effect transition="in" filter="fade">
                                      <p:cBhvr>
                                        <p:cTn id="131" dur="500"/>
                                        <p:tgtEl>
                                          <p:spTgt spid="38"/>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9"/>
                                        </p:tgtEl>
                                        <p:attrNameLst>
                                          <p:attrName>style.visibility</p:attrName>
                                        </p:attrNameLst>
                                      </p:cBhvr>
                                      <p:to>
                                        <p:strVal val="visible"/>
                                      </p:to>
                                    </p:set>
                                    <p:animEffect transition="in" filter="fade">
                                      <p:cBhvr>
                                        <p:cTn id="134" dur="500"/>
                                        <p:tgtEl>
                                          <p:spTgt spid="39"/>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40"/>
                                        </p:tgtEl>
                                        <p:attrNameLst>
                                          <p:attrName>style.visibility</p:attrName>
                                        </p:attrNameLst>
                                      </p:cBhvr>
                                      <p:to>
                                        <p:strVal val="visible"/>
                                      </p:to>
                                    </p:set>
                                    <p:animEffect transition="in" filter="fade">
                                      <p:cBhvr>
                                        <p:cTn id="137" dur="500"/>
                                        <p:tgtEl>
                                          <p:spTgt spid="40"/>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fade">
                                      <p:cBhvr>
                                        <p:cTn id="140" dur="500"/>
                                        <p:tgtEl>
                                          <p:spTgt spid="41"/>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fade">
                                      <p:cBhvr>
                                        <p:cTn id="143" dur="500"/>
                                        <p:tgtEl>
                                          <p:spTgt spid="42"/>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43"/>
                                        </p:tgtEl>
                                        <p:attrNameLst>
                                          <p:attrName>style.visibility</p:attrName>
                                        </p:attrNameLst>
                                      </p:cBhvr>
                                      <p:to>
                                        <p:strVal val="visible"/>
                                      </p:to>
                                    </p:set>
                                    <p:animEffect transition="in" filter="fade">
                                      <p:cBhvr>
                                        <p:cTn id="14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animBg="1"/>
      <p:bldP spid="36" grpId="0" animBg="1"/>
      <p:bldP spid="37" grpId="0" animBg="1"/>
      <p:bldP spid="38" grpId="0"/>
      <p:bldP spid="39" grpId="0"/>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4038500" y="2120653"/>
            <a:ext cx="2416351" cy="2352288"/>
          </a:xfrm>
          <a:custGeom>
            <a:avLst/>
            <a:gdLst/>
            <a:ahLst/>
            <a:cxnLst>
              <a:cxn ang="0">
                <a:pos x="265" y="22"/>
              </a:cxn>
              <a:cxn ang="0">
                <a:pos x="399" y="0"/>
              </a:cxn>
              <a:cxn ang="0">
                <a:pos x="644" y="84"/>
              </a:cxn>
              <a:cxn ang="0">
                <a:pos x="682" y="117"/>
              </a:cxn>
              <a:cxn ang="0">
                <a:pos x="778" y="268"/>
              </a:cxn>
              <a:cxn ang="0">
                <a:pos x="799" y="391"/>
              </a:cxn>
              <a:cxn ang="0">
                <a:pos x="754" y="291"/>
              </a:cxn>
              <a:cxn ang="0">
                <a:pos x="644" y="246"/>
              </a:cxn>
              <a:cxn ang="0">
                <a:pos x="644" y="246"/>
              </a:cxn>
              <a:cxn ang="0">
                <a:pos x="643" y="246"/>
              </a:cxn>
              <a:cxn ang="0">
                <a:pos x="510" y="267"/>
              </a:cxn>
              <a:cxn ang="0">
                <a:pos x="360" y="363"/>
              </a:cxn>
              <a:cxn ang="0">
                <a:pos x="326" y="401"/>
              </a:cxn>
              <a:cxn ang="0">
                <a:pos x="243" y="646"/>
              </a:cxn>
              <a:cxn ang="0">
                <a:pos x="264" y="777"/>
              </a:cxn>
              <a:cxn ang="0">
                <a:pos x="117" y="682"/>
              </a:cxn>
              <a:cxn ang="0">
                <a:pos x="0" y="400"/>
              </a:cxn>
              <a:cxn ang="0">
                <a:pos x="117" y="117"/>
              </a:cxn>
              <a:cxn ang="0">
                <a:pos x="265" y="22"/>
              </a:cxn>
            </a:cxnLst>
            <a:rect l="0" t="0" r="r" b="b"/>
            <a:pathLst>
              <a:path w="799" h="777">
                <a:moveTo>
                  <a:pt x="265" y="22"/>
                </a:moveTo>
                <a:cubicBezTo>
                  <a:pt x="307" y="8"/>
                  <a:pt x="351" y="0"/>
                  <a:pt x="399" y="0"/>
                </a:cubicBezTo>
                <a:cubicBezTo>
                  <a:pt x="492" y="0"/>
                  <a:pt x="574" y="28"/>
                  <a:pt x="644" y="84"/>
                </a:cubicBezTo>
                <a:cubicBezTo>
                  <a:pt x="657" y="94"/>
                  <a:pt x="670" y="105"/>
                  <a:pt x="682" y="117"/>
                </a:cubicBezTo>
                <a:cubicBezTo>
                  <a:pt x="727" y="162"/>
                  <a:pt x="759" y="212"/>
                  <a:pt x="778" y="268"/>
                </a:cubicBezTo>
                <a:cubicBezTo>
                  <a:pt x="791" y="306"/>
                  <a:pt x="798" y="347"/>
                  <a:pt x="799" y="391"/>
                </a:cubicBezTo>
                <a:cubicBezTo>
                  <a:pt x="797" y="353"/>
                  <a:pt x="781" y="319"/>
                  <a:pt x="754" y="291"/>
                </a:cubicBezTo>
                <a:cubicBezTo>
                  <a:pt x="723" y="261"/>
                  <a:pt x="687" y="246"/>
                  <a:pt x="644" y="246"/>
                </a:cubicBezTo>
                <a:cubicBezTo>
                  <a:pt x="644" y="246"/>
                  <a:pt x="644" y="246"/>
                  <a:pt x="644" y="246"/>
                </a:cubicBezTo>
                <a:cubicBezTo>
                  <a:pt x="644" y="246"/>
                  <a:pt x="643" y="246"/>
                  <a:pt x="643" y="246"/>
                </a:cubicBezTo>
                <a:cubicBezTo>
                  <a:pt x="596" y="246"/>
                  <a:pt x="552" y="253"/>
                  <a:pt x="510" y="267"/>
                </a:cubicBezTo>
                <a:cubicBezTo>
                  <a:pt x="455" y="286"/>
                  <a:pt x="405" y="318"/>
                  <a:pt x="360" y="363"/>
                </a:cubicBezTo>
                <a:cubicBezTo>
                  <a:pt x="348" y="375"/>
                  <a:pt x="337" y="388"/>
                  <a:pt x="326" y="401"/>
                </a:cubicBezTo>
                <a:cubicBezTo>
                  <a:pt x="271" y="471"/>
                  <a:pt x="243" y="553"/>
                  <a:pt x="243" y="646"/>
                </a:cubicBezTo>
                <a:cubicBezTo>
                  <a:pt x="243" y="693"/>
                  <a:pt x="250" y="736"/>
                  <a:pt x="264" y="777"/>
                </a:cubicBezTo>
                <a:cubicBezTo>
                  <a:pt x="210" y="758"/>
                  <a:pt x="161" y="726"/>
                  <a:pt x="117" y="682"/>
                </a:cubicBezTo>
                <a:cubicBezTo>
                  <a:pt x="39" y="604"/>
                  <a:pt x="0" y="510"/>
                  <a:pt x="0" y="400"/>
                </a:cubicBezTo>
                <a:cubicBezTo>
                  <a:pt x="0" y="290"/>
                  <a:pt x="39" y="195"/>
                  <a:pt x="117" y="117"/>
                </a:cubicBezTo>
                <a:cubicBezTo>
                  <a:pt x="161" y="73"/>
                  <a:pt x="210" y="42"/>
                  <a:pt x="265" y="22"/>
                </a:cubicBezTo>
                <a:close/>
              </a:path>
            </a:pathLst>
          </a:custGeom>
          <a:solidFill>
            <a:srgbClr val="8BCCD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3" name="Freeform 6"/>
          <p:cNvSpPr>
            <a:spLocks/>
          </p:cNvSpPr>
          <p:nvPr/>
        </p:nvSpPr>
        <p:spPr bwMode="auto">
          <a:xfrm>
            <a:off x="4839280" y="1381934"/>
            <a:ext cx="2352289" cy="2422356"/>
          </a:xfrm>
          <a:custGeom>
            <a:avLst/>
            <a:gdLst/>
            <a:ahLst/>
            <a:cxnLst>
              <a:cxn ang="0">
                <a:pos x="390" y="800"/>
              </a:cxn>
              <a:cxn ang="0">
                <a:pos x="489" y="755"/>
              </a:cxn>
              <a:cxn ang="0">
                <a:pos x="534" y="657"/>
              </a:cxn>
              <a:cxn ang="0">
                <a:pos x="534" y="645"/>
              </a:cxn>
              <a:cxn ang="0">
                <a:pos x="534" y="635"/>
              </a:cxn>
              <a:cxn ang="0">
                <a:pos x="513" y="512"/>
              </a:cxn>
              <a:cxn ang="0">
                <a:pos x="417" y="361"/>
              </a:cxn>
              <a:cxn ang="0">
                <a:pos x="379" y="328"/>
              </a:cxn>
              <a:cxn ang="0">
                <a:pos x="134" y="244"/>
              </a:cxn>
              <a:cxn ang="0">
                <a:pos x="0" y="266"/>
              </a:cxn>
              <a:cxn ang="0">
                <a:pos x="95" y="117"/>
              </a:cxn>
              <a:cxn ang="0">
                <a:pos x="378" y="0"/>
              </a:cxn>
              <a:cxn ang="0">
                <a:pos x="661" y="117"/>
              </a:cxn>
              <a:cxn ang="0">
                <a:pos x="756" y="266"/>
              </a:cxn>
              <a:cxn ang="0">
                <a:pos x="778" y="400"/>
              </a:cxn>
              <a:cxn ang="0">
                <a:pos x="695" y="645"/>
              </a:cxn>
              <a:cxn ang="0">
                <a:pos x="661" y="683"/>
              </a:cxn>
              <a:cxn ang="0">
                <a:pos x="512" y="778"/>
              </a:cxn>
              <a:cxn ang="0">
                <a:pos x="390" y="800"/>
              </a:cxn>
            </a:cxnLst>
            <a:rect l="0" t="0" r="r" b="b"/>
            <a:pathLst>
              <a:path w="778" h="800">
                <a:moveTo>
                  <a:pt x="390" y="800"/>
                </a:moveTo>
                <a:cubicBezTo>
                  <a:pt x="428" y="798"/>
                  <a:pt x="461" y="783"/>
                  <a:pt x="489" y="755"/>
                </a:cubicBezTo>
                <a:cubicBezTo>
                  <a:pt x="516" y="727"/>
                  <a:pt x="531" y="695"/>
                  <a:pt x="534" y="657"/>
                </a:cubicBezTo>
                <a:cubicBezTo>
                  <a:pt x="534" y="653"/>
                  <a:pt x="534" y="649"/>
                  <a:pt x="534" y="645"/>
                </a:cubicBezTo>
                <a:cubicBezTo>
                  <a:pt x="534" y="642"/>
                  <a:pt x="534" y="638"/>
                  <a:pt x="534" y="635"/>
                </a:cubicBezTo>
                <a:cubicBezTo>
                  <a:pt x="533" y="591"/>
                  <a:pt x="526" y="550"/>
                  <a:pt x="513" y="512"/>
                </a:cubicBezTo>
                <a:cubicBezTo>
                  <a:pt x="494" y="456"/>
                  <a:pt x="462" y="406"/>
                  <a:pt x="417" y="361"/>
                </a:cubicBezTo>
                <a:cubicBezTo>
                  <a:pt x="405" y="349"/>
                  <a:pt x="392" y="338"/>
                  <a:pt x="379" y="328"/>
                </a:cubicBezTo>
                <a:cubicBezTo>
                  <a:pt x="309" y="272"/>
                  <a:pt x="227" y="244"/>
                  <a:pt x="134" y="244"/>
                </a:cubicBezTo>
                <a:cubicBezTo>
                  <a:pt x="86" y="244"/>
                  <a:pt x="42" y="252"/>
                  <a:pt x="0" y="266"/>
                </a:cubicBezTo>
                <a:cubicBezTo>
                  <a:pt x="19" y="212"/>
                  <a:pt x="51" y="162"/>
                  <a:pt x="95" y="117"/>
                </a:cubicBezTo>
                <a:cubicBezTo>
                  <a:pt x="173" y="39"/>
                  <a:pt x="268" y="0"/>
                  <a:pt x="378" y="0"/>
                </a:cubicBezTo>
                <a:cubicBezTo>
                  <a:pt x="488" y="0"/>
                  <a:pt x="583" y="39"/>
                  <a:pt x="661" y="117"/>
                </a:cubicBezTo>
                <a:cubicBezTo>
                  <a:pt x="705" y="162"/>
                  <a:pt x="737" y="211"/>
                  <a:pt x="756" y="266"/>
                </a:cubicBezTo>
                <a:cubicBezTo>
                  <a:pt x="771" y="308"/>
                  <a:pt x="778" y="352"/>
                  <a:pt x="778" y="400"/>
                </a:cubicBezTo>
                <a:cubicBezTo>
                  <a:pt x="778" y="493"/>
                  <a:pt x="750" y="575"/>
                  <a:pt x="695" y="645"/>
                </a:cubicBezTo>
                <a:cubicBezTo>
                  <a:pt x="684" y="658"/>
                  <a:pt x="673" y="671"/>
                  <a:pt x="661" y="683"/>
                </a:cubicBezTo>
                <a:cubicBezTo>
                  <a:pt x="616" y="727"/>
                  <a:pt x="567" y="759"/>
                  <a:pt x="512" y="778"/>
                </a:cubicBezTo>
                <a:cubicBezTo>
                  <a:pt x="474" y="792"/>
                  <a:pt x="433" y="799"/>
                  <a:pt x="390" y="800"/>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4" name="Freeform 7"/>
          <p:cNvSpPr>
            <a:spLocks/>
          </p:cNvSpPr>
          <p:nvPr/>
        </p:nvSpPr>
        <p:spPr bwMode="auto">
          <a:xfrm>
            <a:off x="5517940" y="2188719"/>
            <a:ext cx="2414349" cy="2354288"/>
          </a:xfrm>
          <a:custGeom>
            <a:avLst/>
            <a:gdLst/>
            <a:ahLst/>
            <a:cxnLst>
              <a:cxn ang="0">
                <a:pos x="532" y="0"/>
              </a:cxn>
              <a:cxn ang="0">
                <a:pos x="682" y="95"/>
              </a:cxn>
              <a:cxn ang="0">
                <a:pos x="799" y="378"/>
              </a:cxn>
              <a:cxn ang="0">
                <a:pos x="682" y="660"/>
              </a:cxn>
              <a:cxn ang="0">
                <a:pos x="533" y="756"/>
              </a:cxn>
              <a:cxn ang="0">
                <a:pos x="399" y="778"/>
              </a:cxn>
              <a:cxn ang="0">
                <a:pos x="155" y="694"/>
              </a:cxn>
              <a:cxn ang="0">
                <a:pos x="117" y="660"/>
              </a:cxn>
              <a:cxn ang="0">
                <a:pos x="22" y="513"/>
              </a:cxn>
              <a:cxn ang="0">
                <a:pos x="0" y="391"/>
              </a:cxn>
              <a:cxn ang="0">
                <a:pos x="45" y="489"/>
              </a:cxn>
              <a:cxn ang="0">
                <a:pos x="145" y="534"/>
              </a:cxn>
              <a:cxn ang="0">
                <a:pos x="155" y="534"/>
              </a:cxn>
              <a:cxn ang="0">
                <a:pos x="166" y="534"/>
              </a:cxn>
              <a:cxn ang="0">
                <a:pos x="288" y="512"/>
              </a:cxn>
              <a:cxn ang="0">
                <a:pos x="437" y="417"/>
              </a:cxn>
              <a:cxn ang="0">
                <a:pos x="471" y="379"/>
              </a:cxn>
              <a:cxn ang="0">
                <a:pos x="554" y="134"/>
              </a:cxn>
              <a:cxn ang="0">
                <a:pos x="532" y="0"/>
              </a:cxn>
            </a:cxnLst>
            <a:rect l="0" t="0" r="r" b="b"/>
            <a:pathLst>
              <a:path w="799" h="778">
                <a:moveTo>
                  <a:pt x="532" y="0"/>
                </a:moveTo>
                <a:cubicBezTo>
                  <a:pt x="587" y="19"/>
                  <a:pt x="637" y="51"/>
                  <a:pt x="682" y="95"/>
                </a:cubicBezTo>
                <a:cubicBezTo>
                  <a:pt x="760" y="173"/>
                  <a:pt x="799" y="268"/>
                  <a:pt x="799" y="378"/>
                </a:cubicBezTo>
                <a:cubicBezTo>
                  <a:pt x="799" y="488"/>
                  <a:pt x="760" y="582"/>
                  <a:pt x="682" y="660"/>
                </a:cubicBezTo>
                <a:cubicBezTo>
                  <a:pt x="637" y="705"/>
                  <a:pt x="588" y="737"/>
                  <a:pt x="533" y="756"/>
                </a:cubicBezTo>
                <a:cubicBezTo>
                  <a:pt x="491" y="770"/>
                  <a:pt x="447" y="778"/>
                  <a:pt x="399" y="778"/>
                </a:cubicBezTo>
                <a:cubicBezTo>
                  <a:pt x="306" y="778"/>
                  <a:pt x="225" y="750"/>
                  <a:pt x="155" y="694"/>
                </a:cubicBezTo>
                <a:cubicBezTo>
                  <a:pt x="142" y="684"/>
                  <a:pt x="129" y="673"/>
                  <a:pt x="117" y="660"/>
                </a:cubicBezTo>
                <a:cubicBezTo>
                  <a:pt x="73" y="616"/>
                  <a:pt x="41" y="567"/>
                  <a:pt x="22" y="513"/>
                </a:cubicBezTo>
                <a:cubicBezTo>
                  <a:pt x="9" y="475"/>
                  <a:pt x="1" y="434"/>
                  <a:pt x="0" y="391"/>
                </a:cubicBezTo>
                <a:cubicBezTo>
                  <a:pt x="2" y="429"/>
                  <a:pt x="18" y="461"/>
                  <a:pt x="45" y="489"/>
                </a:cubicBezTo>
                <a:cubicBezTo>
                  <a:pt x="73" y="517"/>
                  <a:pt x="106" y="532"/>
                  <a:pt x="145" y="534"/>
                </a:cubicBezTo>
                <a:cubicBezTo>
                  <a:pt x="148" y="534"/>
                  <a:pt x="151" y="534"/>
                  <a:pt x="155" y="534"/>
                </a:cubicBezTo>
                <a:cubicBezTo>
                  <a:pt x="159" y="534"/>
                  <a:pt x="162" y="534"/>
                  <a:pt x="166" y="534"/>
                </a:cubicBezTo>
                <a:cubicBezTo>
                  <a:pt x="209" y="533"/>
                  <a:pt x="250" y="526"/>
                  <a:pt x="288" y="512"/>
                </a:cubicBezTo>
                <a:cubicBezTo>
                  <a:pt x="343" y="493"/>
                  <a:pt x="392" y="461"/>
                  <a:pt x="437" y="417"/>
                </a:cubicBezTo>
                <a:cubicBezTo>
                  <a:pt x="449" y="405"/>
                  <a:pt x="460" y="392"/>
                  <a:pt x="471" y="379"/>
                </a:cubicBezTo>
                <a:cubicBezTo>
                  <a:pt x="526" y="309"/>
                  <a:pt x="554" y="227"/>
                  <a:pt x="554" y="134"/>
                </a:cubicBezTo>
                <a:cubicBezTo>
                  <a:pt x="554" y="86"/>
                  <a:pt x="547" y="42"/>
                  <a:pt x="532" y="0"/>
                </a:cubicBezTo>
                <a:close/>
              </a:path>
            </a:pathLst>
          </a:custGeom>
          <a:solidFill>
            <a:srgbClr val="8BCCD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5" name="Freeform 8"/>
          <p:cNvSpPr>
            <a:spLocks/>
          </p:cNvSpPr>
          <p:nvPr/>
        </p:nvSpPr>
        <p:spPr bwMode="auto">
          <a:xfrm>
            <a:off x="4773215" y="2865377"/>
            <a:ext cx="2354289" cy="2420355"/>
          </a:xfrm>
          <a:custGeom>
            <a:avLst/>
            <a:gdLst/>
            <a:ahLst/>
            <a:cxnLst>
              <a:cxn ang="0">
                <a:pos x="400" y="0"/>
              </a:cxn>
              <a:cxn ang="0">
                <a:pos x="400" y="0"/>
              </a:cxn>
              <a:cxn ang="0">
                <a:pos x="291" y="45"/>
              </a:cxn>
              <a:cxn ang="0">
                <a:pos x="246" y="145"/>
              </a:cxn>
              <a:cxn ang="0">
                <a:pos x="246" y="155"/>
              </a:cxn>
              <a:cxn ang="0">
                <a:pos x="246" y="167"/>
              </a:cxn>
              <a:cxn ang="0">
                <a:pos x="268" y="289"/>
              </a:cxn>
              <a:cxn ang="0">
                <a:pos x="363" y="436"/>
              </a:cxn>
              <a:cxn ang="0">
                <a:pos x="401" y="470"/>
              </a:cxn>
              <a:cxn ang="0">
                <a:pos x="645" y="554"/>
              </a:cxn>
              <a:cxn ang="0">
                <a:pos x="779" y="532"/>
              </a:cxn>
              <a:cxn ang="0">
                <a:pos x="683" y="683"/>
              </a:cxn>
              <a:cxn ang="0">
                <a:pos x="400" y="800"/>
              </a:cxn>
              <a:cxn ang="0">
                <a:pos x="117" y="683"/>
              </a:cxn>
              <a:cxn ang="0">
                <a:pos x="21" y="531"/>
              </a:cxn>
              <a:cxn ang="0">
                <a:pos x="0" y="400"/>
              </a:cxn>
              <a:cxn ang="0">
                <a:pos x="83" y="155"/>
              </a:cxn>
              <a:cxn ang="0">
                <a:pos x="117" y="117"/>
              </a:cxn>
              <a:cxn ang="0">
                <a:pos x="267" y="21"/>
              </a:cxn>
              <a:cxn ang="0">
                <a:pos x="400" y="0"/>
              </a:cxn>
            </a:cxnLst>
            <a:rect l="0" t="0" r="r" b="b"/>
            <a:pathLst>
              <a:path w="779" h="800">
                <a:moveTo>
                  <a:pt x="400" y="0"/>
                </a:moveTo>
                <a:cubicBezTo>
                  <a:pt x="400" y="0"/>
                  <a:pt x="400" y="0"/>
                  <a:pt x="400" y="0"/>
                </a:cubicBezTo>
                <a:cubicBezTo>
                  <a:pt x="358" y="0"/>
                  <a:pt x="321" y="15"/>
                  <a:pt x="291" y="45"/>
                </a:cubicBezTo>
                <a:cubicBezTo>
                  <a:pt x="263" y="73"/>
                  <a:pt x="248" y="107"/>
                  <a:pt x="246" y="145"/>
                </a:cubicBezTo>
                <a:cubicBezTo>
                  <a:pt x="246" y="148"/>
                  <a:pt x="246" y="152"/>
                  <a:pt x="246" y="155"/>
                </a:cubicBezTo>
                <a:cubicBezTo>
                  <a:pt x="246" y="159"/>
                  <a:pt x="246" y="163"/>
                  <a:pt x="246" y="167"/>
                </a:cubicBezTo>
                <a:cubicBezTo>
                  <a:pt x="247" y="210"/>
                  <a:pt x="255" y="251"/>
                  <a:pt x="268" y="289"/>
                </a:cubicBezTo>
                <a:cubicBezTo>
                  <a:pt x="287" y="343"/>
                  <a:pt x="319" y="392"/>
                  <a:pt x="363" y="436"/>
                </a:cubicBezTo>
                <a:cubicBezTo>
                  <a:pt x="375" y="449"/>
                  <a:pt x="388" y="460"/>
                  <a:pt x="401" y="470"/>
                </a:cubicBezTo>
                <a:cubicBezTo>
                  <a:pt x="471" y="526"/>
                  <a:pt x="552" y="554"/>
                  <a:pt x="645" y="554"/>
                </a:cubicBezTo>
                <a:cubicBezTo>
                  <a:pt x="693" y="554"/>
                  <a:pt x="737" y="546"/>
                  <a:pt x="779" y="532"/>
                </a:cubicBezTo>
                <a:cubicBezTo>
                  <a:pt x="760" y="587"/>
                  <a:pt x="728" y="638"/>
                  <a:pt x="683" y="683"/>
                </a:cubicBezTo>
                <a:cubicBezTo>
                  <a:pt x="605" y="761"/>
                  <a:pt x="510" y="800"/>
                  <a:pt x="400" y="800"/>
                </a:cubicBezTo>
                <a:cubicBezTo>
                  <a:pt x="290" y="800"/>
                  <a:pt x="195" y="761"/>
                  <a:pt x="117" y="683"/>
                </a:cubicBezTo>
                <a:cubicBezTo>
                  <a:pt x="72" y="638"/>
                  <a:pt x="40" y="587"/>
                  <a:pt x="21" y="531"/>
                </a:cubicBezTo>
                <a:cubicBezTo>
                  <a:pt x="7" y="490"/>
                  <a:pt x="0" y="447"/>
                  <a:pt x="0" y="400"/>
                </a:cubicBezTo>
                <a:cubicBezTo>
                  <a:pt x="0" y="307"/>
                  <a:pt x="28" y="225"/>
                  <a:pt x="83" y="155"/>
                </a:cubicBezTo>
                <a:cubicBezTo>
                  <a:pt x="94" y="142"/>
                  <a:pt x="105" y="129"/>
                  <a:pt x="117" y="117"/>
                </a:cubicBezTo>
                <a:cubicBezTo>
                  <a:pt x="162" y="72"/>
                  <a:pt x="212" y="40"/>
                  <a:pt x="267" y="21"/>
                </a:cubicBezTo>
                <a:cubicBezTo>
                  <a:pt x="309" y="7"/>
                  <a:pt x="353" y="0"/>
                  <a:pt x="400" y="0"/>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6" name="Freeform 65"/>
          <p:cNvSpPr>
            <a:spLocks noEditPoints="1"/>
          </p:cNvSpPr>
          <p:nvPr/>
        </p:nvSpPr>
        <p:spPr bwMode="auto">
          <a:xfrm>
            <a:off x="4434723" y="2709642"/>
            <a:ext cx="515995" cy="470193"/>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7" name="Freeform 131"/>
          <p:cNvSpPr>
            <a:spLocks/>
          </p:cNvSpPr>
          <p:nvPr/>
        </p:nvSpPr>
        <p:spPr bwMode="auto">
          <a:xfrm>
            <a:off x="6213755" y="1952815"/>
            <a:ext cx="403026" cy="40913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8BCCD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8" name="Freeform 135"/>
          <p:cNvSpPr>
            <a:spLocks noEditPoints="1"/>
          </p:cNvSpPr>
          <p:nvPr/>
        </p:nvSpPr>
        <p:spPr bwMode="auto">
          <a:xfrm>
            <a:off x="6926489" y="3548664"/>
            <a:ext cx="482410" cy="45187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9" name="Freeform 36"/>
          <p:cNvSpPr>
            <a:spLocks noEditPoints="1"/>
          </p:cNvSpPr>
          <p:nvPr/>
        </p:nvSpPr>
        <p:spPr bwMode="auto">
          <a:xfrm>
            <a:off x="5381504" y="4353151"/>
            <a:ext cx="390813" cy="42439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rgbClr val="8BCCD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cs typeface="+mn-ea"/>
              <a:sym typeface="+mn-lt"/>
            </a:endParaRPr>
          </a:p>
        </p:txBody>
      </p:sp>
      <p:sp>
        <p:nvSpPr>
          <p:cNvPr id="10" name="TextBox 13"/>
          <p:cNvSpPr txBox="1">
            <a:spLocks noChangeArrowheads="1"/>
          </p:cNvSpPr>
          <p:nvPr/>
        </p:nvSpPr>
        <p:spPr bwMode="auto">
          <a:xfrm>
            <a:off x="7033023" y="4887236"/>
            <a:ext cx="23110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900" dirty="0">
                <a:solidFill>
                  <a:schemeClr val="bg1">
                    <a:lumMod val="65000"/>
                  </a:schemeClr>
                </a:solidFill>
                <a:latin typeface="+mn-lt"/>
                <a:ea typeface="+mn-ea"/>
                <a:cs typeface="+mn-ea"/>
                <a:sym typeface="+mn-lt"/>
              </a:rPr>
              <a:t>请在此处添加详细描述文本，尽量与标题文本语言风格相符合，语言描述尽量简洁生动。</a:t>
            </a:r>
            <a:endParaRPr lang="en-US" altLang="zh-CN" sz="900" dirty="0">
              <a:solidFill>
                <a:schemeClr val="bg1">
                  <a:lumMod val="65000"/>
                </a:schemeClr>
              </a:solidFill>
              <a:latin typeface="+mn-lt"/>
              <a:ea typeface="+mn-ea"/>
              <a:cs typeface="+mn-ea"/>
              <a:sym typeface="+mn-lt"/>
            </a:endParaRPr>
          </a:p>
        </p:txBody>
      </p:sp>
      <p:sp>
        <p:nvSpPr>
          <p:cNvPr id="11" name="TextBox 13"/>
          <p:cNvSpPr txBox="1">
            <a:spLocks noChangeArrowheads="1"/>
          </p:cNvSpPr>
          <p:nvPr/>
        </p:nvSpPr>
        <p:spPr bwMode="auto">
          <a:xfrm>
            <a:off x="2381718" y="1612794"/>
            <a:ext cx="23110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900" dirty="0">
                <a:solidFill>
                  <a:schemeClr val="bg1">
                    <a:lumMod val="65000"/>
                  </a:schemeClr>
                </a:solidFill>
                <a:latin typeface="+mn-lt"/>
                <a:ea typeface="+mn-ea"/>
                <a:cs typeface="+mn-ea"/>
                <a:sym typeface="+mn-lt"/>
              </a:rPr>
              <a:t>请在此处添加详细描述文本，尽量与标题文本语言风格相符合，语言描述尽量简洁生动。</a:t>
            </a:r>
            <a:endParaRPr lang="en-US" altLang="zh-CN" sz="900" dirty="0">
              <a:solidFill>
                <a:schemeClr val="bg1">
                  <a:lumMod val="65000"/>
                </a:schemeClr>
              </a:solidFill>
              <a:latin typeface="+mn-lt"/>
              <a:ea typeface="+mn-ea"/>
              <a:cs typeface="+mn-ea"/>
              <a:sym typeface="+mn-lt"/>
            </a:endParaRPr>
          </a:p>
        </p:txBody>
      </p:sp>
      <p:sp>
        <p:nvSpPr>
          <p:cNvPr id="12" name="TextBox 13"/>
          <p:cNvSpPr txBox="1">
            <a:spLocks noChangeArrowheads="1"/>
          </p:cNvSpPr>
          <p:nvPr/>
        </p:nvSpPr>
        <p:spPr bwMode="auto">
          <a:xfrm>
            <a:off x="8068725" y="3179835"/>
            <a:ext cx="23110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900" dirty="0">
                <a:solidFill>
                  <a:schemeClr val="bg1">
                    <a:lumMod val="65000"/>
                  </a:schemeClr>
                </a:solidFill>
                <a:latin typeface="+mn-lt"/>
                <a:ea typeface="+mn-ea"/>
                <a:cs typeface="+mn-ea"/>
                <a:sym typeface="+mn-lt"/>
              </a:rPr>
              <a:t>请在此处添加详细描述文本，尽量与标题文本语言风格相符合，语言描述尽量简洁生动。</a:t>
            </a:r>
            <a:endParaRPr lang="en-US" altLang="zh-CN" sz="900" dirty="0">
              <a:solidFill>
                <a:schemeClr val="bg1">
                  <a:lumMod val="65000"/>
                </a:schemeClr>
              </a:solidFill>
              <a:latin typeface="+mn-lt"/>
              <a:ea typeface="+mn-ea"/>
              <a:cs typeface="+mn-ea"/>
              <a:sym typeface="+mn-lt"/>
            </a:endParaRPr>
          </a:p>
        </p:txBody>
      </p:sp>
      <p:sp>
        <p:nvSpPr>
          <p:cNvPr id="13" name="TextBox 13"/>
          <p:cNvSpPr txBox="1">
            <a:spLocks noChangeArrowheads="1"/>
          </p:cNvSpPr>
          <p:nvPr/>
        </p:nvSpPr>
        <p:spPr bwMode="auto">
          <a:xfrm>
            <a:off x="1525220" y="3325263"/>
            <a:ext cx="23110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900" dirty="0">
                <a:solidFill>
                  <a:schemeClr val="bg1">
                    <a:lumMod val="65000"/>
                  </a:schemeClr>
                </a:solidFill>
                <a:latin typeface="+mn-lt"/>
                <a:ea typeface="+mn-ea"/>
                <a:cs typeface="+mn-ea"/>
                <a:sym typeface="+mn-lt"/>
              </a:rPr>
              <a:t>请在此处添加详细描述文本，尽量与标题文本语言风格相符合，语言描述尽量简洁生动。</a:t>
            </a:r>
            <a:endParaRPr lang="en-US" altLang="zh-CN" sz="90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73738769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grpSp>
        <p:nvGrpSpPr>
          <p:cNvPr id="8" name="组合 7"/>
          <p:cNvGrpSpPr/>
          <p:nvPr/>
        </p:nvGrpSpPr>
        <p:grpSpPr>
          <a:xfrm>
            <a:off x="1888810" y="1859340"/>
            <a:ext cx="4357283" cy="1969769"/>
            <a:chOff x="2787472" y="1859340"/>
            <a:chExt cx="4357283" cy="1969769"/>
          </a:xfrm>
        </p:grpSpPr>
        <p:sp>
          <p:nvSpPr>
            <p:cNvPr id="2" name="文本框 1"/>
            <p:cNvSpPr txBox="1"/>
            <p:nvPr/>
          </p:nvSpPr>
          <p:spPr>
            <a:xfrm>
              <a:off x="2787472" y="1859340"/>
              <a:ext cx="4357283" cy="1569660"/>
            </a:xfrm>
            <a:prstGeom prst="rect">
              <a:avLst/>
            </a:prstGeom>
            <a:noFill/>
          </p:spPr>
          <p:txBody>
            <a:bodyPr wrap="none" rtlCol="0">
              <a:spAutoFit/>
            </a:bodyPr>
            <a:lstStyle/>
            <a:p>
              <a:r>
                <a:rPr lang="en-US" altLang="zh-CN" sz="9600" b="1" dirty="0" smtClean="0">
                  <a:solidFill>
                    <a:schemeClr val="bg1"/>
                  </a:solidFill>
                  <a:cs typeface="+mn-ea"/>
                  <a:sym typeface="+mn-lt"/>
                </a:rPr>
                <a:t>THREE</a:t>
              </a:r>
              <a:endParaRPr lang="zh-CN" altLang="en-US" sz="9600" b="1" dirty="0">
                <a:solidFill>
                  <a:schemeClr val="bg1"/>
                </a:solidFill>
                <a:cs typeface="+mn-ea"/>
                <a:sym typeface="+mn-lt"/>
              </a:endParaRPr>
            </a:p>
          </p:txBody>
        </p:sp>
        <p:sp>
          <p:nvSpPr>
            <p:cNvPr id="6" name="矩形 5"/>
            <p:cNvSpPr/>
            <p:nvPr/>
          </p:nvSpPr>
          <p:spPr>
            <a:xfrm>
              <a:off x="2787472" y="3244334"/>
              <a:ext cx="3057247" cy="584775"/>
            </a:xfrm>
            <a:prstGeom prst="rect">
              <a:avLst/>
            </a:prstGeom>
          </p:spPr>
          <p:txBody>
            <a:bodyPr wrap="none">
              <a:spAutoFit/>
            </a:bodyPr>
            <a:lstStyle/>
            <a:p>
              <a:r>
                <a:rPr lang="zh-CN" altLang="en-US" sz="3200" b="1" dirty="0">
                  <a:solidFill>
                    <a:srgbClr val="99BAC1"/>
                  </a:solidFill>
                  <a:cs typeface="+mn-ea"/>
                  <a:sym typeface="+mn-lt"/>
                </a:rPr>
                <a:t>请输入你的题目</a:t>
              </a:r>
            </a:p>
          </p:txBody>
        </p:sp>
      </p:grpSp>
      <p:grpSp>
        <p:nvGrpSpPr>
          <p:cNvPr id="3" name="组合 2"/>
          <p:cNvGrpSpPr/>
          <p:nvPr/>
        </p:nvGrpSpPr>
        <p:grpSpPr>
          <a:xfrm>
            <a:off x="6223958" y="660399"/>
            <a:ext cx="2735892" cy="5537202"/>
            <a:chOff x="6223958" y="660399"/>
            <a:chExt cx="2735892" cy="5537202"/>
          </a:xfrm>
        </p:grpSpPr>
        <p:pic>
          <p:nvPicPr>
            <p:cNvPr id="5" name="图片 4"/>
            <p:cNvPicPr>
              <a:picLocks noChangeAspect="1"/>
            </p:cNvPicPr>
            <p:nvPr/>
          </p:nvPicPr>
          <p:blipFill>
            <a:blip r:embed="rId4"/>
            <a:stretch>
              <a:fillRect/>
            </a:stretch>
          </p:blipFill>
          <p:spPr>
            <a:xfrm rot="16200000">
              <a:off x="4823303" y="2061054"/>
              <a:ext cx="5537202" cy="2735892"/>
            </a:xfrm>
            <a:prstGeom prst="rect">
              <a:avLst/>
            </a:prstGeom>
          </p:spPr>
        </p:pic>
        <p:sp>
          <p:nvSpPr>
            <p:cNvPr id="7" name="矩形 6"/>
            <p:cNvSpPr/>
            <p:nvPr/>
          </p:nvSpPr>
          <p:spPr>
            <a:xfrm>
              <a:off x="6731875" y="2336016"/>
              <a:ext cx="1844565" cy="2246769"/>
            </a:xfrm>
            <a:prstGeom prst="rect">
              <a:avLst/>
            </a:prstGeom>
          </p:spPr>
          <p:txBody>
            <a:bodyPr wrap="square">
              <a:spAutoFit/>
            </a:bodyPr>
            <a:lstStyle/>
            <a:p>
              <a:r>
                <a:rPr lang="zh-CN" altLang="en-US" sz="2000" dirty="0">
                  <a:solidFill>
                    <a:srgbClr val="99BAC1"/>
                  </a:solidFill>
                  <a:cs typeface="+mn-ea"/>
                  <a:sym typeface="+mn-lt"/>
                </a:rPr>
                <a:t>请在此处添加详细描述文本，尽量与标题文本语言风格相符合，语言描述尽量简洁生动</a:t>
              </a:r>
              <a:r>
                <a:rPr lang="zh-CN" altLang="en-US" sz="2000" dirty="0" smtClean="0">
                  <a:solidFill>
                    <a:srgbClr val="99BAC1"/>
                  </a:solidFill>
                  <a:cs typeface="+mn-ea"/>
                  <a:sym typeface="+mn-lt"/>
                </a:rPr>
                <a:t>。</a:t>
              </a:r>
              <a:endParaRPr lang="zh-CN" altLang="en-US" sz="2000" dirty="0">
                <a:solidFill>
                  <a:srgbClr val="99BAC1"/>
                </a:solidFill>
                <a:cs typeface="+mn-ea"/>
                <a:sym typeface="+mn-lt"/>
              </a:endParaRPr>
            </a:p>
          </p:txBody>
        </p:sp>
      </p:grpSp>
    </p:spTree>
    <p:extLst>
      <p:ext uri="{BB962C8B-B14F-4D97-AF65-F5344CB8AC3E}">
        <p14:creationId xmlns:p14="http://schemas.microsoft.com/office/powerpoint/2010/main" val="359473064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86098" y="3665828"/>
            <a:ext cx="1485900" cy="1171575"/>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BCCD5"/>
            </a:solidFill>
            <a:ln>
              <a:noFill/>
            </a:ln>
          </p:spPr>
          <p:txBody>
            <a:bodyPr vert="horz" wrap="square" lIns="68580" tIns="34290" rIns="68580" bIns="34290" numCol="1" anchor="t" anchorCtr="0" compatLnSpc="1"/>
            <a:lstStyle/>
            <a:p>
              <a:endParaRPr lang="en-US" sz="1013">
                <a:cs typeface="+mn-ea"/>
                <a:sym typeface="+mn-lt"/>
              </a:endParaRPr>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BCCD5"/>
            </a:solidFill>
            <a:ln>
              <a:noFill/>
            </a:ln>
          </p:spPr>
          <p:txBody>
            <a:bodyPr vert="horz" wrap="square" lIns="68580" tIns="34290" rIns="68580" bIns="34290" numCol="1" anchor="t" anchorCtr="0" compatLnSpc="1"/>
            <a:lstStyle/>
            <a:p>
              <a:endParaRPr lang="en-US" sz="1013">
                <a:cs typeface="+mn-ea"/>
                <a:sym typeface="+mn-lt"/>
              </a:endParaRPr>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grpSp>
      <p:grpSp>
        <p:nvGrpSpPr>
          <p:cNvPr id="8" name="组合 7"/>
          <p:cNvGrpSpPr/>
          <p:nvPr/>
        </p:nvGrpSpPr>
        <p:grpSpPr>
          <a:xfrm>
            <a:off x="4514510" y="2960978"/>
            <a:ext cx="1485900" cy="1169194"/>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chemeClr val="bg1"/>
            </a:solidFill>
            <a:ln>
              <a:noFill/>
            </a:ln>
          </p:spPr>
          <p:txBody>
            <a:bodyPr vert="horz" wrap="square" lIns="68580" tIns="34290" rIns="68580" bIns="34290" numCol="1" anchor="t" anchorCtr="0" compatLnSpc="1"/>
            <a:lstStyle/>
            <a:p>
              <a:endParaRPr lang="en-US" sz="1013">
                <a:cs typeface="+mn-ea"/>
                <a:sym typeface="+mn-lt"/>
              </a:endParaRPr>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chemeClr val="bg1"/>
            </a:solidFill>
            <a:ln>
              <a:noFill/>
            </a:ln>
          </p:spPr>
          <p:txBody>
            <a:bodyPr vert="horz" wrap="square" lIns="68580" tIns="34290" rIns="68580" bIns="34290" numCol="1" anchor="t" anchorCtr="0" compatLnSpc="1"/>
            <a:lstStyle/>
            <a:p>
              <a:endParaRPr lang="en-US" sz="1013">
                <a:cs typeface="+mn-ea"/>
                <a:sym typeface="+mn-lt"/>
              </a:endParaRPr>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grpSp>
      <p:grpSp>
        <p:nvGrpSpPr>
          <p:cNvPr id="14" name="组合 13"/>
          <p:cNvGrpSpPr/>
          <p:nvPr/>
        </p:nvGrpSpPr>
        <p:grpSpPr>
          <a:xfrm>
            <a:off x="5786098" y="2253746"/>
            <a:ext cx="1485900" cy="1171575"/>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chemeClr val="bg1"/>
            </a:solidFill>
            <a:ln>
              <a:noFill/>
            </a:ln>
          </p:spPr>
          <p:txBody>
            <a:bodyPr vert="horz" wrap="square" lIns="68580" tIns="34290" rIns="68580" bIns="34290" numCol="1" anchor="t" anchorCtr="0" compatLnSpc="1"/>
            <a:lstStyle/>
            <a:p>
              <a:endParaRPr lang="en-US" sz="1013">
                <a:cs typeface="+mn-ea"/>
                <a:sym typeface="+mn-lt"/>
              </a:endParaRPr>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chemeClr val="bg1"/>
            </a:solidFill>
            <a:ln>
              <a:noFill/>
            </a:ln>
          </p:spPr>
          <p:txBody>
            <a:bodyPr vert="horz" wrap="square" lIns="68580" tIns="34290" rIns="68580" bIns="34290" numCol="1" anchor="t" anchorCtr="0" compatLnSpc="1"/>
            <a:lstStyle/>
            <a:p>
              <a:endParaRPr lang="en-US" sz="1013" dirty="0">
                <a:cs typeface="+mn-ea"/>
                <a:sym typeface="+mn-lt"/>
              </a:endParaRPr>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grpSp>
      <p:grpSp>
        <p:nvGrpSpPr>
          <p:cNvPr id="20" name="组合 19"/>
          <p:cNvGrpSpPr/>
          <p:nvPr/>
        </p:nvGrpSpPr>
        <p:grpSpPr>
          <a:xfrm>
            <a:off x="4514510" y="1546515"/>
            <a:ext cx="1485900" cy="1171575"/>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BCCD5"/>
            </a:solidFill>
            <a:ln>
              <a:noFill/>
            </a:ln>
          </p:spPr>
          <p:txBody>
            <a:bodyPr vert="horz" wrap="square" lIns="68580" tIns="34290" rIns="68580" bIns="34290" numCol="1" anchor="t" anchorCtr="0" compatLnSpc="1"/>
            <a:lstStyle/>
            <a:p>
              <a:endParaRPr lang="en-US" sz="1013">
                <a:cs typeface="+mn-ea"/>
                <a:sym typeface="+mn-lt"/>
              </a:endParaRPr>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BCCD5"/>
            </a:solidFill>
            <a:ln>
              <a:noFill/>
            </a:ln>
          </p:spPr>
          <p:txBody>
            <a:bodyPr vert="horz" wrap="square" lIns="68580" tIns="34290" rIns="68580" bIns="34290" numCol="1" anchor="t" anchorCtr="0" compatLnSpc="1"/>
            <a:lstStyle/>
            <a:p>
              <a:endParaRPr lang="en-US" sz="1013">
                <a:cs typeface="+mn-ea"/>
                <a:sym typeface="+mn-lt"/>
              </a:endParaRPr>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68580" tIns="34290" rIns="68580" bIns="34290" numCol="1" anchor="t" anchorCtr="0" compatLnSpc="1"/>
            <a:lstStyle/>
            <a:p>
              <a:endParaRPr lang="en-US" sz="1013">
                <a:cs typeface="+mn-ea"/>
                <a:sym typeface="+mn-lt"/>
              </a:endParaRPr>
            </a:p>
          </p:txBody>
        </p:sp>
      </p:grpSp>
      <p:sp>
        <p:nvSpPr>
          <p:cNvPr id="26" name="矩形 25"/>
          <p:cNvSpPr/>
          <p:nvPr/>
        </p:nvSpPr>
        <p:spPr>
          <a:xfrm>
            <a:off x="7383748" y="2649034"/>
            <a:ext cx="2249624" cy="507831"/>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p>
        </p:txBody>
      </p:sp>
      <p:sp>
        <p:nvSpPr>
          <p:cNvPr id="27" name="矩形 26"/>
          <p:cNvSpPr/>
          <p:nvPr/>
        </p:nvSpPr>
        <p:spPr>
          <a:xfrm>
            <a:off x="7383747" y="4063496"/>
            <a:ext cx="2249624" cy="507831"/>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p>
        </p:txBody>
      </p:sp>
      <p:sp>
        <p:nvSpPr>
          <p:cNvPr id="28" name="矩形 27"/>
          <p:cNvSpPr/>
          <p:nvPr/>
        </p:nvSpPr>
        <p:spPr>
          <a:xfrm>
            <a:off x="2153137" y="1909889"/>
            <a:ext cx="2249624" cy="507831"/>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p>
        </p:txBody>
      </p:sp>
      <p:sp>
        <p:nvSpPr>
          <p:cNvPr id="29" name="矩形 28"/>
          <p:cNvSpPr/>
          <p:nvPr/>
        </p:nvSpPr>
        <p:spPr>
          <a:xfrm>
            <a:off x="2024380" y="3356265"/>
            <a:ext cx="2249624" cy="507831"/>
          </a:xfrm>
          <a:prstGeom prst="rect">
            <a:avLst/>
          </a:prstGeom>
        </p:spPr>
        <p:txBody>
          <a:bodyPr wrap="square">
            <a:spAutoFit/>
          </a:bodyPr>
          <a:lstStyle/>
          <a:p>
            <a:r>
              <a:rPr lang="zh-CN" altLang="en-US" sz="900" dirty="0">
                <a:solidFill>
                  <a:schemeClr val="bg1">
                    <a:lumMod val="50000"/>
                  </a:schemeClr>
                </a:solidFill>
                <a:cs typeface="+mn-ea"/>
                <a:sym typeface="+mn-lt"/>
              </a:rPr>
              <a:t>请在此处添加详细描述文本，尽量与标题文本语言风格相符合，语言描述尽量简洁生动。</a:t>
            </a:r>
          </a:p>
        </p:txBody>
      </p:sp>
    </p:spTree>
    <p:extLst>
      <p:ext uri="{BB962C8B-B14F-4D97-AF65-F5344CB8AC3E}">
        <p14:creationId xmlns:p14="http://schemas.microsoft.com/office/powerpoint/2010/main" val="5966021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289958" y="2114186"/>
            <a:ext cx="2885543" cy="2688397"/>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bg1"/>
              </a:solidFill>
              <a:cs typeface="+mn-ea"/>
              <a:sym typeface="+mn-lt"/>
            </a:endParaRPr>
          </a:p>
        </p:txBody>
      </p:sp>
      <p:grpSp>
        <p:nvGrpSpPr>
          <p:cNvPr id="3" name="组合 2"/>
          <p:cNvGrpSpPr/>
          <p:nvPr/>
        </p:nvGrpSpPr>
        <p:grpSpPr>
          <a:xfrm>
            <a:off x="5597057" y="2231438"/>
            <a:ext cx="1666487" cy="2495021"/>
            <a:chOff x="12217719" y="5060397"/>
            <a:chExt cx="3612127" cy="5451720"/>
          </a:xfrm>
        </p:grpSpPr>
        <p:cxnSp>
          <p:nvCxnSpPr>
            <p:cNvPr id="4" name="直接箭头连接符 3"/>
            <p:cNvCxnSpPr/>
            <p:nvPr/>
          </p:nvCxnSpPr>
          <p:spPr>
            <a:xfrm>
              <a:off x="12217719" y="7671580"/>
              <a:ext cx="3612127" cy="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V="1">
              <a:off x="12217719" y="5060397"/>
              <a:ext cx="3612127" cy="263203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12217719" y="7692427"/>
              <a:ext cx="3539851" cy="281969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grpSp>
      <p:sp>
        <p:nvSpPr>
          <p:cNvPr id="7" name="椭圆 6"/>
          <p:cNvSpPr/>
          <p:nvPr/>
        </p:nvSpPr>
        <p:spPr>
          <a:xfrm>
            <a:off x="2256823" y="2216473"/>
            <a:ext cx="2503911" cy="2483821"/>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lIns="46069" tIns="23035" rIns="46069" bIns="23035" rtlCol="0" anchor="ctr"/>
          <a:lstStyle/>
          <a:p>
            <a:pPr algn="ctr"/>
            <a:endParaRPr lang="zh-CN" altLang="en-US">
              <a:solidFill>
                <a:schemeClr val="bg1"/>
              </a:solidFill>
              <a:cs typeface="+mn-ea"/>
              <a:sym typeface="+mn-lt"/>
            </a:endParaRPr>
          </a:p>
        </p:txBody>
      </p:sp>
      <p:sp>
        <p:nvSpPr>
          <p:cNvPr id="8" name="TextBox 69"/>
          <p:cNvSpPr txBox="1"/>
          <p:nvPr/>
        </p:nvSpPr>
        <p:spPr>
          <a:xfrm>
            <a:off x="2744627" y="2836765"/>
            <a:ext cx="1535604" cy="477407"/>
          </a:xfrm>
          <a:prstGeom prst="rect">
            <a:avLst/>
          </a:prstGeom>
          <a:noFill/>
          <a:ln>
            <a:noFill/>
          </a:ln>
        </p:spPr>
        <p:txBody>
          <a:bodyPr wrap="square" lIns="46069" tIns="23035" rIns="46069" bIns="23035" rtlCol="0">
            <a:spAutoFit/>
          </a:bodyPr>
          <a:lstStyle/>
          <a:p>
            <a:r>
              <a:rPr lang="zh-CN" altLang="en-US" sz="2800" b="1" dirty="0">
                <a:solidFill>
                  <a:schemeClr val="bg1"/>
                </a:solidFill>
                <a:cs typeface="+mn-ea"/>
                <a:sym typeface="+mn-lt"/>
              </a:rPr>
              <a:t>添加标题</a:t>
            </a:r>
          </a:p>
        </p:txBody>
      </p:sp>
      <p:sp>
        <p:nvSpPr>
          <p:cNvPr id="9" name="TextBox 45"/>
          <p:cNvSpPr txBox="1"/>
          <p:nvPr/>
        </p:nvSpPr>
        <p:spPr>
          <a:xfrm>
            <a:off x="2707065" y="3355758"/>
            <a:ext cx="1690595" cy="892540"/>
          </a:xfrm>
          <a:prstGeom prst="rect">
            <a:avLst/>
          </a:prstGeom>
          <a:noFill/>
        </p:spPr>
        <p:txBody>
          <a:bodyPr wrap="square" lIns="121908" tIns="60954" rIns="121908" bIns="60954" rtlCol="0">
            <a:spAutoFit/>
          </a:bodyPr>
          <a:lstStyle/>
          <a:p>
            <a:pPr>
              <a:lnSpc>
                <a:spcPts val="1467"/>
              </a:lnSpc>
            </a:pPr>
            <a:r>
              <a:rPr lang="zh-CN" altLang="en-US" sz="1100" dirty="0">
                <a:solidFill>
                  <a:schemeClr val="bg1"/>
                </a:solidFill>
                <a:cs typeface="+mn-ea"/>
                <a:sym typeface="+mn-lt"/>
              </a:rPr>
              <a:t>添加你的饿内容文字添加你的饿内容文字的内容内容添加你的饿的内容内容添加你的饿</a:t>
            </a:r>
            <a:endParaRPr lang="id-ID" sz="1100" dirty="0">
              <a:solidFill>
                <a:schemeClr val="bg1"/>
              </a:solidFill>
              <a:cs typeface="+mn-ea"/>
              <a:sym typeface="+mn-lt"/>
            </a:endParaRPr>
          </a:p>
        </p:txBody>
      </p:sp>
      <p:grpSp>
        <p:nvGrpSpPr>
          <p:cNvPr id="10" name="组合 9"/>
          <p:cNvGrpSpPr/>
          <p:nvPr/>
        </p:nvGrpSpPr>
        <p:grpSpPr>
          <a:xfrm>
            <a:off x="4434047" y="4169590"/>
            <a:ext cx="910271" cy="902967"/>
            <a:chOff x="7808316" y="8678071"/>
            <a:chExt cx="1987270" cy="1987270"/>
          </a:xfrm>
        </p:grpSpPr>
        <p:sp>
          <p:nvSpPr>
            <p:cNvPr id="11" name="椭圆 10"/>
            <p:cNvSpPr/>
            <p:nvPr/>
          </p:nvSpPr>
          <p:spPr>
            <a:xfrm>
              <a:off x="7808316" y="8678071"/>
              <a:ext cx="1987270" cy="198727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BCCD5"/>
                </a:solidFill>
                <a:cs typeface="+mn-ea"/>
                <a:sym typeface="+mn-lt"/>
              </a:endParaRPr>
            </a:p>
          </p:txBody>
        </p:sp>
        <p:sp>
          <p:nvSpPr>
            <p:cNvPr id="12" name="TextBox 114"/>
            <p:cNvSpPr txBox="1"/>
            <p:nvPr/>
          </p:nvSpPr>
          <p:spPr>
            <a:xfrm>
              <a:off x="8271668" y="9144777"/>
              <a:ext cx="1405221" cy="1151514"/>
            </a:xfrm>
            <a:prstGeom prst="rect">
              <a:avLst/>
            </a:prstGeom>
            <a:noFill/>
            <a:ln>
              <a:noFill/>
            </a:ln>
          </p:spPr>
          <p:txBody>
            <a:bodyPr wrap="square" rtlCol="0">
              <a:spAutoFit/>
            </a:bodyPr>
            <a:lstStyle/>
            <a:p>
              <a:r>
                <a:rPr lang="zh-CN" altLang="en-US" sz="1400" b="1" dirty="0">
                  <a:solidFill>
                    <a:srgbClr val="8BCCD5"/>
                  </a:solidFill>
                  <a:cs typeface="+mn-ea"/>
                  <a:sym typeface="+mn-lt"/>
                </a:rPr>
                <a:t>添加标题</a:t>
              </a:r>
            </a:p>
          </p:txBody>
        </p:sp>
      </p:grpSp>
      <p:grpSp>
        <p:nvGrpSpPr>
          <p:cNvPr id="13" name="组合 12"/>
          <p:cNvGrpSpPr/>
          <p:nvPr/>
        </p:nvGrpSpPr>
        <p:grpSpPr>
          <a:xfrm>
            <a:off x="4834313" y="3008045"/>
            <a:ext cx="910271" cy="902967"/>
            <a:chOff x="8600404" y="6301807"/>
            <a:chExt cx="1987270" cy="1987270"/>
          </a:xfrm>
        </p:grpSpPr>
        <p:sp>
          <p:nvSpPr>
            <p:cNvPr id="14" name="椭圆 13"/>
            <p:cNvSpPr/>
            <p:nvPr/>
          </p:nvSpPr>
          <p:spPr>
            <a:xfrm>
              <a:off x="8600404" y="6301807"/>
              <a:ext cx="1987270" cy="1987270"/>
            </a:xfrm>
            <a:prstGeom prst="ellipse">
              <a:avLst/>
            </a:prstGeom>
            <a:solidFill>
              <a:srgbClr val="8BCCD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5" name="TextBox 115"/>
            <p:cNvSpPr txBox="1"/>
            <p:nvPr/>
          </p:nvSpPr>
          <p:spPr>
            <a:xfrm>
              <a:off x="8991539" y="6761792"/>
              <a:ext cx="1540420" cy="1151514"/>
            </a:xfrm>
            <a:prstGeom prst="rect">
              <a:avLst/>
            </a:prstGeom>
            <a:noFill/>
            <a:ln>
              <a:noFill/>
            </a:ln>
          </p:spPr>
          <p:txBody>
            <a:bodyPr wrap="square" rtlCol="0">
              <a:spAutoFit/>
            </a:bodyPr>
            <a:lstStyle/>
            <a:p>
              <a:r>
                <a:rPr lang="zh-CN" altLang="en-US" sz="1400" b="1" dirty="0">
                  <a:solidFill>
                    <a:schemeClr val="bg1"/>
                  </a:solidFill>
                  <a:cs typeface="+mn-ea"/>
                  <a:sym typeface="+mn-lt"/>
                </a:rPr>
                <a:t>添加标题</a:t>
              </a:r>
            </a:p>
          </p:txBody>
        </p:sp>
      </p:grpSp>
      <p:grpSp>
        <p:nvGrpSpPr>
          <p:cNvPr id="16" name="组合 15"/>
          <p:cNvGrpSpPr/>
          <p:nvPr/>
        </p:nvGrpSpPr>
        <p:grpSpPr>
          <a:xfrm>
            <a:off x="4397659" y="1818913"/>
            <a:ext cx="910271" cy="902967"/>
            <a:chOff x="7736308" y="3925543"/>
            <a:chExt cx="1987270" cy="1987270"/>
          </a:xfrm>
        </p:grpSpPr>
        <p:sp>
          <p:nvSpPr>
            <p:cNvPr id="17" name="椭圆 16"/>
            <p:cNvSpPr/>
            <p:nvPr/>
          </p:nvSpPr>
          <p:spPr>
            <a:xfrm>
              <a:off x="7736308" y="3925543"/>
              <a:ext cx="1987270" cy="198727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BCCD5"/>
                </a:solidFill>
                <a:cs typeface="+mn-ea"/>
                <a:sym typeface="+mn-lt"/>
              </a:endParaRPr>
            </a:p>
          </p:txBody>
        </p:sp>
        <p:sp>
          <p:nvSpPr>
            <p:cNvPr id="18" name="TextBox 116"/>
            <p:cNvSpPr txBox="1"/>
            <p:nvPr/>
          </p:nvSpPr>
          <p:spPr>
            <a:xfrm>
              <a:off x="8104429" y="4327591"/>
              <a:ext cx="1480276" cy="1286986"/>
            </a:xfrm>
            <a:prstGeom prst="rect">
              <a:avLst/>
            </a:prstGeom>
            <a:noFill/>
            <a:ln>
              <a:noFill/>
            </a:ln>
          </p:spPr>
          <p:txBody>
            <a:bodyPr wrap="square" rtlCol="0">
              <a:spAutoFit/>
            </a:bodyPr>
            <a:lstStyle/>
            <a:p>
              <a:r>
                <a:rPr lang="zh-CN" altLang="en-US" sz="1600" b="1" dirty="0">
                  <a:solidFill>
                    <a:srgbClr val="8BCCD5"/>
                  </a:solidFill>
                  <a:cs typeface="+mn-ea"/>
                  <a:sym typeface="+mn-lt"/>
                </a:rPr>
                <a:t>添加标题</a:t>
              </a:r>
            </a:p>
          </p:txBody>
        </p:sp>
      </p:grpSp>
      <p:sp>
        <p:nvSpPr>
          <p:cNvPr id="19" name="TextBox 27"/>
          <p:cNvSpPr txBox="1"/>
          <p:nvPr/>
        </p:nvSpPr>
        <p:spPr>
          <a:xfrm>
            <a:off x="7307075" y="1903144"/>
            <a:ext cx="1097613" cy="328295"/>
          </a:xfrm>
          <a:prstGeom prst="rect">
            <a:avLst/>
          </a:prstGeom>
          <a:noFill/>
        </p:spPr>
        <p:txBody>
          <a:bodyPr wrap="square" lIns="121908" tIns="60954" rIns="121908" bIns="60954" rtlCol="0">
            <a:spAutoFit/>
          </a:bodyPr>
          <a:lstStyle/>
          <a:p>
            <a:r>
              <a:rPr lang="zh-CN" altLang="en-US" sz="1300" b="1" dirty="0">
                <a:solidFill>
                  <a:schemeClr val="bg1">
                    <a:lumMod val="65000"/>
                  </a:schemeClr>
                </a:solidFill>
                <a:cs typeface="+mn-ea"/>
                <a:sym typeface="+mn-lt"/>
              </a:rPr>
              <a:t>添加标题</a:t>
            </a:r>
          </a:p>
        </p:txBody>
      </p:sp>
      <p:sp>
        <p:nvSpPr>
          <p:cNvPr id="20" name="TextBox 28"/>
          <p:cNvSpPr txBox="1"/>
          <p:nvPr/>
        </p:nvSpPr>
        <p:spPr>
          <a:xfrm>
            <a:off x="7317557" y="2210431"/>
            <a:ext cx="2773464" cy="546291"/>
          </a:xfrm>
          <a:prstGeom prst="rect">
            <a:avLst/>
          </a:prstGeom>
          <a:noFill/>
        </p:spPr>
        <p:txBody>
          <a:bodyPr wrap="square" lIns="121908" tIns="60954" rIns="121908" bIns="60954" rtlCol="0">
            <a:spAutoFit/>
          </a:bodyPr>
          <a:lstStyle/>
          <a:p>
            <a:pPr>
              <a:lnSpc>
                <a:spcPts val="1147"/>
              </a:lnSpc>
            </a:pPr>
            <a:r>
              <a:rPr lang="zh-CN" altLang="en-US" sz="1100" dirty="0">
                <a:solidFill>
                  <a:schemeClr val="bg1">
                    <a:lumMod val="65000"/>
                  </a:schemeClr>
                </a:solidFill>
                <a:cs typeface="+mn-ea"/>
                <a:sym typeface="+mn-lt"/>
              </a:rPr>
              <a:t>添加你的饿内容文字，添加你的饿内容文字，的内容内容添加你的饿的内容内容添加你的饿</a:t>
            </a:r>
            <a:endParaRPr lang="id-ID" sz="1100" dirty="0">
              <a:solidFill>
                <a:schemeClr val="bg1">
                  <a:lumMod val="65000"/>
                </a:schemeClr>
              </a:solidFill>
              <a:cs typeface="+mn-ea"/>
              <a:sym typeface="+mn-lt"/>
            </a:endParaRPr>
          </a:p>
        </p:txBody>
      </p:sp>
      <p:sp>
        <p:nvSpPr>
          <p:cNvPr id="21" name="TextBox 29"/>
          <p:cNvSpPr txBox="1"/>
          <p:nvPr/>
        </p:nvSpPr>
        <p:spPr>
          <a:xfrm>
            <a:off x="7307075" y="3107712"/>
            <a:ext cx="1097613" cy="328295"/>
          </a:xfrm>
          <a:prstGeom prst="rect">
            <a:avLst/>
          </a:prstGeom>
          <a:noFill/>
        </p:spPr>
        <p:txBody>
          <a:bodyPr wrap="square" lIns="121908" tIns="60954" rIns="121908" bIns="60954" rtlCol="0">
            <a:spAutoFit/>
          </a:bodyPr>
          <a:lstStyle/>
          <a:p>
            <a:r>
              <a:rPr lang="zh-CN" altLang="en-US" sz="1300" b="1" dirty="0">
                <a:solidFill>
                  <a:schemeClr val="bg1">
                    <a:lumMod val="65000"/>
                  </a:schemeClr>
                </a:solidFill>
                <a:cs typeface="+mn-ea"/>
                <a:sym typeface="+mn-lt"/>
              </a:rPr>
              <a:t>添加标题</a:t>
            </a:r>
          </a:p>
        </p:txBody>
      </p:sp>
      <p:sp>
        <p:nvSpPr>
          <p:cNvPr id="22" name="TextBox 30"/>
          <p:cNvSpPr txBox="1"/>
          <p:nvPr/>
        </p:nvSpPr>
        <p:spPr>
          <a:xfrm>
            <a:off x="7317557" y="3414999"/>
            <a:ext cx="2773464" cy="546291"/>
          </a:xfrm>
          <a:prstGeom prst="rect">
            <a:avLst/>
          </a:prstGeom>
          <a:noFill/>
        </p:spPr>
        <p:txBody>
          <a:bodyPr wrap="square" lIns="121908" tIns="60954" rIns="121908" bIns="60954" rtlCol="0">
            <a:spAutoFit/>
          </a:bodyPr>
          <a:lstStyle/>
          <a:p>
            <a:pPr>
              <a:lnSpc>
                <a:spcPts val="1147"/>
              </a:lnSpc>
            </a:pPr>
            <a:r>
              <a:rPr lang="zh-CN" altLang="en-US" sz="1100" dirty="0">
                <a:solidFill>
                  <a:schemeClr val="bg1">
                    <a:lumMod val="65000"/>
                  </a:schemeClr>
                </a:solidFill>
                <a:cs typeface="+mn-ea"/>
                <a:sym typeface="+mn-lt"/>
              </a:rPr>
              <a:t>添加你的饿内容文字，添加你的饿内容文字，的内容内容添加你的饿的内容内容添加你的饿</a:t>
            </a:r>
            <a:endParaRPr lang="id-ID" sz="1100" dirty="0">
              <a:solidFill>
                <a:schemeClr val="bg1">
                  <a:lumMod val="65000"/>
                </a:schemeClr>
              </a:solidFill>
              <a:cs typeface="+mn-ea"/>
              <a:sym typeface="+mn-lt"/>
            </a:endParaRPr>
          </a:p>
        </p:txBody>
      </p:sp>
      <p:sp>
        <p:nvSpPr>
          <p:cNvPr id="23" name="TextBox 31"/>
          <p:cNvSpPr txBox="1"/>
          <p:nvPr/>
        </p:nvSpPr>
        <p:spPr>
          <a:xfrm>
            <a:off x="7307075" y="4248312"/>
            <a:ext cx="1097613" cy="328295"/>
          </a:xfrm>
          <a:prstGeom prst="rect">
            <a:avLst/>
          </a:prstGeom>
          <a:noFill/>
        </p:spPr>
        <p:txBody>
          <a:bodyPr wrap="square" lIns="121908" tIns="60954" rIns="121908" bIns="60954" rtlCol="0">
            <a:spAutoFit/>
          </a:bodyPr>
          <a:lstStyle/>
          <a:p>
            <a:r>
              <a:rPr lang="zh-CN" altLang="en-US" sz="1300" b="1" dirty="0">
                <a:solidFill>
                  <a:schemeClr val="bg1">
                    <a:lumMod val="65000"/>
                  </a:schemeClr>
                </a:solidFill>
                <a:cs typeface="+mn-ea"/>
                <a:sym typeface="+mn-lt"/>
              </a:rPr>
              <a:t>添加标题</a:t>
            </a:r>
          </a:p>
        </p:txBody>
      </p:sp>
      <p:sp>
        <p:nvSpPr>
          <p:cNvPr id="24" name="TextBox 33"/>
          <p:cNvSpPr txBox="1"/>
          <p:nvPr/>
        </p:nvSpPr>
        <p:spPr>
          <a:xfrm>
            <a:off x="7317557" y="4555599"/>
            <a:ext cx="2773464" cy="546291"/>
          </a:xfrm>
          <a:prstGeom prst="rect">
            <a:avLst/>
          </a:prstGeom>
          <a:noFill/>
        </p:spPr>
        <p:txBody>
          <a:bodyPr wrap="square" lIns="121908" tIns="60954" rIns="121908" bIns="60954" rtlCol="0">
            <a:spAutoFit/>
          </a:bodyPr>
          <a:lstStyle/>
          <a:p>
            <a:pPr>
              <a:lnSpc>
                <a:spcPts val="1147"/>
              </a:lnSpc>
            </a:pPr>
            <a:r>
              <a:rPr lang="zh-CN" altLang="en-US" sz="1100" dirty="0">
                <a:solidFill>
                  <a:schemeClr val="bg1">
                    <a:lumMod val="65000"/>
                  </a:schemeClr>
                </a:solidFill>
                <a:cs typeface="+mn-ea"/>
                <a:sym typeface="+mn-lt"/>
              </a:rPr>
              <a:t>添加你的饿内容文字，添加你的饿内容文字，的内容内容添加你的饿的内容内容添加你的饿</a:t>
            </a:r>
            <a:endParaRPr lang="id-ID" sz="1100" dirty="0">
              <a:solidFill>
                <a:schemeClr val="bg1">
                  <a:lumMod val="65000"/>
                </a:schemeClr>
              </a:solidFill>
              <a:cs typeface="+mn-ea"/>
              <a:sym typeface="+mn-lt"/>
            </a:endParaRPr>
          </a:p>
        </p:txBody>
      </p:sp>
    </p:spTree>
    <p:extLst>
      <p:ext uri="{BB962C8B-B14F-4D97-AF65-F5344CB8AC3E}">
        <p14:creationId xmlns:p14="http://schemas.microsoft.com/office/powerpoint/2010/main" val="35795413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1+#ppt_w/2"/>
                                          </p:val>
                                        </p:tav>
                                        <p:tav tm="100000">
                                          <p:val>
                                            <p:strVal val="#ppt_x"/>
                                          </p:val>
                                        </p:tav>
                                      </p:tavLst>
                                    </p:anim>
                                    <p:anim calcmode="lin" valueType="num">
                                      <p:cBhvr additive="base">
                                        <p:cTn id="17" dur="5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500"/>
                            </p:stCondLst>
                            <p:childTnLst>
                              <p:par>
                                <p:cTn id="23" presetID="15" presetClass="entr" presetSubtype="0"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1000" fill="hold"/>
                                        <p:tgtEl>
                                          <p:spTgt spid="16"/>
                                        </p:tgtEl>
                                        <p:attrNameLst>
                                          <p:attrName>ppt_w</p:attrName>
                                        </p:attrNameLst>
                                      </p:cBhvr>
                                      <p:tavLst>
                                        <p:tav tm="0">
                                          <p:val>
                                            <p:fltVal val="0"/>
                                          </p:val>
                                        </p:tav>
                                        <p:tav tm="100000">
                                          <p:val>
                                            <p:strVal val="#ppt_w"/>
                                          </p:val>
                                        </p:tav>
                                      </p:tavLst>
                                    </p:anim>
                                    <p:anim calcmode="lin" valueType="num">
                                      <p:cBhvr>
                                        <p:cTn id="26" dur="1000" fill="hold"/>
                                        <p:tgtEl>
                                          <p:spTgt spid="16"/>
                                        </p:tgtEl>
                                        <p:attrNameLst>
                                          <p:attrName>ppt_h</p:attrName>
                                        </p:attrNameLst>
                                      </p:cBhvr>
                                      <p:tavLst>
                                        <p:tav tm="0">
                                          <p:val>
                                            <p:fltVal val="0"/>
                                          </p:val>
                                        </p:tav>
                                        <p:tav tm="100000">
                                          <p:val>
                                            <p:strVal val="#ppt_h"/>
                                          </p:val>
                                        </p:tav>
                                      </p:tavLst>
                                    </p:anim>
                                    <p:anim calcmode="lin" valueType="num">
                                      <p:cBhvr>
                                        <p:cTn id="27"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2500"/>
                            </p:stCondLst>
                            <p:childTnLst>
                              <p:par>
                                <p:cTn id="30" presetID="15" presetClass="entr" presetSubtype="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fltVal val="0"/>
                                          </p:val>
                                        </p:tav>
                                        <p:tav tm="100000">
                                          <p:val>
                                            <p:strVal val="#ppt_w"/>
                                          </p:val>
                                        </p:tav>
                                      </p:tavLst>
                                    </p:anim>
                                    <p:anim calcmode="lin" valueType="num">
                                      <p:cBhvr>
                                        <p:cTn id="33" dur="1000" fill="hold"/>
                                        <p:tgtEl>
                                          <p:spTgt spid="13"/>
                                        </p:tgtEl>
                                        <p:attrNameLst>
                                          <p:attrName>ppt_h</p:attrName>
                                        </p:attrNameLst>
                                      </p:cBhvr>
                                      <p:tavLst>
                                        <p:tav tm="0">
                                          <p:val>
                                            <p:fltVal val="0"/>
                                          </p:val>
                                        </p:tav>
                                        <p:tav tm="100000">
                                          <p:val>
                                            <p:strVal val="#ppt_h"/>
                                          </p:val>
                                        </p:tav>
                                      </p:tavLst>
                                    </p:anim>
                                    <p:anim calcmode="lin" valueType="num">
                                      <p:cBhvr>
                                        <p:cTn id="34"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3500"/>
                            </p:stCondLst>
                            <p:childTnLst>
                              <p:par>
                                <p:cTn id="37" presetID="15"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fltVal val="0"/>
                                          </p:val>
                                        </p:tav>
                                        <p:tav tm="100000">
                                          <p:val>
                                            <p:strVal val="#ppt_w"/>
                                          </p:val>
                                        </p:tav>
                                      </p:tavLst>
                                    </p:anim>
                                    <p:anim calcmode="lin" valueType="num">
                                      <p:cBhvr>
                                        <p:cTn id="40" dur="1000" fill="hold"/>
                                        <p:tgtEl>
                                          <p:spTgt spid="10"/>
                                        </p:tgtEl>
                                        <p:attrNameLst>
                                          <p:attrName>ppt_h</p:attrName>
                                        </p:attrNameLst>
                                      </p:cBhvr>
                                      <p:tavLst>
                                        <p:tav tm="0">
                                          <p:val>
                                            <p:fltVal val="0"/>
                                          </p:val>
                                        </p:tav>
                                        <p:tav tm="100000">
                                          <p:val>
                                            <p:strVal val="#ppt_h"/>
                                          </p:val>
                                        </p:tav>
                                      </p:tavLst>
                                    </p:anim>
                                    <p:anim calcmode="lin" valueType="num">
                                      <p:cBhvr>
                                        <p:cTn id="41"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wipe(left)">
                                      <p:cBhvr>
                                        <p:cTn id="46" dur="500"/>
                                        <p:tgtEl>
                                          <p:spTgt spid="3"/>
                                        </p:tgtEl>
                                      </p:cBhvr>
                                    </p:animEffect>
                                  </p:childTnLst>
                                </p:cTn>
                              </p:par>
                            </p:childTnLst>
                          </p:cTn>
                        </p:par>
                        <p:par>
                          <p:cTn id="47" fill="hold">
                            <p:stCondLst>
                              <p:cond delay="5000"/>
                            </p:stCondLst>
                            <p:childTnLst>
                              <p:par>
                                <p:cTn id="48" presetID="31"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500" fill="hold"/>
                                        <p:tgtEl>
                                          <p:spTgt spid="19"/>
                                        </p:tgtEl>
                                        <p:attrNameLst>
                                          <p:attrName>ppt_w</p:attrName>
                                        </p:attrNameLst>
                                      </p:cBhvr>
                                      <p:tavLst>
                                        <p:tav tm="0">
                                          <p:val>
                                            <p:fltVal val="0"/>
                                          </p:val>
                                        </p:tav>
                                        <p:tav tm="100000">
                                          <p:val>
                                            <p:strVal val="#ppt_w"/>
                                          </p:val>
                                        </p:tav>
                                      </p:tavLst>
                                    </p:anim>
                                    <p:anim calcmode="lin" valueType="num">
                                      <p:cBhvr>
                                        <p:cTn id="51" dur="500" fill="hold"/>
                                        <p:tgtEl>
                                          <p:spTgt spid="19"/>
                                        </p:tgtEl>
                                        <p:attrNameLst>
                                          <p:attrName>ppt_h</p:attrName>
                                        </p:attrNameLst>
                                      </p:cBhvr>
                                      <p:tavLst>
                                        <p:tav tm="0">
                                          <p:val>
                                            <p:fltVal val="0"/>
                                          </p:val>
                                        </p:tav>
                                        <p:tav tm="100000">
                                          <p:val>
                                            <p:strVal val="#ppt_h"/>
                                          </p:val>
                                        </p:tav>
                                      </p:tavLst>
                                    </p:anim>
                                    <p:anim calcmode="lin" valueType="num">
                                      <p:cBhvr>
                                        <p:cTn id="52" dur="500" fill="hold"/>
                                        <p:tgtEl>
                                          <p:spTgt spid="19"/>
                                        </p:tgtEl>
                                        <p:attrNameLst>
                                          <p:attrName>style.rotation</p:attrName>
                                        </p:attrNameLst>
                                      </p:cBhvr>
                                      <p:tavLst>
                                        <p:tav tm="0">
                                          <p:val>
                                            <p:fltVal val="90"/>
                                          </p:val>
                                        </p:tav>
                                        <p:tav tm="100000">
                                          <p:val>
                                            <p:fltVal val="0"/>
                                          </p:val>
                                        </p:tav>
                                      </p:tavLst>
                                    </p:anim>
                                    <p:animEffect transition="in" filter="fade">
                                      <p:cBhvr>
                                        <p:cTn id="53" dur="500"/>
                                        <p:tgtEl>
                                          <p:spTgt spid="19"/>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ppt_w</p:attrName>
                                        </p:attrNameLst>
                                      </p:cBhvr>
                                      <p:tavLst>
                                        <p:tav tm="0">
                                          <p:val>
                                            <p:fltVal val="0"/>
                                          </p:val>
                                        </p:tav>
                                        <p:tav tm="100000">
                                          <p:val>
                                            <p:strVal val="#ppt_w"/>
                                          </p:val>
                                        </p:tav>
                                      </p:tavLst>
                                    </p:anim>
                                    <p:anim calcmode="lin" valueType="num">
                                      <p:cBhvr>
                                        <p:cTn id="57" dur="500" fill="hold"/>
                                        <p:tgtEl>
                                          <p:spTgt spid="21"/>
                                        </p:tgtEl>
                                        <p:attrNameLst>
                                          <p:attrName>ppt_h</p:attrName>
                                        </p:attrNameLst>
                                      </p:cBhvr>
                                      <p:tavLst>
                                        <p:tav tm="0">
                                          <p:val>
                                            <p:fltVal val="0"/>
                                          </p:val>
                                        </p:tav>
                                        <p:tav tm="100000">
                                          <p:val>
                                            <p:strVal val="#ppt_h"/>
                                          </p:val>
                                        </p:tav>
                                      </p:tavLst>
                                    </p:anim>
                                    <p:anim calcmode="lin" valueType="num">
                                      <p:cBhvr>
                                        <p:cTn id="58" dur="500" fill="hold"/>
                                        <p:tgtEl>
                                          <p:spTgt spid="21"/>
                                        </p:tgtEl>
                                        <p:attrNameLst>
                                          <p:attrName>style.rotation</p:attrName>
                                        </p:attrNameLst>
                                      </p:cBhvr>
                                      <p:tavLst>
                                        <p:tav tm="0">
                                          <p:val>
                                            <p:fltVal val="90"/>
                                          </p:val>
                                        </p:tav>
                                        <p:tav tm="100000">
                                          <p:val>
                                            <p:fltVal val="0"/>
                                          </p:val>
                                        </p:tav>
                                      </p:tavLst>
                                    </p:anim>
                                    <p:animEffect transition="in" filter="fade">
                                      <p:cBhvr>
                                        <p:cTn id="59" dur="500"/>
                                        <p:tgtEl>
                                          <p:spTgt spid="21"/>
                                        </p:tgtEl>
                                      </p:cBhvr>
                                    </p:animEffect>
                                  </p:childTnLst>
                                </p:cTn>
                              </p:par>
                              <p:par>
                                <p:cTn id="60" presetID="31"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500" fill="hold"/>
                                        <p:tgtEl>
                                          <p:spTgt spid="23"/>
                                        </p:tgtEl>
                                        <p:attrNameLst>
                                          <p:attrName>ppt_w</p:attrName>
                                        </p:attrNameLst>
                                      </p:cBhvr>
                                      <p:tavLst>
                                        <p:tav tm="0">
                                          <p:val>
                                            <p:fltVal val="0"/>
                                          </p:val>
                                        </p:tav>
                                        <p:tav tm="100000">
                                          <p:val>
                                            <p:strVal val="#ppt_w"/>
                                          </p:val>
                                        </p:tav>
                                      </p:tavLst>
                                    </p:anim>
                                    <p:anim calcmode="lin" valueType="num">
                                      <p:cBhvr>
                                        <p:cTn id="63" dur="500" fill="hold"/>
                                        <p:tgtEl>
                                          <p:spTgt spid="23"/>
                                        </p:tgtEl>
                                        <p:attrNameLst>
                                          <p:attrName>ppt_h</p:attrName>
                                        </p:attrNameLst>
                                      </p:cBhvr>
                                      <p:tavLst>
                                        <p:tav tm="0">
                                          <p:val>
                                            <p:fltVal val="0"/>
                                          </p:val>
                                        </p:tav>
                                        <p:tav tm="100000">
                                          <p:val>
                                            <p:strVal val="#ppt_h"/>
                                          </p:val>
                                        </p:tav>
                                      </p:tavLst>
                                    </p:anim>
                                    <p:anim calcmode="lin" valueType="num">
                                      <p:cBhvr>
                                        <p:cTn id="64" dur="500" fill="hold"/>
                                        <p:tgtEl>
                                          <p:spTgt spid="23"/>
                                        </p:tgtEl>
                                        <p:attrNameLst>
                                          <p:attrName>style.rotation</p:attrName>
                                        </p:attrNameLst>
                                      </p:cBhvr>
                                      <p:tavLst>
                                        <p:tav tm="0">
                                          <p:val>
                                            <p:fltVal val="90"/>
                                          </p:val>
                                        </p:tav>
                                        <p:tav tm="100000">
                                          <p:val>
                                            <p:fltVal val="0"/>
                                          </p:val>
                                        </p:tav>
                                      </p:tavLst>
                                    </p:anim>
                                    <p:animEffect transition="in" filter="fade">
                                      <p:cBhvr>
                                        <p:cTn id="65" dur="500"/>
                                        <p:tgtEl>
                                          <p:spTgt spid="23"/>
                                        </p:tgtEl>
                                      </p:cBhvr>
                                    </p:animEffect>
                                  </p:childTnLst>
                                </p:cTn>
                              </p:par>
                            </p:childTnLst>
                          </p:cTn>
                        </p:par>
                        <p:par>
                          <p:cTn id="66" fill="hold">
                            <p:stCondLst>
                              <p:cond delay="5500"/>
                            </p:stCondLst>
                            <p:childTnLst>
                              <p:par>
                                <p:cTn id="67" presetID="2" presetClass="entr" presetSubtype="2"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1+#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500" fill="hold"/>
                                        <p:tgtEl>
                                          <p:spTgt spid="22"/>
                                        </p:tgtEl>
                                        <p:attrNameLst>
                                          <p:attrName>ppt_x</p:attrName>
                                        </p:attrNameLst>
                                      </p:cBhvr>
                                      <p:tavLst>
                                        <p:tav tm="0">
                                          <p:val>
                                            <p:strVal val="1+#ppt_w/2"/>
                                          </p:val>
                                        </p:tav>
                                        <p:tav tm="100000">
                                          <p:val>
                                            <p:strVal val="#ppt_x"/>
                                          </p:val>
                                        </p:tav>
                                      </p:tavLst>
                                    </p:anim>
                                    <p:anim calcmode="lin" valueType="num">
                                      <p:cBhvr additive="base">
                                        <p:cTn id="74" dur="500" fill="hold"/>
                                        <p:tgtEl>
                                          <p:spTgt spid="22"/>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1+#ppt_w/2"/>
                                          </p:val>
                                        </p:tav>
                                        <p:tav tm="100000">
                                          <p:val>
                                            <p:strVal val="#ppt_x"/>
                                          </p:val>
                                        </p:tav>
                                      </p:tavLst>
                                    </p:anim>
                                    <p:anim calcmode="lin" valueType="num">
                                      <p:cBhvr additive="base">
                                        <p:cTn id="7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p:bldP spid="9" grpId="0"/>
      <p:bldP spid="19" grpId="0"/>
      <p:bldP spid="20" grpId="0"/>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71"/>
          <p:cNvCxnSpPr>
            <a:stCxn id="14" idx="0"/>
          </p:cNvCxnSpPr>
          <p:nvPr/>
        </p:nvCxnSpPr>
        <p:spPr>
          <a:xfrm flipV="1">
            <a:off x="2763815" y="2037991"/>
            <a:ext cx="0" cy="1135856"/>
          </a:xfrm>
          <a:prstGeom prst="line">
            <a:avLst/>
          </a:prstGeom>
          <a:ln w="1270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 name="Straight Connector 172"/>
          <p:cNvCxnSpPr>
            <a:stCxn id="7" idx="2"/>
          </p:cNvCxnSpPr>
          <p:nvPr/>
        </p:nvCxnSpPr>
        <p:spPr>
          <a:xfrm flipH="1">
            <a:off x="2763816" y="2022751"/>
            <a:ext cx="2802731" cy="15716"/>
          </a:xfrm>
          <a:prstGeom prst="line">
            <a:avLst/>
          </a:prstGeom>
          <a:ln w="1270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 name="Straight Connector 173"/>
          <p:cNvCxnSpPr/>
          <p:nvPr/>
        </p:nvCxnSpPr>
        <p:spPr>
          <a:xfrm flipH="1" flipV="1">
            <a:off x="9360830" y="2037991"/>
            <a:ext cx="0" cy="1135856"/>
          </a:xfrm>
          <a:prstGeom prst="line">
            <a:avLst/>
          </a:prstGeom>
          <a:ln w="1270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 name="Straight Connector 174"/>
          <p:cNvCxnSpPr/>
          <p:nvPr/>
        </p:nvCxnSpPr>
        <p:spPr>
          <a:xfrm>
            <a:off x="6558100" y="2022751"/>
            <a:ext cx="2802731" cy="15716"/>
          </a:xfrm>
          <a:prstGeom prst="line">
            <a:avLst/>
          </a:prstGeom>
          <a:ln w="1270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564166" y="1526023"/>
            <a:ext cx="1032034" cy="1236955"/>
            <a:chOff x="5564166" y="1526023"/>
            <a:chExt cx="1032034" cy="1236955"/>
          </a:xfrm>
        </p:grpSpPr>
        <p:sp>
          <p:nvSpPr>
            <p:cNvPr id="7" name="Oval 145"/>
            <p:cNvSpPr/>
            <p:nvPr/>
          </p:nvSpPr>
          <p:spPr>
            <a:xfrm>
              <a:off x="5566547" y="1526023"/>
              <a:ext cx="992981" cy="992981"/>
            </a:xfrm>
            <a:prstGeom prst="ellipse">
              <a:avLst/>
            </a:prstGeom>
            <a:solidFill>
              <a:srgbClr val="8BCCD5"/>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dirty="0">
                <a:solidFill>
                  <a:schemeClr val="bg1">
                    <a:lumMod val="50000"/>
                  </a:schemeClr>
                </a:solidFill>
                <a:cs typeface="+mn-ea"/>
                <a:sym typeface="+mn-lt"/>
              </a:endParaRPr>
            </a:p>
          </p:txBody>
        </p:sp>
        <p:grpSp>
          <p:nvGrpSpPr>
            <p:cNvPr id="8" name="组合 18"/>
            <p:cNvGrpSpPr/>
            <p:nvPr/>
          </p:nvGrpSpPr>
          <p:grpSpPr>
            <a:xfrm>
              <a:off x="5841343" y="1782245"/>
              <a:ext cx="473869" cy="473869"/>
              <a:chOff x="5800903" y="2027221"/>
              <a:chExt cx="632013" cy="632013"/>
            </a:xfrm>
            <a:solidFill>
              <a:schemeClr val="bg1"/>
            </a:solidFill>
          </p:grpSpPr>
          <p:sp>
            <p:nvSpPr>
              <p:cNvPr id="10" name="Teardrop 190"/>
              <p:cNvSpPr/>
              <p:nvPr/>
            </p:nvSpPr>
            <p:spPr>
              <a:xfrm>
                <a:off x="5800903" y="2408334"/>
                <a:ext cx="250900" cy="250900"/>
              </a:xfrm>
              <a:prstGeom prst="teardrop">
                <a:avLst/>
              </a:prstGeom>
              <a:grp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lumMod val="50000"/>
                    </a:schemeClr>
                  </a:solidFill>
                  <a:cs typeface="+mn-ea"/>
                  <a:sym typeface="+mn-lt"/>
                </a:endParaRPr>
              </a:p>
            </p:txBody>
          </p:sp>
          <p:sp>
            <p:nvSpPr>
              <p:cNvPr id="11" name="Teardrop 191"/>
              <p:cNvSpPr/>
              <p:nvPr/>
            </p:nvSpPr>
            <p:spPr>
              <a:xfrm rot="10800000">
                <a:off x="6051803" y="2027221"/>
                <a:ext cx="381113" cy="381113"/>
              </a:xfrm>
              <a:prstGeom prst="teardrop">
                <a:avLst/>
              </a:prstGeom>
              <a:grp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lumMod val="50000"/>
                    </a:schemeClr>
                  </a:solidFill>
                  <a:cs typeface="+mn-ea"/>
                  <a:sym typeface="+mn-lt"/>
                </a:endParaRPr>
              </a:p>
            </p:txBody>
          </p:sp>
          <p:sp>
            <p:nvSpPr>
              <p:cNvPr id="12" name="Teardrop 194"/>
              <p:cNvSpPr/>
              <p:nvPr/>
            </p:nvSpPr>
            <p:spPr>
              <a:xfrm rot="5400000">
                <a:off x="5866804" y="2224924"/>
                <a:ext cx="131802" cy="133390"/>
              </a:xfrm>
              <a:prstGeom prst="teardrop">
                <a:avLst/>
              </a:prstGeom>
              <a:grp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lumMod val="50000"/>
                    </a:schemeClr>
                  </a:solidFill>
                  <a:cs typeface="+mn-ea"/>
                  <a:sym typeface="+mn-lt"/>
                </a:endParaRPr>
              </a:p>
            </p:txBody>
          </p:sp>
        </p:grpSp>
        <p:sp>
          <p:nvSpPr>
            <p:cNvPr id="9" name="TextBox 13"/>
            <p:cNvSpPr txBox="1"/>
            <p:nvPr/>
          </p:nvSpPr>
          <p:spPr>
            <a:xfrm>
              <a:off x="5564166" y="2601395"/>
              <a:ext cx="1032034" cy="161583"/>
            </a:xfrm>
            <a:prstGeom prst="rect">
              <a:avLst/>
            </a:prstGeom>
            <a:noFill/>
            <a:ln w="9525">
              <a:noFill/>
            </a:ln>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stStyle>
            <a:p>
              <a:pPr marL="0" indent="0" algn="ctr" defTabSz="912019">
                <a:lnSpc>
                  <a:spcPct val="100000"/>
                </a:lnSpc>
                <a:spcBef>
                  <a:spcPct val="20000"/>
                </a:spcBef>
                <a:buNone/>
              </a:pPr>
              <a:r>
                <a:rPr lang="en-US" altLang="zh-CN" sz="1050" b="1" dirty="0">
                  <a:solidFill>
                    <a:schemeClr val="bg1">
                      <a:lumMod val="50000"/>
                    </a:schemeClr>
                  </a:solidFill>
                  <a:cs typeface="+mn-ea"/>
                  <a:sym typeface="+mn-lt"/>
                </a:rPr>
                <a:t>ADD TITLE</a:t>
              </a:r>
            </a:p>
          </p:txBody>
        </p:sp>
      </p:grpSp>
      <p:grpSp>
        <p:nvGrpSpPr>
          <p:cNvPr id="13" name="组合 12"/>
          <p:cNvGrpSpPr/>
          <p:nvPr/>
        </p:nvGrpSpPr>
        <p:grpSpPr>
          <a:xfrm>
            <a:off x="2058490" y="3173848"/>
            <a:ext cx="1291868" cy="1486203"/>
            <a:chOff x="2058490" y="3173848"/>
            <a:chExt cx="1291868" cy="1486203"/>
          </a:xfrm>
        </p:grpSpPr>
        <p:sp>
          <p:nvSpPr>
            <p:cNvPr id="14" name="Oval 150"/>
            <p:cNvSpPr/>
            <p:nvPr/>
          </p:nvSpPr>
          <p:spPr>
            <a:xfrm>
              <a:off x="2414725" y="3173848"/>
              <a:ext cx="697706" cy="697706"/>
            </a:xfrm>
            <a:prstGeom prst="ellipse">
              <a:avLst/>
            </a:prstGeom>
            <a:solidFill>
              <a:schemeClr val="bg1"/>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15" name="组合 22"/>
            <p:cNvGrpSpPr/>
            <p:nvPr/>
          </p:nvGrpSpPr>
          <p:grpSpPr>
            <a:xfrm>
              <a:off x="2588556" y="3369109"/>
              <a:ext cx="311944" cy="313373"/>
              <a:chOff x="3514117" y="1106568"/>
              <a:chExt cx="415925" cy="417512"/>
            </a:xfrm>
          </p:grpSpPr>
          <p:sp>
            <p:nvSpPr>
              <p:cNvPr id="19" name="Freeform 83"/>
              <p:cNvSpPr/>
              <p:nvPr/>
            </p:nvSpPr>
            <p:spPr bwMode="auto">
              <a:xfrm>
                <a:off x="3712555" y="1106568"/>
                <a:ext cx="217487" cy="219074"/>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0" name="Line 84"/>
              <p:cNvSpPr>
                <a:spLocks noChangeShapeType="1"/>
              </p:cNvSpPr>
              <p:nvPr/>
            </p:nvSpPr>
            <p:spPr bwMode="auto">
              <a:xfrm>
                <a:off x="3749067" y="1217693"/>
                <a:ext cx="71438"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1" name="Line 85"/>
              <p:cNvSpPr>
                <a:spLocks noChangeShapeType="1"/>
              </p:cNvSpPr>
              <p:nvPr/>
            </p:nvSpPr>
            <p:spPr bwMode="auto">
              <a:xfrm>
                <a:off x="3820505" y="1146256"/>
                <a:ext cx="0" cy="71437"/>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2" name="Freeform 86"/>
              <p:cNvSpPr/>
              <p:nvPr/>
            </p:nvSpPr>
            <p:spPr bwMode="auto">
              <a:xfrm>
                <a:off x="3514117" y="1109743"/>
                <a:ext cx="414338" cy="414337"/>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3" name="Freeform 87"/>
              <p:cNvSpPr/>
              <p:nvPr/>
            </p:nvSpPr>
            <p:spPr bwMode="auto">
              <a:xfrm>
                <a:off x="3577617" y="1163718"/>
                <a:ext cx="142875" cy="195263"/>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4" name="Freeform 88"/>
              <p:cNvSpPr/>
              <p:nvPr/>
            </p:nvSpPr>
            <p:spPr bwMode="auto">
              <a:xfrm>
                <a:off x="3691917" y="1314531"/>
                <a:ext cx="163513" cy="190500"/>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25" name="Freeform 89"/>
              <p:cNvSpPr/>
              <p:nvPr/>
            </p:nvSpPr>
            <p:spPr bwMode="auto">
              <a:xfrm>
                <a:off x="3874480" y="1289131"/>
                <a:ext cx="47625" cy="96837"/>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nvGrpSpPr>
            <p:cNvPr id="16" name="组合 15"/>
            <p:cNvGrpSpPr/>
            <p:nvPr/>
          </p:nvGrpSpPr>
          <p:grpSpPr>
            <a:xfrm>
              <a:off x="2058490" y="3946798"/>
              <a:ext cx="1291868" cy="713253"/>
              <a:chOff x="1578" y="7359"/>
              <a:chExt cx="2939" cy="1623"/>
            </a:xfrm>
          </p:grpSpPr>
          <p:sp>
            <p:nvSpPr>
              <p:cNvPr id="17" name="矩形 16"/>
              <p:cNvSpPr/>
              <p:nvPr/>
            </p:nvSpPr>
            <p:spPr>
              <a:xfrm>
                <a:off x="1578" y="7721"/>
                <a:ext cx="2939"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18" name="矩形 17"/>
              <p:cNvSpPr/>
              <p:nvPr/>
            </p:nvSpPr>
            <p:spPr>
              <a:xfrm>
                <a:off x="223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grpSp>
        <p:nvGrpSpPr>
          <p:cNvPr id="26" name="组合 25"/>
          <p:cNvGrpSpPr/>
          <p:nvPr/>
        </p:nvGrpSpPr>
        <p:grpSpPr>
          <a:xfrm>
            <a:off x="3458664" y="3173848"/>
            <a:ext cx="1249231" cy="1486203"/>
            <a:chOff x="3458664" y="3173848"/>
            <a:chExt cx="1249231" cy="1486203"/>
          </a:xfrm>
        </p:grpSpPr>
        <p:sp>
          <p:nvSpPr>
            <p:cNvPr id="27" name="Oval 151"/>
            <p:cNvSpPr/>
            <p:nvPr/>
          </p:nvSpPr>
          <p:spPr>
            <a:xfrm>
              <a:off x="3735366" y="3173848"/>
              <a:ext cx="697706" cy="697706"/>
            </a:xfrm>
            <a:prstGeom prst="ellipse">
              <a:avLst/>
            </a:prstGeom>
            <a:solidFill>
              <a:srgbClr val="8BCCD5"/>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28" name="组合 30"/>
            <p:cNvGrpSpPr/>
            <p:nvPr/>
          </p:nvGrpSpPr>
          <p:grpSpPr>
            <a:xfrm>
              <a:off x="3926818" y="3354822"/>
              <a:ext cx="314325" cy="287179"/>
              <a:chOff x="4582505" y="1136730"/>
              <a:chExt cx="419100" cy="382588"/>
            </a:xfrm>
          </p:grpSpPr>
          <p:sp>
            <p:nvSpPr>
              <p:cNvPr id="32" name="Freeform 204"/>
              <p:cNvSpPr/>
              <p:nvPr/>
            </p:nvSpPr>
            <p:spPr bwMode="auto">
              <a:xfrm>
                <a:off x="4582505" y="1354218"/>
                <a:ext cx="419100" cy="165100"/>
              </a:xfrm>
              <a:custGeom>
                <a:avLst/>
                <a:gdLst>
                  <a:gd name="T0" fmla="*/ 0 w 184"/>
                  <a:gd name="T1" fmla="*/ 0 h 72"/>
                  <a:gd name="T2" fmla="*/ 184 w 184"/>
                  <a:gd name="T3" fmla="*/ 0 h 72"/>
                  <a:gd name="T4" fmla="*/ 184 w 184"/>
                  <a:gd name="T5" fmla="*/ 56 h 72"/>
                  <a:gd name="T6" fmla="*/ 168 w 184"/>
                  <a:gd name="T7" fmla="*/ 72 h 72"/>
                  <a:gd name="T8" fmla="*/ 16 w 184"/>
                  <a:gd name="T9" fmla="*/ 72 h 72"/>
                  <a:gd name="T10" fmla="*/ 0 w 184"/>
                  <a:gd name="T11" fmla="*/ 56 h 72"/>
                  <a:gd name="T12" fmla="*/ 0 w 184"/>
                  <a:gd name="T13" fmla="*/ 0 h 72"/>
                </a:gdLst>
                <a:ahLst/>
                <a:cxnLst>
                  <a:cxn ang="0">
                    <a:pos x="T0" y="T1"/>
                  </a:cxn>
                  <a:cxn ang="0">
                    <a:pos x="T2" y="T3"/>
                  </a:cxn>
                  <a:cxn ang="0">
                    <a:pos x="T4" y="T5"/>
                  </a:cxn>
                  <a:cxn ang="0">
                    <a:pos x="T6" y="T7"/>
                  </a:cxn>
                  <a:cxn ang="0">
                    <a:pos x="T8" y="T9"/>
                  </a:cxn>
                  <a:cxn ang="0">
                    <a:pos x="T10" y="T11"/>
                  </a:cxn>
                  <a:cxn ang="0">
                    <a:pos x="T12" y="T13"/>
                  </a:cxn>
                </a:cxnLst>
                <a:rect l="0" t="0" r="r" b="b"/>
                <a:pathLst>
                  <a:path w="184" h="72">
                    <a:moveTo>
                      <a:pt x="0" y="0"/>
                    </a:moveTo>
                    <a:cubicBezTo>
                      <a:pt x="184" y="0"/>
                      <a:pt x="184" y="0"/>
                      <a:pt x="184" y="0"/>
                    </a:cubicBezTo>
                    <a:cubicBezTo>
                      <a:pt x="184" y="56"/>
                      <a:pt x="184" y="56"/>
                      <a:pt x="184" y="56"/>
                    </a:cubicBezTo>
                    <a:cubicBezTo>
                      <a:pt x="184" y="65"/>
                      <a:pt x="177" y="72"/>
                      <a:pt x="168" y="72"/>
                    </a:cubicBezTo>
                    <a:cubicBezTo>
                      <a:pt x="16" y="72"/>
                      <a:pt x="16" y="72"/>
                      <a:pt x="16" y="72"/>
                    </a:cubicBezTo>
                    <a:cubicBezTo>
                      <a:pt x="7" y="72"/>
                      <a:pt x="0" y="65"/>
                      <a:pt x="0" y="56"/>
                    </a:cubicBezTo>
                    <a:lnTo>
                      <a:pt x="0" y="0"/>
                    </a:lnTo>
                    <a:close/>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3" name="Freeform 205"/>
              <p:cNvSpPr/>
              <p:nvPr/>
            </p:nvSpPr>
            <p:spPr bwMode="auto">
              <a:xfrm>
                <a:off x="4582505" y="1209755"/>
                <a:ext cx="419100" cy="144463"/>
              </a:xfrm>
              <a:custGeom>
                <a:avLst/>
                <a:gdLst>
                  <a:gd name="T0" fmla="*/ 0 w 436"/>
                  <a:gd name="T1" fmla="*/ 151 h 151"/>
                  <a:gd name="T2" fmla="*/ 0 w 436"/>
                  <a:gd name="T3" fmla="*/ 0 h 151"/>
                  <a:gd name="T4" fmla="*/ 436 w 436"/>
                  <a:gd name="T5" fmla="*/ 0 h 151"/>
                  <a:gd name="T6" fmla="*/ 436 w 436"/>
                  <a:gd name="T7" fmla="*/ 151 h 151"/>
                </a:gdLst>
                <a:ahLst/>
                <a:cxnLst>
                  <a:cxn ang="0">
                    <a:pos x="T0" y="T1"/>
                  </a:cxn>
                  <a:cxn ang="0">
                    <a:pos x="T2" y="T3"/>
                  </a:cxn>
                  <a:cxn ang="0">
                    <a:pos x="T4" y="T5"/>
                  </a:cxn>
                  <a:cxn ang="0">
                    <a:pos x="T6" y="T7"/>
                  </a:cxn>
                </a:cxnLst>
                <a:rect l="0" t="0" r="r" b="b"/>
                <a:pathLst>
                  <a:path w="436" h="151">
                    <a:moveTo>
                      <a:pt x="0" y="151"/>
                    </a:moveTo>
                    <a:lnTo>
                      <a:pt x="0" y="0"/>
                    </a:lnTo>
                    <a:lnTo>
                      <a:pt x="436" y="0"/>
                    </a:lnTo>
                    <a:lnTo>
                      <a:pt x="436" y="151"/>
                    </a:ln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4" name="Freeform 206"/>
              <p:cNvSpPr/>
              <p:nvPr/>
            </p:nvSpPr>
            <p:spPr bwMode="auto">
              <a:xfrm>
                <a:off x="4672993" y="1154193"/>
                <a:ext cx="73025" cy="55562"/>
              </a:xfrm>
              <a:custGeom>
                <a:avLst/>
                <a:gdLst>
                  <a:gd name="T0" fmla="*/ 32 w 32"/>
                  <a:gd name="T1" fmla="*/ 0 h 24"/>
                  <a:gd name="T2" fmla="*/ 24 w 32"/>
                  <a:gd name="T3" fmla="*/ 0 h 24"/>
                  <a:gd name="T4" fmla="*/ 16 w 32"/>
                  <a:gd name="T5" fmla="*/ 8 h 24"/>
                  <a:gd name="T6" fmla="*/ 16 w 32"/>
                  <a:gd name="T7" fmla="*/ 16 h 24"/>
                  <a:gd name="T8" fmla="*/ 0 w 32"/>
                  <a:gd name="T9" fmla="*/ 16 h 24"/>
                  <a:gd name="T10" fmla="*/ 0 w 32"/>
                  <a:gd name="T11" fmla="*/ 24 h 24"/>
                </a:gdLst>
                <a:ahLst/>
                <a:cxnLst>
                  <a:cxn ang="0">
                    <a:pos x="T0" y="T1"/>
                  </a:cxn>
                  <a:cxn ang="0">
                    <a:pos x="T2" y="T3"/>
                  </a:cxn>
                  <a:cxn ang="0">
                    <a:pos x="T4" y="T5"/>
                  </a:cxn>
                  <a:cxn ang="0">
                    <a:pos x="T6" y="T7"/>
                  </a:cxn>
                  <a:cxn ang="0">
                    <a:pos x="T8" y="T9"/>
                  </a:cxn>
                  <a:cxn ang="0">
                    <a:pos x="T10" y="T11"/>
                  </a:cxn>
                </a:cxnLst>
                <a:rect l="0" t="0" r="r" b="b"/>
                <a:pathLst>
                  <a:path w="32" h="24">
                    <a:moveTo>
                      <a:pt x="32" y="0"/>
                    </a:moveTo>
                    <a:cubicBezTo>
                      <a:pt x="24" y="0"/>
                      <a:pt x="24" y="0"/>
                      <a:pt x="24" y="0"/>
                    </a:cubicBezTo>
                    <a:cubicBezTo>
                      <a:pt x="20" y="0"/>
                      <a:pt x="16" y="3"/>
                      <a:pt x="16" y="8"/>
                    </a:cubicBezTo>
                    <a:cubicBezTo>
                      <a:pt x="16" y="16"/>
                      <a:pt x="16" y="16"/>
                      <a:pt x="16" y="16"/>
                    </a:cubicBezTo>
                    <a:cubicBezTo>
                      <a:pt x="0" y="16"/>
                      <a:pt x="0" y="16"/>
                      <a:pt x="0" y="16"/>
                    </a:cubicBezTo>
                    <a:cubicBezTo>
                      <a:pt x="0" y="24"/>
                      <a:pt x="0" y="24"/>
                      <a:pt x="0" y="24"/>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5" name="Rectangle 207"/>
              <p:cNvSpPr>
                <a:spLocks noChangeArrowheads="1"/>
              </p:cNvSpPr>
              <p:nvPr/>
            </p:nvSpPr>
            <p:spPr bwMode="auto">
              <a:xfrm>
                <a:off x="4746018" y="1136730"/>
                <a:ext cx="90487" cy="36513"/>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6" name="Freeform 208"/>
              <p:cNvSpPr/>
              <p:nvPr/>
            </p:nvSpPr>
            <p:spPr bwMode="auto">
              <a:xfrm>
                <a:off x="4836505" y="1154193"/>
                <a:ext cx="73025" cy="55562"/>
              </a:xfrm>
              <a:custGeom>
                <a:avLst/>
                <a:gdLst>
                  <a:gd name="T0" fmla="*/ 0 w 32"/>
                  <a:gd name="T1" fmla="*/ 0 h 24"/>
                  <a:gd name="T2" fmla="*/ 8 w 32"/>
                  <a:gd name="T3" fmla="*/ 0 h 24"/>
                  <a:gd name="T4" fmla="*/ 16 w 32"/>
                  <a:gd name="T5" fmla="*/ 8 h 24"/>
                  <a:gd name="T6" fmla="*/ 16 w 32"/>
                  <a:gd name="T7" fmla="*/ 16 h 24"/>
                  <a:gd name="T8" fmla="*/ 32 w 32"/>
                  <a:gd name="T9" fmla="*/ 16 h 24"/>
                  <a:gd name="T10" fmla="*/ 32 w 32"/>
                  <a:gd name="T11" fmla="*/ 24 h 24"/>
                </a:gdLst>
                <a:ahLst/>
                <a:cxnLst>
                  <a:cxn ang="0">
                    <a:pos x="T0" y="T1"/>
                  </a:cxn>
                  <a:cxn ang="0">
                    <a:pos x="T2" y="T3"/>
                  </a:cxn>
                  <a:cxn ang="0">
                    <a:pos x="T4" y="T5"/>
                  </a:cxn>
                  <a:cxn ang="0">
                    <a:pos x="T6" y="T7"/>
                  </a:cxn>
                  <a:cxn ang="0">
                    <a:pos x="T8" y="T9"/>
                  </a:cxn>
                  <a:cxn ang="0">
                    <a:pos x="T10" y="T11"/>
                  </a:cxn>
                </a:cxnLst>
                <a:rect l="0" t="0" r="r" b="b"/>
                <a:pathLst>
                  <a:path w="32" h="24">
                    <a:moveTo>
                      <a:pt x="0" y="0"/>
                    </a:moveTo>
                    <a:cubicBezTo>
                      <a:pt x="8" y="0"/>
                      <a:pt x="8" y="0"/>
                      <a:pt x="8" y="0"/>
                    </a:cubicBezTo>
                    <a:cubicBezTo>
                      <a:pt x="13" y="0"/>
                      <a:pt x="16" y="3"/>
                      <a:pt x="16" y="8"/>
                    </a:cubicBezTo>
                    <a:cubicBezTo>
                      <a:pt x="16" y="16"/>
                      <a:pt x="16" y="16"/>
                      <a:pt x="16" y="16"/>
                    </a:cubicBezTo>
                    <a:cubicBezTo>
                      <a:pt x="32" y="16"/>
                      <a:pt x="32" y="16"/>
                      <a:pt x="32" y="16"/>
                    </a:cubicBezTo>
                    <a:cubicBezTo>
                      <a:pt x="32" y="24"/>
                      <a:pt x="32" y="24"/>
                      <a:pt x="32" y="24"/>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7" name="Rectangle 209"/>
              <p:cNvSpPr>
                <a:spLocks noChangeArrowheads="1"/>
              </p:cNvSpPr>
              <p:nvPr/>
            </p:nvSpPr>
            <p:spPr bwMode="auto">
              <a:xfrm>
                <a:off x="4672993" y="1317705"/>
                <a:ext cx="55562" cy="92075"/>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38" name="Rectangle 210"/>
              <p:cNvSpPr>
                <a:spLocks noChangeArrowheads="1"/>
              </p:cNvSpPr>
              <p:nvPr/>
            </p:nvSpPr>
            <p:spPr bwMode="auto">
              <a:xfrm>
                <a:off x="4855555" y="1317705"/>
                <a:ext cx="53975" cy="92075"/>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nvGrpSpPr>
            <p:cNvPr id="29" name="组合 28"/>
            <p:cNvGrpSpPr/>
            <p:nvPr/>
          </p:nvGrpSpPr>
          <p:grpSpPr>
            <a:xfrm>
              <a:off x="3458664" y="3946798"/>
              <a:ext cx="1249231" cy="713253"/>
              <a:chOff x="1578" y="7359"/>
              <a:chExt cx="2842" cy="1623"/>
            </a:xfrm>
          </p:grpSpPr>
          <p:sp>
            <p:nvSpPr>
              <p:cNvPr id="30" name="矩形 29"/>
              <p:cNvSpPr/>
              <p:nvPr/>
            </p:nvSpPr>
            <p:spPr>
              <a:xfrm>
                <a:off x="1578" y="7721"/>
                <a:ext cx="2842"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31" name="矩形 30"/>
              <p:cNvSpPr/>
              <p:nvPr/>
            </p:nvSpPr>
            <p:spPr>
              <a:xfrm>
                <a:off x="210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grpSp>
        <p:nvGrpSpPr>
          <p:cNvPr id="39" name="组合 38"/>
          <p:cNvGrpSpPr/>
          <p:nvPr/>
        </p:nvGrpSpPr>
        <p:grpSpPr>
          <a:xfrm>
            <a:off x="4785497" y="3173848"/>
            <a:ext cx="1249231" cy="1486679"/>
            <a:chOff x="4785497" y="3173848"/>
            <a:chExt cx="1249231" cy="1486679"/>
          </a:xfrm>
        </p:grpSpPr>
        <p:sp>
          <p:nvSpPr>
            <p:cNvPr id="40" name="Oval 152"/>
            <p:cNvSpPr/>
            <p:nvPr/>
          </p:nvSpPr>
          <p:spPr>
            <a:xfrm>
              <a:off x="5054578" y="3173848"/>
              <a:ext cx="697706" cy="697706"/>
            </a:xfrm>
            <a:prstGeom prst="ellipse">
              <a:avLst/>
            </a:prstGeom>
            <a:solidFill>
              <a:schemeClr val="bg1"/>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41" name="组合 38"/>
            <p:cNvGrpSpPr/>
            <p:nvPr/>
          </p:nvGrpSpPr>
          <p:grpSpPr>
            <a:xfrm>
              <a:off x="5253174" y="3407210"/>
              <a:ext cx="314325" cy="232410"/>
              <a:chOff x="5657242" y="1173243"/>
              <a:chExt cx="419100" cy="309562"/>
            </a:xfrm>
          </p:grpSpPr>
          <p:sp>
            <p:nvSpPr>
              <p:cNvPr id="45" name="Rectangle 218"/>
              <p:cNvSpPr>
                <a:spLocks noChangeArrowheads="1"/>
              </p:cNvSpPr>
              <p:nvPr/>
            </p:nvSpPr>
            <p:spPr bwMode="auto">
              <a:xfrm>
                <a:off x="5657242" y="1173243"/>
                <a:ext cx="419100" cy="309562"/>
              </a:xfrm>
              <a:prstGeom prst="rect">
                <a:avLst/>
              </a:prstGeom>
              <a:noFill/>
              <a:ln w="6350"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46" name="Line 219"/>
              <p:cNvSpPr>
                <a:spLocks noChangeShapeType="1"/>
              </p:cNvSpPr>
              <p:nvPr/>
            </p:nvSpPr>
            <p:spPr bwMode="auto">
              <a:xfrm flipV="1">
                <a:off x="5711217" y="1227218"/>
                <a:ext cx="0" cy="200024"/>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47" name="Line 220"/>
              <p:cNvSpPr>
                <a:spLocks noChangeShapeType="1"/>
              </p:cNvSpPr>
              <p:nvPr/>
            </p:nvSpPr>
            <p:spPr bwMode="auto">
              <a:xfrm flipV="1">
                <a:off x="5747730"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48" name="Line 221"/>
              <p:cNvSpPr>
                <a:spLocks noChangeShapeType="1"/>
              </p:cNvSpPr>
              <p:nvPr/>
            </p:nvSpPr>
            <p:spPr bwMode="auto">
              <a:xfrm flipV="1">
                <a:off x="5803292"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49" name="Line 222"/>
              <p:cNvSpPr>
                <a:spLocks noChangeShapeType="1"/>
              </p:cNvSpPr>
              <p:nvPr/>
            </p:nvSpPr>
            <p:spPr bwMode="auto">
              <a:xfrm flipV="1">
                <a:off x="5839805"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0" name="Line 223"/>
              <p:cNvSpPr>
                <a:spLocks noChangeShapeType="1"/>
              </p:cNvSpPr>
              <p:nvPr/>
            </p:nvSpPr>
            <p:spPr bwMode="auto">
              <a:xfrm flipV="1">
                <a:off x="5874730"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1" name="Line 224"/>
              <p:cNvSpPr>
                <a:spLocks noChangeShapeType="1"/>
              </p:cNvSpPr>
              <p:nvPr/>
            </p:nvSpPr>
            <p:spPr bwMode="auto">
              <a:xfrm flipV="1">
                <a:off x="5930292"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2" name="Line 225"/>
              <p:cNvSpPr>
                <a:spLocks noChangeShapeType="1"/>
              </p:cNvSpPr>
              <p:nvPr/>
            </p:nvSpPr>
            <p:spPr bwMode="auto">
              <a:xfrm flipV="1">
                <a:off x="5966805" y="1227218"/>
                <a:ext cx="0" cy="163512"/>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3" name="Line 226"/>
              <p:cNvSpPr>
                <a:spLocks noChangeShapeType="1"/>
              </p:cNvSpPr>
              <p:nvPr/>
            </p:nvSpPr>
            <p:spPr bwMode="auto">
              <a:xfrm>
                <a:off x="5747730"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4" name="Line 227"/>
              <p:cNvSpPr>
                <a:spLocks noChangeShapeType="1"/>
              </p:cNvSpPr>
              <p:nvPr/>
            </p:nvSpPr>
            <p:spPr bwMode="auto">
              <a:xfrm>
                <a:off x="5803292"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5" name="Line 228"/>
              <p:cNvSpPr>
                <a:spLocks noChangeShapeType="1"/>
              </p:cNvSpPr>
              <p:nvPr/>
            </p:nvSpPr>
            <p:spPr bwMode="auto">
              <a:xfrm>
                <a:off x="5839805"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6" name="Line 229"/>
              <p:cNvSpPr>
                <a:spLocks noChangeShapeType="1"/>
              </p:cNvSpPr>
              <p:nvPr/>
            </p:nvSpPr>
            <p:spPr bwMode="auto">
              <a:xfrm>
                <a:off x="5874730"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7" name="Line 230"/>
              <p:cNvSpPr>
                <a:spLocks noChangeShapeType="1"/>
              </p:cNvSpPr>
              <p:nvPr/>
            </p:nvSpPr>
            <p:spPr bwMode="auto">
              <a:xfrm>
                <a:off x="5930292"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8" name="Line 231"/>
              <p:cNvSpPr>
                <a:spLocks noChangeShapeType="1"/>
              </p:cNvSpPr>
              <p:nvPr/>
            </p:nvSpPr>
            <p:spPr bwMode="auto">
              <a:xfrm>
                <a:off x="5966805" y="1427242"/>
                <a:ext cx="0" cy="0"/>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59" name="Line 232"/>
              <p:cNvSpPr>
                <a:spLocks noChangeShapeType="1"/>
              </p:cNvSpPr>
              <p:nvPr/>
            </p:nvSpPr>
            <p:spPr bwMode="auto">
              <a:xfrm flipV="1">
                <a:off x="6020780" y="1227218"/>
                <a:ext cx="0" cy="200024"/>
              </a:xfrm>
              <a:prstGeom prst="line">
                <a:avLst/>
              </a:prstGeom>
              <a:noFill/>
              <a:ln w="6350"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nvGrpSpPr>
            <p:cNvPr id="42" name="组合 41"/>
            <p:cNvGrpSpPr/>
            <p:nvPr/>
          </p:nvGrpSpPr>
          <p:grpSpPr>
            <a:xfrm>
              <a:off x="4785497" y="3947274"/>
              <a:ext cx="1249231" cy="713253"/>
              <a:chOff x="1578" y="7359"/>
              <a:chExt cx="2842" cy="1623"/>
            </a:xfrm>
          </p:grpSpPr>
          <p:sp>
            <p:nvSpPr>
              <p:cNvPr id="43" name="矩形 42"/>
              <p:cNvSpPr/>
              <p:nvPr/>
            </p:nvSpPr>
            <p:spPr>
              <a:xfrm>
                <a:off x="1578" y="7721"/>
                <a:ext cx="2842"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44" name="矩形 43"/>
              <p:cNvSpPr/>
              <p:nvPr/>
            </p:nvSpPr>
            <p:spPr>
              <a:xfrm>
                <a:off x="210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grpSp>
        <p:nvGrpSpPr>
          <p:cNvPr id="60" name="组合 59"/>
          <p:cNvGrpSpPr/>
          <p:nvPr/>
        </p:nvGrpSpPr>
        <p:grpSpPr>
          <a:xfrm>
            <a:off x="6113758" y="3173848"/>
            <a:ext cx="1249231" cy="1486203"/>
            <a:chOff x="6113758" y="3173848"/>
            <a:chExt cx="1249231" cy="1486203"/>
          </a:xfrm>
        </p:grpSpPr>
        <p:sp>
          <p:nvSpPr>
            <p:cNvPr id="61" name="Oval 153"/>
            <p:cNvSpPr/>
            <p:nvPr/>
          </p:nvSpPr>
          <p:spPr>
            <a:xfrm>
              <a:off x="6373791" y="3173848"/>
              <a:ext cx="697706" cy="697706"/>
            </a:xfrm>
            <a:prstGeom prst="ellipse">
              <a:avLst/>
            </a:prstGeom>
            <a:solidFill>
              <a:srgbClr val="8BCCD5"/>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62" name="组合 54"/>
            <p:cNvGrpSpPr/>
            <p:nvPr/>
          </p:nvGrpSpPr>
          <p:grpSpPr>
            <a:xfrm>
              <a:off x="6580959" y="3352441"/>
              <a:ext cx="315278" cy="314325"/>
              <a:chOff x="6730392" y="1117680"/>
              <a:chExt cx="420688" cy="419100"/>
            </a:xfrm>
          </p:grpSpPr>
          <p:sp>
            <p:nvSpPr>
              <p:cNvPr id="66" name="Oval 233"/>
              <p:cNvSpPr>
                <a:spLocks noChangeArrowheads="1"/>
              </p:cNvSpPr>
              <p:nvPr/>
            </p:nvSpPr>
            <p:spPr bwMode="auto">
              <a:xfrm>
                <a:off x="6878029" y="1354218"/>
                <a:ext cx="127000" cy="128587"/>
              </a:xfrm>
              <a:prstGeom prst="ellipse">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67" name="Freeform 234"/>
              <p:cNvSpPr/>
              <p:nvPr/>
            </p:nvSpPr>
            <p:spPr bwMode="auto">
              <a:xfrm>
                <a:off x="6878029" y="1227218"/>
                <a:ext cx="127000" cy="63500"/>
              </a:xfrm>
              <a:custGeom>
                <a:avLst/>
                <a:gdLst>
                  <a:gd name="T0" fmla="*/ 0 w 56"/>
                  <a:gd name="T1" fmla="*/ 28 h 28"/>
                  <a:gd name="T2" fmla="*/ 28 w 56"/>
                  <a:gd name="T3" fmla="*/ 0 h 28"/>
                  <a:gd name="T4" fmla="*/ 56 w 56"/>
                  <a:gd name="T5" fmla="*/ 28 h 28"/>
                </a:gdLst>
                <a:ahLst/>
                <a:cxnLst>
                  <a:cxn ang="0">
                    <a:pos x="T0" y="T1"/>
                  </a:cxn>
                  <a:cxn ang="0">
                    <a:pos x="T2" y="T3"/>
                  </a:cxn>
                  <a:cxn ang="0">
                    <a:pos x="T4" y="T5"/>
                  </a:cxn>
                </a:cxnLst>
                <a:rect l="0" t="0" r="r" b="b"/>
                <a:pathLst>
                  <a:path w="56" h="28">
                    <a:moveTo>
                      <a:pt x="0" y="28"/>
                    </a:moveTo>
                    <a:cubicBezTo>
                      <a:pt x="0" y="12"/>
                      <a:pt x="13" y="0"/>
                      <a:pt x="28" y="0"/>
                    </a:cubicBezTo>
                    <a:cubicBezTo>
                      <a:pt x="44" y="0"/>
                      <a:pt x="56" y="12"/>
                      <a:pt x="56" y="28"/>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68" name="Rectangle 235"/>
              <p:cNvSpPr>
                <a:spLocks noChangeArrowheads="1"/>
              </p:cNvSpPr>
              <p:nvPr/>
            </p:nvSpPr>
            <p:spPr bwMode="auto">
              <a:xfrm>
                <a:off x="6749442" y="1300243"/>
                <a:ext cx="382588" cy="236537"/>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69" name="Freeform 236"/>
              <p:cNvSpPr/>
              <p:nvPr/>
            </p:nvSpPr>
            <p:spPr bwMode="auto">
              <a:xfrm>
                <a:off x="6749442" y="1300243"/>
                <a:ext cx="55562" cy="53975"/>
              </a:xfrm>
              <a:custGeom>
                <a:avLst/>
                <a:gdLst>
                  <a:gd name="T0" fmla="*/ 24 w 24"/>
                  <a:gd name="T1" fmla="*/ 0 h 24"/>
                  <a:gd name="T2" fmla="*/ 0 w 24"/>
                  <a:gd name="T3" fmla="*/ 24 h 24"/>
                </a:gdLst>
                <a:ahLst/>
                <a:cxnLst>
                  <a:cxn ang="0">
                    <a:pos x="T0" y="T1"/>
                  </a:cxn>
                  <a:cxn ang="0">
                    <a:pos x="T2" y="T3"/>
                  </a:cxn>
                </a:cxnLst>
                <a:rect l="0" t="0" r="r" b="b"/>
                <a:pathLst>
                  <a:path w="24" h="24">
                    <a:moveTo>
                      <a:pt x="24" y="0"/>
                    </a:moveTo>
                    <a:cubicBezTo>
                      <a:pt x="24" y="13"/>
                      <a:pt x="13" y="24"/>
                      <a:pt x="0" y="24"/>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0" name="Freeform 237"/>
              <p:cNvSpPr/>
              <p:nvPr/>
            </p:nvSpPr>
            <p:spPr bwMode="auto">
              <a:xfrm>
                <a:off x="7074880" y="1300243"/>
                <a:ext cx="55563" cy="53975"/>
              </a:xfrm>
              <a:custGeom>
                <a:avLst/>
                <a:gdLst>
                  <a:gd name="T0" fmla="*/ 24 w 24"/>
                  <a:gd name="T1" fmla="*/ 24 h 24"/>
                  <a:gd name="T2" fmla="*/ 0 w 24"/>
                  <a:gd name="T3" fmla="*/ 0 h 24"/>
                </a:gdLst>
                <a:ahLst/>
                <a:cxnLst>
                  <a:cxn ang="0">
                    <a:pos x="T0" y="T1"/>
                  </a:cxn>
                  <a:cxn ang="0">
                    <a:pos x="T2" y="T3"/>
                  </a:cxn>
                </a:cxnLst>
                <a:rect l="0" t="0" r="r" b="b"/>
                <a:pathLst>
                  <a:path w="24" h="24">
                    <a:moveTo>
                      <a:pt x="24" y="24"/>
                    </a:moveTo>
                    <a:cubicBezTo>
                      <a:pt x="11" y="24"/>
                      <a:pt x="0" y="13"/>
                      <a:pt x="0" y="0"/>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1" name="Freeform 238"/>
              <p:cNvSpPr/>
              <p:nvPr/>
            </p:nvSpPr>
            <p:spPr bwMode="auto">
              <a:xfrm>
                <a:off x="7078055" y="1482805"/>
                <a:ext cx="53975" cy="53975"/>
              </a:xfrm>
              <a:custGeom>
                <a:avLst/>
                <a:gdLst>
                  <a:gd name="T0" fmla="*/ 0 w 24"/>
                  <a:gd name="T1" fmla="*/ 24 h 24"/>
                  <a:gd name="T2" fmla="*/ 24 w 24"/>
                  <a:gd name="T3" fmla="*/ 0 h 24"/>
                </a:gdLst>
                <a:ahLst/>
                <a:cxnLst>
                  <a:cxn ang="0">
                    <a:pos x="T0" y="T1"/>
                  </a:cxn>
                  <a:cxn ang="0">
                    <a:pos x="T2" y="T3"/>
                  </a:cxn>
                </a:cxnLst>
                <a:rect l="0" t="0" r="r" b="b"/>
                <a:pathLst>
                  <a:path w="24" h="24">
                    <a:moveTo>
                      <a:pt x="0" y="24"/>
                    </a:moveTo>
                    <a:cubicBezTo>
                      <a:pt x="0" y="11"/>
                      <a:pt x="11" y="0"/>
                      <a:pt x="24" y="0"/>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2" name="Freeform 239"/>
              <p:cNvSpPr/>
              <p:nvPr/>
            </p:nvSpPr>
            <p:spPr bwMode="auto">
              <a:xfrm>
                <a:off x="6749442" y="1482805"/>
                <a:ext cx="55562" cy="53975"/>
              </a:xfrm>
              <a:custGeom>
                <a:avLst/>
                <a:gdLst>
                  <a:gd name="T0" fmla="*/ 0 w 24"/>
                  <a:gd name="T1" fmla="*/ 0 h 24"/>
                  <a:gd name="T2" fmla="*/ 24 w 24"/>
                  <a:gd name="T3" fmla="*/ 24 h 24"/>
                </a:gdLst>
                <a:ahLst/>
                <a:cxnLst>
                  <a:cxn ang="0">
                    <a:pos x="T0" y="T1"/>
                  </a:cxn>
                  <a:cxn ang="0">
                    <a:pos x="T2" y="T3"/>
                  </a:cxn>
                </a:cxnLst>
                <a:rect l="0" t="0" r="r" b="b"/>
                <a:pathLst>
                  <a:path w="24" h="24">
                    <a:moveTo>
                      <a:pt x="0" y="0"/>
                    </a:moveTo>
                    <a:cubicBezTo>
                      <a:pt x="13" y="0"/>
                      <a:pt x="24" y="11"/>
                      <a:pt x="24" y="24"/>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3" name="Freeform 240"/>
              <p:cNvSpPr/>
              <p:nvPr/>
            </p:nvSpPr>
            <p:spPr bwMode="auto">
              <a:xfrm>
                <a:off x="6730392" y="1117680"/>
                <a:ext cx="420688" cy="246063"/>
              </a:xfrm>
              <a:custGeom>
                <a:avLst/>
                <a:gdLst>
                  <a:gd name="T0" fmla="*/ 19 w 436"/>
                  <a:gd name="T1" fmla="*/ 189 h 256"/>
                  <a:gd name="T2" fmla="*/ 0 w 436"/>
                  <a:gd name="T3" fmla="*/ 73 h 256"/>
                  <a:gd name="T4" fmla="*/ 393 w 436"/>
                  <a:gd name="T5" fmla="*/ 0 h 256"/>
                  <a:gd name="T6" fmla="*/ 436 w 436"/>
                  <a:gd name="T7" fmla="*/ 249 h 256"/>
                  <a:gd name="T8" fmla="*/ 417 w 436"/>
                  <a:gd name="T9" fmla="*/ 256 h 256"/>
                </a:gdLst>
                <a:ahLst/>
                <a:cxnLst>
                  <a:cxn ang="0">
                    <a:pos x="T0" y="T1"/>
                  </a:cxn>
                  <a:cxn ang="0">
                    <a:pos x="T2" y="T3"/>
                  </a:cxn>
                  <a:cxn ang="0">
                    <a:pos x="T4" y="T5"/>
                  </a:cxn>
                  <a:cxn ang="0">
                    <a:pos x="T6" y="T7"/>
                  </a:cxn>
                  <a:cxn ang="0">
                    <a:pos x="T8" y="T9"/>
                  </a:cxn>
                </a:cxnLst>
                <a:rect l="0" t="0" r="r" b="b"/>
                <a:pathLst>
                  <a:path w="436" h="256">
                    <a:moveTo>
                      <a:pt x="19" y="189"/>
                    </a:moveTo>
                    <a:lnTo>
                      <a:pt x="0" y="73"/>
                    </a:lnTo>
                    <a:lnTo>
                      <a:pt x="393" y="0"/>
                    </a:lnTo>
                    <a:lnTo>
                      <a:pt x="436" y="249"/>
                    </a:lnTo>
                    <a:lnTo>
                      <a:pt x="417" y="256"/>
                    </a:ln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4" name="Freeform 241"/>
              <p:cNvSpPr/>
              <p:nvPr/>
            </p:nvSpPr>
            <p:spPr bwMode="auto">
              <a:xfrm>
                <a:off x="6741504" y="1178005"/>
                <a:ext cx="49213" cy="65088"/>
              </a:xfrm>
              <a:custGeom>
                <a:avLst/>
                <a:gdLst>
                  <a:gd name="T0" fmla="*/ 20 w 22"/>
                  <a:gd name="T1" fmla="*/ 0 h 29"/>
                  <a:gd name="T2" fmla="*/ 0 w 22"/>
                  <a:gd name="T3" fmla="*/ 29 h 29"/>
                </a:gdLst>
                <a:ahLst/>
                <a:cxnLst>
                  <a:cxn ang="0">
                    <a:pos x="T0" y="T1"/>
                  </a:cxn>
                  <a:cxn ang="0">
                    <a:pos x="T2" y="T3"/>
                  </a:cxn>
                </a:cxnLst>
                <a:rect l="0" t="0" r="r" b="b"/>
                <a:pathLst>
                  <a:path w="22" h="29">
                    <a:moveTo>
                      <a:pt x="20" y="0"/>
                    </a:moveTo>
                    <a:cubicBezTo>
                      <a:pt x="22" y="14"/>
                      <a:pt x="13" y="27"/>
                      <a:pt x="0" y="29"/>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75" name="Freeform 242"/>
              <p:cNvSpPr/>
              <p:nvPr/>
            </p:nvSpPr>
            <p:spPr bwMode="auto">
              <a:xfrm>
                <a:off x="7055830" y="1127205"/>
                <a:ext cx="63500" cy="52388"/>
              </a:xfrm>
              <a:custGeom>
                <a:avLst/>
                <a:gdLst>
                  <a:gd name="T0" fmla="*/ 28 w 28"/>
                  <a:gd name="T1" fmla="*/ 20 h 23"/>
                  <a:gd name="T2" fmla="*/ 0 w 28"/>
                  <a:gd name="T3" fmla="*/ 0 h 23"/>
                </a:gdLst>
                <a:ahLst/>
                <a:cxnLst>
                  <a:cxn ang="0">
                    <a:pos x="T0" y="T1"/>
                  </a:cxn>
                  <a:cxn ang="0">
                    <a:pos x="T2" y="T3"/>
                  </a:cxn>
                </a:cxnLst>
                <a:rect l="0" t="0" r="r" b="b"/>
                <a:pathLst>
                  <a:path w="28" h="23">
                    <a:moveTo>
                      <a:pt x="28" y="20"/>
                    </a:moveTo>
                    <a:cubicBezTo>
                      <a:pt x="15" y="23"/>
                      <a:pt x="2" y="14"/>
                      <a:pt x="0" y="0"/>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nvGrpSpPr>
            <p:cNvPr id="63" name="组合 62"/>
            <p:cNvGrpSpPr/>
            <p:nvPr/>
          </p:nvGrpSpPr>
          <p:grpSpPr>
            <a:xfrm>
              <a:off x="6113758" y="3946798"/>
              <a:ext cx="1249231" cy="713253"/>
              <a:chOff x="1578" y="7359"/>
              <a:chExt cx="2842" cy="1623"/>
            </a:xfrm>
          </p:grpSpPr>
          <p:sp>
            <p:nvSpPr>
              <p:cNvPr id="64" name="矩形 63"/>
              <p:cNvSpPr/>
              <p:nvPr/>
            </p:nvSpPr>
            <p:spPr>
              <a:xfrm>
                <a:off x="1578" y="7721"/>
                <a:ext cx="2842"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65" name="矩形 64"/>
              <p:cNvSpPr/>
              <p:nvPr/>
            </p:nvSpPr>
            <p:spPr>
              <a:xfrm>
                <a:off x="210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grpSp>
        <p:nvGrpSpPr>
          <p:cNvPr id="76" name="组合 75"/>
          <p:cNvGrpSpPr/>
          <p:nvPr/>
        </p:nvGrpSpPr>
        <p:grpSpPr>
          <a:xfrm>
            <a:off x="7417254" y="3173848"/>
            <a:ext cx="1249231" cy="1485727"/>
            <a:chOff x="7417254" y="3173848"/>
            <a:chExt cx="1249231" cy="1485727"/>
          </a:xfrm>
        </p:grpSpPr>
        <p:sp>
          <p:nvSpPr>
            <p:cNvPr id="77" name="Oval 154"/>
            <p:cNvSpPr/>
            <p:nvPr/>
          </p:nvSpPr>
          <p:spPr>
            <a:xfrm>
              <a:off x="7693003" y="3173848"/>
              <a:ext cx="697706" cy="697706"/>
            </a:xfrm>
            <a:prstGeom prst="ellipse">
              <a:avLst/>
            </a:prstGeom>
            <a:solidFill>
              <a:schemeClr val="bg1"/>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78" name="组合 65"/>
            <p:cNvGrpSpPr/>
            <p:nvPr/>
          </p:nvGrpSpPr>
          <p:grpSpPr>
            <a:xfrm>
              <a:off x="7882074" y="3414353"/>
              <a:ext cx="314325" cy="204788"/>
              <a:chOff x="7806717" y="1190705"/>
              <a:chExt cx="419100" cy="273050"/>
            </a:xfrm>
          </p:grpSpPr>
          <p:sp>
            <p:nvSpPr>
              <p:cNvPr id="82" name="Freeform 246"/>
              <p:cNvSpPr/>
              <p:nvPr/>
            </p:nvSpPr>
            <p:spPr bwMode="auto">
              <a:xfrm>
                <a:off x="7806717" y="1190705"/>
                <a:ext cx="419100" cy="273050"/>
              </a:xfrm>
              <a:custGeom>
                <a:avLst/>
                <a:gdLst>
                  <a:gd name="T0" fmla="*/ 184 w 184"/>
                  <a:gd name="T1" fmla="*/ 112 h 120"/>
                  <a:gd name="T2" fmla="*/ 176 w 184"/>
                  <a:gd name="T3" fmla="*/ 120 h 120"/>
                  <a:gd name="T4" fmla="*/ 8 w 184"/>
                  <a:gd name="T5" fmla="*/ 120 h 120"/>
                  <a:gd name="T6" fmla="*/ 0 w 184"/>
                  <a:gd name="T7" fmla="*/ 112 h 120"/>
                  <a:gd name="T8" fmla="*/ 0 w 184"/>
                  <a:gd name="T9" fmla="*/ 8 h 120"/>
                  <a:gd name="T10" fmla="*/ 8 w 184"/>
                  <a:gd name="T11" fmla="*/ 0 h 120"/>
                  <a:gd name="T12" fmla="*/ 176 w 184"/>
                  <a:gd name="T13" fmla="*/ 0 h 120"/>
                  <a:gd name="T14" fmla="*/ 184 w 184"/>
                  <a:gd name="T15" fmla="*/ 8 h 120"/>
                  <a:gd name="T16" fmla="*/ 184 w 184"/>
                  <a:gd name="T17"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20">
                    <a:moveTo>
                      <a:pt x="184" y="112"/>
                    </a:moveTo>
                    <a:cubicBezTo>
                      <a:pt x="184" y="116"/>
                      <a:pt x="181" y="120"/>
                      <a:pt x="176" y="120"/>
                    </a:cubicBezTo>
                    <a:cubicBezTo>
                      <a:pt x="8" y="120"/>
                      <a:pt x="8" y="120"/>
                      <a:pt x="8" y="120"/>
                    </a:cubicBezTo>
                    <a:cubicBezTo>
                      <a:pt x="4" y="120"/>
                      <a:pt x="0" y="116"/>
                      <a:pt x="0" y="112"/>
                    </a:cubicBezTo>
                    <a:cubicBezTo>
                      <a:pt x="0" y="8"/>
                      <a:pt x="0" y="8"/>
                      <a:pt x="0" y="8"/>
                    </a:cubicBezTo>
                    <a:cubicBezTo>
                      <a:pt x="0" y="3"/>
                      <a:pt x="4" y="0"/>
                      <a:pt x="8" y="0"/>
                    </a:cubicBezTo>
                    <a:cubicBezTo>
                      <a:pt x="176" y="0"/>
                      <a:pt x="176" y="0"/>
                      <a:pt x="176" y="0"/>
                    </a:cubicBezTo>
                    <a:cubicBezTo>
                      <a:pt x="181" y="0"/>
                      <a:pt x="184" y="3"/>
                      <a:pt x="184" y="8"/>
                    </a:cubicBezTo>
                    <a:lnTo>
                      <a:pt x="184" y="112"/>
                    </a:lnTo>
                    <a:close/>
                  </a:path>
                </a:pathLst>
              </a:custGeom>
              <a:noFill/>
              <a:ln w="7366"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83" name="Line 247"/>
              <p:cNvSpPr>
                <a:spLocks noChangeShapeType="1"/>
              </p:cNvSpPr>
              <p:nvPr/>
            </p:nvSpPr>
            <p:spPr bwMode="auto">
              <a:xfrm>
                <a:off x="7806717" y="1246268"/>
                <a:ext cx="419100" cy="0"/>
              </a:xfrm>
              <a:prstGeom prst="line">
                <a:avLst/>
              </a:prstGeom>
              <a:noFill/>
              <a:ln w="7366"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84" name="Line 248"/>
              <p:cNvSpPr>
                <a:spLocks noChangeShapeType="1"/>
              </p:cNvSpPr>
              <p:nvPr/>
            </p:nvSpPr>
            <p:spPr bwMode="auto">
              <a:xfrm>
                <a:off x="7806717" y="1281193"/>
                <a:ext cx="419100" cy="0"/>
              </a:xfrm>
              <a:prstGeom prst="line">
                <a:avLst/>
              </a:prstGeom>
              <a:noFill/>
              <a:ln w="7366"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85" name="Line 249"/>
              <p:cNvSpPr>
                <a:spLocks noChangeShapeType="1"/>
              </p:cNvSpPr>
              <p:nvPr/>
            </p:nvSpPr>
            <p:spPr bwMode="auto">
              <a:xfrm>
                <a:off x="7860692" y="1390730"/>
                <a:ext cx="128588" cy="0"/>
              </a:xfrm>
              <a:prstGeom prst="line">
                <a:avLst/>
              </a:prstGeom>
              <a:noFill/>
              <a:ln w="7366" cap="rnd">
                <a:solidFill>
                  <a:schemeClr val="tx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86" name="Freeform 250"/>
              <p:cNvSpPr/>
              <p:nvPr/>
            </p:nvSpPr>
            <p:spPr bwMode="auto">
              <a:xfrm>
                <a:off x="8079767" y="1354218"/>
                <a:ext cx="90488" cy="55562"/>
              </a:xfrm>
              <a:custGeom>
                <a:avLst/>
                <a:gdLst>
                  <a:gd name="T0" fmla="*/ 28 w 40"/>
                  <a:gd name="T1" fmla="*/ 0 h 24"/>
                  <a:gd name="T2" fmla="*/ 20 w 40"/>
                  <a:gd name="T3" fmla="*/ 3 h 24"/>
                  <a:gd name="T4" fmla="*/ 12 w 40"/>
                  <a:gd name="T5" fmla="*/ 0 h 24"/>
                  <a:gd name="T6" fmla="*/ 0 w 40"/>
                  <a:gd name="T7" fmla="*/ 12 h 24"/>
                  <a:gd name="T8" fmla="*/ 12 w 40"/>
                  <a:gd name="T9" fmla="*/ 24 h 24"/>
                  <a:gd name="T10" fmla="*/ 20 w 40"/>
                  <a:gd name="T11" fmla="*/ 21 h 24"/>
                  <a:gd name="T12" fmla="*/ 28 w 40"/>
                  <a:gd name="T13" fmla="*/ 24 h 24"/>
                  <a:gd name="T14" fmla="*/ 40 w 40"/>
                  <a:gd name="T15" fmla="*/ 12 h 24"/>
                  <a:gd name="T16" fmla="*/ 28 w 40"/>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24">
                    <a:moveTo>
                      <a:pt x="28" y="0"/>
                    </a:moveTo>
                    <a:cubicBezTo>
                      <a:pt x="25" y="0"/>
                      <a:pt x="22" y="1"/>
                      <a:pt x="20" y="3"/>
                    </a:cubicBezTo>
                    <a:cubicBezTo>
                      <a:pt x="18" y="1"/>
                      <a:pt x="15" y="0"/>
                      <a:pt x="12" y="0"/>
                    </a:cubicBezTo>
                    <a:cubicBezTo>
                      <a:pt x="6" y="0"/>
                      <a:pt x="0" y="5"/>
                      <a:pt x="0" y="12"/>
                    </a:cubicBezTo>
                    <a:cubicBezTo>
                      <a:pt x="0" y="18"/>
                      <a:pt x="6" y="24"/>
                      <a:pt x="12" y="24"/>
                    </a:cubicBezTo>
                    <a:cubicBezTo>
                      <a:pt x="15" y="24"/>
                      <a:pt x="18" y="23"/>
                      <a:pt x="20" y="21"/>
                    </a:cubicBezTo>
                    <a:cubicBezTo>
                      <a:pt x="22" y="23"/>
                      <a:pt x="25" y="24"/>
                      <a:pt x="28" y="24"/>
                    </a:cubicBezTo>
                    <a:cubicBezTo>
                      <a:pt x="35" y="24"/>
                      <a:pt x="40" y="18"/>
                      <a:pt x="40" y="12"/>
                    </a:cubicBezTo>
                    <a:cubicBezTo>
                      <a:pt x="40" y="5"/>
                      <a:pt x="35" y="0"/>
                      <a:pt x="28" y="0"/>
                    </a:cubicBezTo>
                    <a:close/>
                  </a:path>
                </a:pathLst>
              </a:custGeom>
              <a:noFill/>
              <a:ln w="7366" cap="rnd">
                <a:solidFill>
                  <a:schemeClr val="tx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nvGrpSpPr>
            <p:cNvPr id="79" name="组合 78"/>
            <p:cNvGrpSpPr/>
            <p:nvPr/>
          </p:nvGrpSpPr>
          <p:grpSpPr>
            <a:xfrm>
              <a:off x="7417254" y="3946322"/>
              <a:ext cx="1249231" cy="713253"/>
              <a:chOff x="1578" y="7359"/>
              <a:chExt cx="2842" cy="1623"/>
            </a:xfrm>
          </p:grpSpPr>
          <p:sp>
            <p:nvSpPr>
              <p:cNvPr id="80" name="矩形 79"/>
              <p:cNvSpPr/>
              <p:nvPr/>
            </p:nvSpPr>
            <p:spPr>
              <a:xfrm>
                <a:off x="1578" y="7721"/>
                <a:ext cx="2842"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81" name="矩形 80"/>
              <p:cNvSpPr/>
              <p:nvPr/>
            </p:nvSpPr>
            <p:spPr>
              <a:xfrm>
                <a:off x="210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grpSp>
        <p:nvGrpSpPr>
          <p:cNvPr id="87" name="组合 86"/>
          <p:cNvGrpSpPr/>
          <p:nvPr/>
        </p:nvGrpSpPr>
        <p:grpSpPr>
          <a:xfrm>
            <a:off x="8734086" y="3173848"/>
            <a:ext cx="1249231" cy="1486679"/>
            <a:chOff x="8734086" y="3173848"/>
            <a:chExt cx="1249231" cy="1486679"/>
          </a:xfrm>
        </p:grpSpPr>
        <p:grpSp>
          <p:nvGrpSpPr>
            <p:cNvPr id="88" name="组合 87"/>
            <p:cNvGrpSpPr/>
            <p:nvPr/>
          </p:nvGrpSpPr>
          <p:grpSpPr>
            <a:xfrm>
              <a:off x="9013168" y="3173848"/>
              <a:ext cx="697706" cy="697706"/>
              <a:chOff x="9013168" y="3173848"/>
              <a:chExt cx="697706" cy="697706"/>
            </a:xfrm>
          </p:grpSpPr>
          <p:sp>
            <p:nvSpPr>
              <p:cNvPr id="92" name="Oval 155"/>
              <p:cNvSpPr/>
              <p:nvPr/>
            </p:nvSpPr>
            <p:spPr>
              <a:xfrm>
                <a:off x="9013168" y="3173848"/>
                <a:ext cx="697706" cy="697706"/>
              </a:xfrm>
              <a:prstGeom prst="ellipse">
                <a:avLst/>
              </a:prstGeom>
              <a:solidFill>
                <a:srgbClr val="8BCCD5"/>
              </a:solidFill>
              <a:ln w="15875">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800" dirty="0">
                  <a:solidFill>
                    <a:schemeClr val="bg1">
                      <a:lumMod val="50000"/>
                    </a:schemeClr>
                  </a:solidFill>
                  <a:cs typeface="+mn-ea"/>
                  <a:sym typeface="+mn-lt"/>
                </a:endParaRPr>
              </a:p>
            </p:txBody>
          </p:sp>
          <p:grpSp>
            <p:nvGrpSpPr>
              <p:cNvPr id="93" name="组合 71"/>
              <p:cNvGrpSpPr/>
              <p:nvPr/>
            </p:nvGrpSpPr>
            <p:grpSpPr>
              <a:xfrm>
                <a:off x="9200335" y="3366728"/>
                <a:ext cx="316706" cy="313373"/>
                <a:chOff x="8888147" y="1114740"/>
                <a:chExt cx="422529" cy="417711"/>
              </a:xfrm>
            </p:grpSpPr>
            <p:sp>
              <p:nvSpPr>
                <p:cNvPr id="94" name="Line 269"/>
                <p:cNvSpPr>
                  <a:spLocks noChangeShapeType="1"/>
                </p:cNvSpPr>
                <p:nvPr/>
              </p:nvSpPr>
              <p:spPr bwMode="auto">
                <a:xfrm>
                  <a:off x="9089880" y="1422861"/>
                  <a:ext cx="74658" cy="0"/>
                </a:xfrm>
                <a:prstGeom prst="line">
                  <a:avLst/>
                </a:prstGeom>
                <a:noFill/>
                <a:ln w="6350" cap="rnd">
                  <a:solidFill>
                    <a:schemeClr val="bg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95" name="Freeform 270"/>
                <p:cNvSpPr/>
                <p:nvPr/>
              </p:nvSpPr>
              <p:spPr bwMode="auto">
                <a:xfrm>
                  <a:off x="8907208" y="1114740"/>
                  <a:ext cx="384406" cy="190590"/>
                </a:xfrm>
                <a:custGeom>
                  <a:avLst/>
                  <a:gdLst>
                    <a:gd name="T0" fmla="*/ 168 w 168"/>
                    <a:gd name="T1" fmla="*/ 84 h 84"/>
                    <a:gd name="T2" fmla="*/ 168 w 168"/>
                    <a:gd name="T3" fmla="*/ 8 h 84"/>
                    <a:gd name="T4" fmla="*/ 160 w 168"/>
                    <a:gd name="T5" fmla="*/ 0 h 84"/>
                    <a:gd name="T6" fmla="*/ 8 w 168"/>
                    <a:gd name="T7" fmla="*/ 0 h 84"/>
                    <a:gd name="T8" fmla="*/ 0 w 168"/>
                    <a:gd name="T9" fmla="*/ 8 h 84"/>
                    <a:gd name="T10" fmla="*/ 0 w 168"/>
                    <a:gd name="T11" fmla="*/ 56 h 84"/>
                  </a:gdLst>
                  <a:ahLst/>
                  <a:cxnLst>
                    <a:cxn ang="0">
                      <a:pos x="T0" y="T1"/>
                    </a:cxn>
                    <a:cxn ang="0">
                      <a:pos x="T2" y="T3"/>
                    </a:cxn>
                    <a:cxn ang="0">
                      <a:pos x="T4" y="T5"/>
                    </a:cxn>
                    <a:cxn ang="0">
                      <a:pos x="T6" y="T7"/>
                    </a:cxn>
                    <a:cxn ang="0">
                      <a:pos x="T8" y="T9"/>
                    </a:cxn>
                    <a:cxn ang="0">
                      <a:pos x="T10" y="T11"/>
                    </a:cxn>
                  </a:cxnLst>
                  <a:rect l="0" t="0" r="r" b="b"/>
                  <a:pathLst>
                    <a:path w="168" h="84">
                      <a:moveTo>
                        <a:pt x="168" y="84"/>
                      </a:moveTo>
                      <a:cubicBezTo>
                        <a:pt x="168" y="8"/>
                        <a:pt x="168" y="8"/>
                        <a:pt x="168" y="8"/>
                      </a:cubicBezTo>
                      <a:cubicBezTo>
                        <a:pt x="168" y="3"/>
                        <a:pt x="165" y="0"/>
                        <a:pt x="160" y="0"/>
                      </a:cubicBezTo>
                      <a:cubicBezTo>
                        <a:pt x="8" y="0"/>
                        <a:pt x="8" y="0"/>
                        <a:pt x="8" y="0"/>
                      </a:cubicBezTo>
                      <a:cubicBezTo>
                        <a:pt x="4" y="0"/>
                        <a:pt x="0" y="3"/>
                        <a:pt x="0" y="8"/>
                      </a:cubicBezTo>
                      <a:cubicBezTo>
                        <a:pt x="0" y="56"/>
                        <a:pt x="0" y="56"/>
                        <a:pt x="0" y="56"/>
                      </a:cubicBezTo>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96" name="Line 271"/>
                <p:cNvSpPr>
                  <a:spLocks noChangeShapeType="1"/>
                </p:cNvSpPr>
                <p:nvPr/>
              </p:nvSpPr>
              <p:spPr bwMode="auto">
                <a:xfrm>
                  <a:off x="9089880" y="1368860"/>
                  <a:ext cx="74658" cy="0"/>
                </a:xfrm>
                <a:prstGeom prst="line">
                  <a:avLst/>
                </a:prstGeom>
                <a:noFill/>
                <a:ln w="6350" cap="rnd">
                  <a:solidFill>
                    <a:schemeClr val="bg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97" name="Freeform 272"/>
                <p:cNvSpPr/>
                <p:nvPr/>
              </p:nvSpPr>
              <p:spPr bwMode="auto">
                <a:xfrm>
                  <a:off x="8888147" y="1241800"/>
                  <a:ext cx="201733" cy="289062"/>
                </a:xfrm>
                <a:custGeom>
                  <a:avLst/>
                  <a:gdLst>
                    <a:gd name="T0" fmla="*/ 88 w 88"/>
                    <a:gd name="T1" fmla="*/ 120 h 128"/>
                    <a:gd name="T2" fmla="*/ 80 w 88"/>
                    <a:gd name="T3" fmla="*/ 128 h 128"/>
                    <a:gd name="T4" fmla="*/ 8 w 88"/>
                    <a:gd name="T5" fmla="*/ 128 h 128"/>
                    <a:gd name="T6" fmla="*/ 0 w 88"/>
                    <a:gd name="T7" fmla="*/ 120 h 128"/>
                    <a:gd name="T8" fmla="*/ 0 w 88"/>
                    <a:gd name="T9" fmla="*/ 8 h 128"/>
                    <a:gd name="T10" fmla="*/ 8 w 88"/>
                    <a:gd name="T11" fmla="*/ 0 h 128"/>
                    <a:gd name="T12" fmla="*/ 80 w 88"/>
                    <a:gd name="T13" fmla="*/ 0 h 128"/>
                    <a:gd name="T14" fmla="*/ 88 w 88"/>
                    <a:gd name="T15" fmla="*/ 8 h 128"/>
                    <a:gd name="T16" fmla="*/ 88 w 88"/>
                    <a:gd name="T1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28">
                      <a:moveTo>
                        <a:pt x="88" y="120"/>
                      </a:moveTo>
                      <a:cubicBezTo>
                        <a:pt x="88" y="124"/>
                        <a:pt x="85" y="128"/>
                        <a:pt x="80" y="128"/>
                      </a:cubicBezTo>
                      <a:cubicBezTo>
                        <a:pt x="8" y="128"/>
                        <a:pt x="8" y="128"/>
                        <a:pt x="8" y="128"/>
                      </a:cubicBezTo>
                      <a:cubicBezTo>
                        <a:pt x="4" y="128"/>
                        <a:pt x="0" y="124"/>
                        <a:pt x="0" y="120"/>
                      </a:cubicBezTo>
                      <a:cubicBezTo>
                        <a:pt x="0" y="8"/>
                        <a:pt x="0" y="8"/>
                        <a:pt x="0" y="8"/>
                      </a:cubicBezTo>
                      <a:cubicBezTo>
                        <a:pt x="0" y="3"/>
                        <a:pt x="4" y="0"/>
                        <a:pt x="8" y="0"/>
                      </a:cubicBezTo>
                      <a:cubicBezTo>
                        <a:pt x="80" y="0"/>
                        <a:pt x="80" y="0"/>
                        <a:pt x="80" y="0"/>
                      </a:cubicBezTo>
                      <a:cubicBezTo>
                        <a:pt x="85" y="0"/>
                        <a:pt x="88" y="3"/>
                        <a:pt x="88" y="8"/>
                      </a:cubicBezTo>
                      <a:lnTo>
                        <a:pt x="88" y="120"/>
                      </a:lnTo>
                      <a:close/>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98" name="Line 273"/>
                <p:cNvSpPr>
                  <a:spLocks noChangeShapeType="1"/>
                </p:cNvSpPr>
                <p:nvPr/>
              </p:nvSpPr>
              <p:spPr bwMode="auto">
                <a:xfrm>
                  <a:off x="8989808" y="1494333"/>
                  <a:ext cx="0" cy="0"/>
                </a:xfrm>
                <a:prstGeom prst="line">
                  <a:avLst/>
                </a:prstGeom>
                <a:noFill/>
                <a:ln w="6350" cap="rnd">
                  <a:solidFill>
                    <a:schemeClr val="bg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99" name="Rectangle 274"/>
                <p:cNvSpPr>
                  <a:spLocks noChangeArrowheads="1"/>
                </p:cNvSpPr>
                <p:nvPr/>
              </p:nvSpPr>
              <p:spPr bwMode="auto">
                <a:xfrm>
                  <a:off x="8924681" y="1278331"/>
                  <a:ext cx="128665" cy="181061"/>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100" name="Freeform 275"/>
                <p:cNvSpPr/>
                <p:nvPr/>
              </p:nvSpPr>
              <p:spPr bwMode="auto">
                <a:xfrm>
                  <a:off x="9164538" y="1314860"/>
                  <a:ext cx="146138" cy="217591"/>
                </a:xfrm>
                <a:custGeom>
                  <a:avLst/>
                  <a:gdLst>
                    <a:gd name="T0" fmla="*/ 64 w 64"/>
                    <a:gd name="T1" fmla="*/ 88 h 96"/>
                    <a:gd name="T2" fmla="*/ 56 w 64"/>
                    <a:gd name="T3" fmla="*/ 96 h 96"/>
                    <a:gd name="T4" fmla="*/ 8 w 64"/>
                    <a:gd name="T5" fmla="*/ 96 h 96"/>
                    <a:gd name="T6" fmla="*/ 0 w 64"/>
                    <a:gd name="T7" fmla="*/ 88 h 96"/>
                    <a:gd name="T8" fmla="*/ 0 w 64"/>
                    <a:gd name="T9" fmla="*/ 8 h 96"/>
                    <a:gd name="T10" fmla="*/ 8 w 64"/>
                    <a:gd name="T11" fmla="*/ 0 h 96"/>
                    <a:gd name="T12" fmla="*/ 56 w 64"/>
                    <a:gd name="T13" fmla="*/ 0 h 96"/>
                    <a:gd name="T14" fmla="*/ 64 w 64"/>
                    <a:gd name="T15" fmla="*/ 8 h 96"/>
                    <a:gd name="T16" fmla="*/ 64 w 64"/>
                    <a:gd name="T17"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96">
                      <a:moveTo>
                        <a:pt x="64" y="88"/>
                      </a:moveTo>
                      <a:cubicBezTo>
                        <a:pt x="64" y="92"/>
                        <a:pt x="61" y="96"/>
                        <a:pt x="56" y="96"/>
                      </a:cubicBezTo>
                      <a:cubicBezTo>
                        <a:pt x="8" y="96"/>
                        <a:pt x="8" y="96"/>
                        <a:pt x="8" y="96"/>
                      </a:cubicBezTo>
                      <a:cubicBezTo>
                        <a:pt x="4" y="96"/>
                        <a:pt x="0" y="92"/>
                        <a:pt x="0" y="88"/>
                      </a:cubicBezTo>
                      <a:cubicBezTo>
                        <a:pt x="0" y="8"/>
                        <a:pt x="0" y="8"/>
                        <a:pt x="0" y="8"/>
                      </a:cubicBezTo>
                      <a:cubicBezTo>
                        <a:pt x="0" y="3"/>
                        <a:pt x="4" y="0"/>
                        <a:pt x="8" y="0"/>
                      </a:cubicBezTo>
                      <a:cubicBezTo>
                        <a:pt x="56" y="0"/>
                        <a:pt x="56" y="0"/>
                        <a:pt x="56" y="0"/>
                      </a:cubicBezTo>
                      <a:cubicBezTo>
                        <a:pt x="61" y="0"/>
                        <a:pt x="64" y="3"/>
                        <a:pt x="64" y="8"/>
                      </a:cubicBezTo>
                      <a:lnTo>
                        <a:pt x="64" y="88"/>
                      </a:lnTo>
                      <a:close/>
                    </a:path>
                  </a:pathLst>
                </a:cu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101" name="Line 276"/>
                <p:cNvSpPr>
                  <a:spLocks noChangeShapeType="1"/>
                </p:cNvSpPr>
                <p:nvPr/>
              </p:nvSpPr>
              <p:spPr bwMode="auto">
                <a:xfrm>
                  <a:off x="9234430" y="1494333"/>
                  <a:ext cx="0" cy="0"/>
                </a:xfrm>
                <a:prstGeom prst="line">
                  <a:avLst/>
                </a:prstGeom>
                <a:noFill/>
                <a:ln w="6350" cap="rnd">
                  <a:solidFill>
                    <a:schemeClr val="bg1"/>
                  </a:solidFill>
                  <a:prstDash val="solid"/>
                  <a:round/>
                </a:ln>
                <a:extLst>
                  <a:ext uri="{909E8E84-426E-40DD-AFC4-6F175D3DCCD1}">
                    <a14:hiddenFill xmlns:a14="http://schemas.microsoft.com/office/drawing/2010/main">
                      <a:no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sp>
              <p:nvSpPr>
                <p:cNvPr id="102" name="Rectangle 277"/>
                <p:cNvSpPr>
                  <a:spLocks noChangeArrowheads="1"/>
                </p:cNvSpPr>
                <p:nvPr/>
              </p:nvSpPr>
              <p:spPr bwMode="auto">
                <a:xfrm>
                  <a:off x="9201072" y="1351390"/>
                  <a:ext cx="73069" cy="108001"/>
                </a:xfrm>
                <a:prstGeom prst="rect">
                  <a:avLst/>
                </a:prstGeom>
                <a:noFill/>
                <a:ln w="635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60222" tIns="30111" rIns="60222" bIns="30111"/>
                <a:lstStyle/>
                <a:p>
                  <a:pPr>
                    <a:defRPr/>
                  </a:pPr>
                  <a:endParaRPr lang="zh-CN" altLang="en-US" sz="1185">
                    <a:solidFill>
                      <a:schemeClr val="bg1">
                        <a:lumMod val="50000"/>
                      </a:schemeClr>
                    </a:solidFill>
                    <a:cs typeface="+mn-ea"/>
                    <a:sym typeface="+mn-lt"/>
                  </a:endParaRPr>
                </a:p>
              </p:txBody>
            </p:sp>
          </p:grpSp>
        </p:grpSp>
        <p:grpSp>
          <p:nvGrpSpPr>
            <p:cNvPr id="89" name="组合 88"/>
            <p:cNvGrpSpPr/>
            <p:nvPr/>
          </p:nvGrpSpPr>
          <p:grpSpPr>
            <a:xfrm>
              <a:off x="8734086" y="3947274"/>
              <a:ext cx="1249231" cy="713253"/>
              <a:chOff x="1578" y="7359"/>
              <a:chExt cx="2842" cy="1623"/>
            </a:xfrm>
          </p:grpSpPr>
          <p:sp>
            <p:nvSpPr>
              <p:cNvPr id="90" name="矩形 89"/>
              <p:cNvSpPr/>
              <p:nvPr/>
            </p:nvSpPr>
            <p:spPr>
              <a:xfrm>
                <a:off x="1578" y="7721"/>
                <a:ext cx="2842" cy="1261"/>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91" name="矩形 90"/>
              <p:cNvSpPr/>
              <p:nvPr/>
            </p:nvSpPr>
            <p:spPr>
              <a:xfrm>
                <a:off x="210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grpSp>
    </p:spTree>
    <p:extLst>
      <p:ext uri="{BB962C8B-B14F-4D97-AF65-F5344CB8AC3E}">
        <p14:creationId xmlns:p14="http://schemas.microsoft.com/office/powerpoint/2010/main" val="93103673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right)">
                                      <p:cBhvr>
                                        <p:cTn id="15" dur="500"/>
                                        <p:tgtEl>
                                          <p:spTgt spid="3"/>
                                        </p:tgtEl>
                                      </p:cBhvr>
                                    </p:animEffect>
                                  </p:childTnLst>
                                </p:cTn>
                              </p:par>
                              <p:par>
                                <p:cTn id="16" presetID="2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par>
                                <p:cTn id="24" presetID="22"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fade">
                                      <p:cBhvr>
                                        <p:cTn id="34" dur="1000"/>
                                        <p:tgtEl>
                                          <p:spTgt spid="8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0"/>
                                        <p:tgtEl>
                                          <p:spTgt spid="26"/>
                                        </p:tgtEl>
                                      </p:cBhvr>
                                    </p:animEffect>
                                  </p:childTnLst>
                                </p:cTn>
                              </p:par>
                              <p:par>
                                <p:cTn id="40" presetID="10" presetClass="entr" presetSubtype="0" fill="hold" nodeType="with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1000"/>
                                        <p:tgtEl>
                                          <p:spTgt spid="7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1000"/>
                                        <p:tgtEl>
                                          <p:spTgt spid="39"/>
                                        </p:tgtEl>
                                      </p:cBhvr>
                                    </p:animEffect>
                                  </p:childTnLst>
                                </p:cTn>
                              </p:par>
                              <p:par>
                                <p:cTn id="48" presetID="10" presetClass="entr" presetSubtype="0" fill="hold" nodeType="withEffect">
                                  <p:stCondLst>
                                    <p:cond delay="0"/>
                                  </p:stCondLst>
                                  <p:childTnLst>
                                    <p:set>
                                      <p:cBhvr>
                                        <p:cTn id="49" dur="1" fill="hold">
                                          <p:stCondLst>
                                            <p:cond delay="0"/>
                                          </p:stCondLst>
                                        </p:cTn>
                                        <p:tgtEl>
                                          <p:spTgt spid="60"/>
                                        </p:tgtEl>
                                        <p:attrNameLst>
                                          <p:attrName>style.visibility</p:attrName>
                                        </p:attrNameLst>
                                      </p:cBhvr>
                                      <p:to>
                                        <p:strVal val="visible"/>
                                      </p:to>
                                    </p:set>
                                    <p:animEffect transition="in" filter="fade">
                                      <p:cBhvr>
                                        <p:cTn id="50"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61691" y="1895203"/>
            <a:ext cx="3150870" cy="1174433"/>
            <a:chOff x="1805" y="2984"/>
            <a:chExt cx="6616" cy="2466"/>
          </a:xfrm>
        </p:grpSpPr>
        <p:grpSp>
          <p:nvGrpSpPr>
            <p:cNvPr id="3" name="组合 2"/>
            <p:cNvGrpSpPr/>
            <p:nvPr/>
          </p:nvGrpSpPr>
          <p:grpSpPr>
            <a:xfrm>
              <a:off x="1805" y="2984"/>
              <a:ext cx="6616" cy="2466"/>
              <a:chOff x="1925" y="2648"/>
              <a:chExt cx="6616" cy="2466"/>
            </a:xfrm>
          </p:grpSpPr>
          <p:sp>
            <p:nvSpPr>
              <p:cNvPr id="5" name="任意多边形 14"/>
              <p:cNvSpPr/>
              <p:nvPr/>
            </p:nvSpPr>
            <p:spPr>
              <a:xfrm rot="5400000">
                <a:off x="2071" y="2568"/>
                <a:ext cx="2121" cy="2414"/>
              </a:xfrm>
              <a:custGeom>
                <a:avLst/>
                <a:gdLst>
                  <a:gd name="connsiteX0" fmla="*/ 770660 w 826161"/>
                  <a:gd name="connsiteY0" fmla="*/ 940604 h 940604"/>
                  <a:gd name="connsiteX1" fmla="*/ 55501 w 826161"/>
                  <a:gd name="connsiteY1" fmla="*/ 940604 h 940604"/>
                  <a:gd name="connsiteX2" fmla="*/ 0 w 826161"/>
                  <a:gd name="connsiteY2" fmla="*/ 885103 h 940604"/>
                  <a:gd name="connsiteX3" fmla="*/ 0 w 826161"/>
                  <a:gd name="connsiteY3" fmla="*/ 169944 h 940604"/>
                  <a:gd name="connsiteX4" fmla="*/ 55501 w 826161"/>
                  <a:gd name="connsiteY4" fmla="*/ 114443 h 940604"/>
                  <a:gd name="connsiteX5" fmla="*/ 346704 w 826161"/>
                  <a:gd name="connsiteY5" fmla="*/ 114443 h 940604"/>
                  <a:gd name="connsiteX6" fmla="*/ 413081 w 826161"/>
                  <a:gd name="connsiteY6" fmla="*/ 0 h 940604"/>
                  <a:gd name="connsiteX7" fmla="*/ 479458 w 826161"/>
                  <a:gd name="connsiteY7" fmla="*/ 114443 h 940604"/>
                  <a:gd name="connsiteX8" fmla="*/ 770660 w 826161"/>
                  <a:gd name="connsiteY8" fmla="*/ 114443 h 940604"/>
                  <a:gd name="connsiteX9" fmla="*/ 826161 w 826161"/>
                  <a:gd name="connsiteY9" fmla="*/ 169944 h 940604"/>
                  <a:gd name="connsiteX10" fmla="*/ 826161 w 826161"/>
                  <a:gd name="connsiteY10" fmla="*/ 885103 h 940604"/>
                  <a:gd name="connsiteX11" fmla="*/ 770660 w 826161"/>
                  <a:gd name="connsiteY11" fmla="*/ 940604 h 94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6161" h="940604">
                    <a:moveTo>
                      <a:pt x="770660" y="940604"/>
                    </a:moveTo>
                    <a:lnTo>
                      <a:pt x="55501" y="940604"/>
                    </a:lnTo>
                    <a:cubicBezTo>
                      <a:pt x="24849" y="940604"/>
                      <a:pt x="0" y="915755"/>
                      <a:pt x="0" y="885103"/>
                    </a:cubicBezTo>
                    <a:lnTo>
                      <a:pt x="0" y="169944"/>
                    </a:lnTo>
                    <a:cubicBezTo>
                      <a:pt x="0" y="139292"/>
                      <a:pt x="24849" y="114443"/>
                      <a:pt x="55501" y="114443"/>
                    </a:cubicBezTo>
                    <a:lnTo>
                      <a:pt x="346704" y="114443"/>
                    </a:lnTo>
                    <a:lnTo>
                      <a:pt x="413081" y="0"/>
                    </a:lnTo>
                    <a:lnTo>
                      <a:pt x="479458" y="114443"/>
                    </a:lnTo>
                    <a:lnTo>
                      <a:pt x="770660" y="114443"/>
                    </a:lnTo>
                    <a:cubicBezTo>
                      <a:pt x="801312" y="114443"/>
                      <a:pt x="826161" y="139292"/>
                      <a:pt x="826161" y="169944"/>
                    </a:cubicBezTo>
                    <a:lnTo>
                      <a:pt x="826161" y="885103"/>
                    </a:lnTo>
                    <a:cubicBezTo>
                      <a:pt x="826161" y="915755"/>
                      <a:pt x="801312" y="940604"/>
                      <a:pt x="770660" y="940604"/>
                    </a:cubicBezTo>
                    <a:close/>
                  </a:path>
                </a:pathLst>
              </a:custGeom>
              <a:solidFill>
                <a:srgbClr val="8BCCD5"/>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sz="1013">
                  <a:cs typeface="+mn-ea"/>
                  <a:sym typeface="+mn-lt"/>
                </a:endParaRPr>
              </a:p>
            </p:txBody>
          </p:sp>
          <p:grpSp>
            <p:nvGrpSpPr>
              <p:cNvPr id="6" name="组合 5"/>
              <p:cNvGrpSpPr/>
              <p:nvPr/>
            </p:nvGrpSpPr>
            <p:grpSpPr>
              <a:xfrm>
                <a:off x="4581" y="2648"/>
                <a:ext cx="3960" cy="2466"/>
                <a:chOff x="2181981" y="1260751"/>
                <a:chExt cx="1282050" cy="1174055"/>
              </a:xfrm>
            </p:grpSpPr>
            <p:sp>
              <p:nvSpPr>
                <p:cNvPr id="7" name="文本框 61"/>
                <p:cNvSpPr txBox="1"/>
                <p:nvPr/>
              </p:nvSpPr>
              <p:spPr>
                <a:xfrm>
                  <a:off x="2181981" y="1260751"/>
                  <a:ext cx="1282050" cy="772935"/>
                </a:xfrm>
                <a:prstGeom prst="rect">
                  <a:avLst/>
                </a:prstGeom>
                <a:noFill/>
                <a:ln>
                  <a:noFill/>
                </a:ln>
              </p:spPr>
              <p:txBody>
                <a:bodyPr wrap="square" rtlCol="0">
                  <a:spAutoFit/>
                </a:bodyPr>
                <a:lstStyle/>
                <a:p>
                  <a:r>
                    <a:rPr lang="en-US" altLang="zh-CN" sz="4425" b="1" dirty="0">
                      <a:solidFill>
                        <a:srgbClr val="8BCCD5"/>
                      </a:solidFill>
                      <a:cs typeface="+mn-ea"/>
                      <a:sym typeface="+mn-lt"/>
                    </a:rPr>
                    <a:t>58%</a:t>
                  </a:r>
                </a:p>
              </p:txBody>
            </p:sp>
            <p:cxnSp>
              <p:nvCxnSpPr>
                <p:cNvPr id="8" name="直接连接符 7"/>
                <p:cNvCxnSpPr/>
                <p:nvPr/>
              </p:nvCxnSpPr>
              <p:spPr>
                <a:xfrm>
                  <a:off x="2261518" y="1962696"/>
                  <a:ext cx="951111"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9" name="文本框 63"/>
                <p:cNvSpPr txBox="1"/>
                <p:nvPr/>
              </p:nvSpPr>
              <p:spPr>
                <a:xfrm>
                  <a:off x="2181981" y="1973352"/>
                  <a:ext cx="1282050" cy="461454"/>
                </a:xfrm>
                <a:prstGeom prst="rect">
                  <a:avLst/>
                </a:prstGeom>
                <a:noFill/>
                <a:ln>
                  <a:noFill/>
                </a:ln>
              </p:spPr>
              <p:txBody>
                <a:bodyPr wrap="square" rtlCol="0">
                  <a:spAutoFit/>
                </a:bodyPr>
                <a:lstStyle/>
                <a:p>
                  <a:r>
                    <a:rPr lang="en-US" altLang="zh-CN" sz="2400" dirty="0">
                      <a:solidFill>
                        <a:schemeClr val="bg1">
                          <a:lumMod val="50000"/>
                        </a:schemeClr>
                      </a:solidFill>
                      <a:cs typeface="+mn-ea"/>
                      <a:sym typeface="+mn-lt"/>
                    </a:rPr>
                    <a:t>From </a:t>
                  </a:r>
                  <a:r>
                    <a:rPr lang="en-US" altLang="zh-CN" sz="2400" dirty="0" smtClean="0">
                      <a:solidFill>
                        <a:schemeClr val="bg1">
                          <a:lumMod val="50000"/>
                        </a:schemeClr>
                      </a:solidFill>
                      <a:cs typeface="+mn-ea"/>
                      <a:sym typeface="+mn-lt"/>
                    </a:rPr>
                    <a:t>2020 </a:t>
                  </a:r>
                  <a:endParaRPr lang="en-US" altLang="zh-CN" sz="2400" dirty="0">
                    <a:solidFill>
                      <a:schemeClr val="bg1">
                        <a:lumMod val="50000"/>
                      </a:schemeClr>
                    </a:solidFill>
                    <a:cs typeface="+mn-ea"/>
                    <a:sym typeface="+mn-lt"/>
                  </a:endParaRPr>
                </a:p>
              </p:txBody>
            </p:sp>
          </p:grpSp>
        </p:grpSp>
        <p:sp>
          <p:nvSpPr>
            <p:cNvPr id="4" name="Freeform 63"/>
            <p:cNvSpPr>
              <a:spLocks noChangeAspect="1"/>
            </p:cNvSpPr>
            <p:nvPr/>
          </p:nvSpPr>
          <p:spPr bwMode="auto">
            <a:xfrm>
              <a:off x="2270" y="3541"/>
              <a:ext cx="1227" cy="119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p:spPr>
          <p:txBody>
            <a:bodyPr vert="horz" wrap="square" lIns="68577" tIns="34289" rIns="68577" bIns="34289" numCol="1" anchor="t" anchorCtr="0" compatLnSpc="1"/>
            <a:lstStyle/>
            <a:p>
              <a:endParaRPr lang="zh-CN" altLang="en-US" sz="1125">
                <a:cs typeface="+mn-ea"/>
                <a:sym typeface="+mn-lt"/>
              </a:endParaRPr>
            </a:p>
          </p:txBody>
        </p:sp>
      </p:grpSp>
      <p:grpSp>
        <p:nvGrpSpPr>
          <p:cNvPr id="10" name="组合 9"/>
          <p:cNvGrpSpPr/>
          <p:nvPr/>
        </p:nvGrpSpPr>
        <p:grpSpPr>
          <a:xfrm>
            <a:off x="6615055" y="1938542"/>
            <a:ext cx="3313271" cy="1062901"/>
            <a:chOff x="10316" y="2739"/>
            <a:chExt cx="6957" cy="2232"/>
          </a:xfrm>
        </p:grpSpPr>
        <p:sp>
          <p:nvSpPr>
            <p:cNvPr id="11" name="任意多边形 34"/>
            <p:cNvSpPr/>
            <p:nvPr/>
          </p:nvSpPr>
          <p:spPr>
            <a:xfrm rot="5400000">
              <a:off x="10462" y="2593"/>
              <a:ext cx="2121" cy="2414"/>
            </a:xfrm>
            <a:custGeom>
              <a:avLst/>
              <a:gdLst>
                <a:gd name="connsiteX0" fmla="*/ 770660 w 826161"/>
                <a:gd name="connsiteY0" fmla="*/ 940604 h 940604"/>
                <a:gd name="connsiteX1" fmla="*/ 55501 w 826161"/>
                <a:gd name="connsiteY1" fmla="*/ 940604 h 940604"/>
                <a:gd name="connsiteX2" fmla="*/ 0 w 826161"/>
                <a:gd name="connsiteY2" fmla="*/ 885103 h 940604"/>
                <a:gd name="connsiteX3" fmla="*/ 0 w 826161"/>
                <a:gd name="connsiteY3" fmla="*/ 169944 h 940604"/>
                <a:gd name="connsiteX4" fmla="*/ 55501 w 826161"/>
                <a:gd name="connsiteY4" fmla="*/ 114443 h 940604"/>
                <a:gd name="connsiteX5" fmla="*/ 346704 w 826161"/>
                <a:gd name="connsiteY5" fmla="*/ 114443 h 940604"/>
                <a:gd name="connsiteX6" fmla="*/ 413081 w 826161"/>
                <a:gd name="connsiteY6" fmla="*/ 0 h 940604"/>
                <a:gd name="connsiteX7" fmla="*/ 479458 w 826161"/>
                <a:gd name="connsiteY7" fmla="*/ 114443 h 940604"/>
                <a:gd name="connsiteX8" fmla="*/ 770660 w 826161"/>
                <a:gd name="connsiteY8" fmla="*/ 114443 h 940604"/>
                <a:gd name="connsiteX9" fmla="*/ 826161 w 826161"/>
                <a:gd name="connsiteY9" fmla="*/ 169944 h 940604"/>
                <a:gd name="connsiteX10" fmla="*/ 826161 w 826161"/>
                <a:gd name="connsiteY10" fmla="*/ 885103 h 940604"/>
                <a:gd name="connsiteX11" fmla="*/ 770660 w 826161"/>
                <a:gd name="connsiteY11" fmla="*/ 940604 h 94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6161" h="940604">
                  <a:moveTo>
                    <a:pt x="770660" y="940604"/>
                  </a:moveTo>
                  <a:lnTo>
                    <a:pt x="55501" y="940604"/>
                  </a:lnTo>
                  <a:cubicBezTo>
                    <a:pt x="24849" y="940604"/>
                    <a:pt x="0" y="915755"/>
                    <a:pt x="0" y="885103"/>
                  </a:cubicBezTo>
                  <a:lnTo>
                    <a:pt x="0" y="169944"/>
                  </a:lnTo>
                  <a:cubicBezTo>
                    <a:pt x="0" y="139292"/>
                    <a:pt x="24849" y="114443"/>
                    <a:pt x="55501" y="114443"/>
                  </a:cubicBezTo>
                  <a:lnTo>
                    <a:pt x="346704" y="114443"/>
                  </a:lnTo>
                  <a:lnTo>
                    <a:pt x="413081" y="0"/>
                  </a:lnTo>
                  <a:lnTo>
                    <a:pt x="479458" y="114443"/>
                  </a:lnTo>
                  <a:lnTo>
                    <a:pt x="770660" y="114443"/>
                  </a:lnTo>
                  <a:cubicBezTo>
                    <a:pt x="801312" y="114443"/>
                    <a:pt x="826161" y="139292"/>
                    <a:pt x="826161" y="169944"/>
                  </a:cubicBezTo>
                  <a:lnTo>
                    <a:pt x="826161" y="885103"/>
                  </a:lnTo>
                  <a:cubicBezTo>
                    <a:pt x="826161" y="915755"/>
                    <a:pt x="801312" y="940604"/>
                    <a:pt x="770660" y="940604"/>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sz="1013">
                <a:cs typeface="+mn-ea"/>
                <a:sym typeface="+mn-lt"/>
              </a:endParaRPr>
            </a:p>
          </p:txBody>
        </p:sp>
        <p:grpSp>
          <p:nvGrpSpPr>
            <p:cNvPr id="12" name="组合 11"/>
            <p:cNvGrpSpPr>
              <a:grpSpLocks noChangeAspect="1"/>
            </p:cNvGrpSpPr>
            <p:nvPr/>
          </p:nvGrpSpPr>
          <p:grpSpPr>
            <a:xfrm>
              <a:off x="10739" y="3207"/>
              <a:ext cx="1341" cy="1186"/>
              <a:chOff x="3676115" y="1160462"/>
              <a:chExt cx="5659574" cy="5004107"/>
            </a:xfrm>
            <a:solidFill>
              <a:srgbClr val="E23761"/>
            </a:solidFill>
          </p:grpSpPr>
          <p:sp>
            <p:nvSpPr>
              <p:cNvPr id="16" name="任意多边形 23"/>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cs typeface="+mn-ea"/>
                  <a:sym typeface="+mn-lt"/>
                </a:endParaRPr>
              </a:p>
            </p:txBody>
          </p:sp>
          <p:sp>
            <p:nvSpPr>
              <p:cNvPr id="17" name="圆角矩形 25"/>
              <p:cNvSpPr/>
              <p:nvPr/>
            </p:nvSpPr>
            <p:spPr>
              <a:xfrm rot="18000000">
                <a:off x="4361123" y="1903929"/>
                <a:ext cx="2151747" cy="664814"/>
              </a:xfrm>
              <a:prstGeom prst="roundRect">
                <a:avLst>
                  <a:gd name="adj" fmla="val 50000"/>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cs typeface="+mn-ea"/>
                  <a:sym typeface="+mn-lt"/>
                </a:endParaRPr>
              </a:p>
            </p:txBody>
          </p:sp>
          <p:sp>
            <p:nvSpPr>
              <p:cNvPr id="18" name="任意多边形 26"/>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cs typeface="+mn-ea"/>
                  <a:sym typeface="+mn-lt"/>
                </a:endParaRPr>
              </a:p>
            </p:txBody>
          </p:sp>
          <p:sp>
            <p:nvSpPr>
              <p:cNvPr id="19" name="任意多边形 27"/>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cs typeface="+mn-ea"/>
                  <a:sym typeface="+mn-lt"/>
                </a:endParaRPr>
              </a:p>
            </p:txBody>
          </p:sp>
        </p:grpSp>
        <p:grpSp>
          <p:nvGrpSpPr>
            <p:cNvPr id="13" name="组合 12"/>
            <p:cNvGrpSpPr/>
            <p:nvPr/>
          </p:nvGrpSpPr>
          <p:grpSpPr>
            <a:xfrm>
              <a:off x="12911" y="2780"/>
              <a:ext cx="4362" cy="2191"/>
              <a:chOff x="6149733" y="1324188"/>
              <a:chExt cx="2077540" cy="1042982"/>
            </a:xfrm>
          </p:grpSpPr>
          <p:sp>
            <p:nvSpPr>
              <p:cNvPr id="14" name="矩形 55"/>
              <p:cNvSpPr/>
              <p:nvPr/>
            </p:nvSpPr>
            <p:spPr>
              <a:xfrm>
                <a:off x="6149733" y="1582582"/>
                <a:ext cx="2077540" cy="784588"/>
              </a:xfrm>
              <a:prstGeom prst="rect">
                <a:avLst/>
              </a:prstGeom>
            </p:spPr>
            <p:txBody>
              <a:bodyPr wrap="square">
                <a:spAutoFit/>
              </a:bodyPr>
              <a:lstStyle/>
              <a:p>
                <a:pPr>
                  <a:lnSpc>
                    <a:spcPct val="120000"/>
                  </a:lnSpc>
                </a:pPr>
                <a:r>
                  <a:rPr lang="zh-CN" altLang="en-US" sz="750" dirty="0">
                    <a:solidFill>
                      <a:schemeClr val="bg1">
                        <a:lumMod val="50000"/>
                      </a:schemeClr>
                    </a:solidFill>
                    <a:cs typeface="+mn-ea"/>
                    <a:sym typeface="+mn-lt"/>
                  </a:rPr>
                  <a:t>请在此处添加详细描述文本，尽量与标题文本语言风格相符合，语言描述尽量简洁生动。请在此处添加详细描述文本，尽量与标题文本语言风格相符合，语言描述尽量简洁生动。</a:t>
                </a:r>
                <a:endParaRPr lang="zh-CN" altLang="zh-CN" sz="750" dirty="0">
                  <a:solidFill>
                    <a:schemeClr val="bg1">
                      <a:lumMod val="50000"/>
                    </a:schemeClr>
                  </a:solidFill>
                  <a:cs typeface="+mn-ea"/>
                  <a:sym typeface="+mn-lt"/>
                </a:endParaRPr>
              </a:p>
            </p:txBody>
          </p:sp>
          <p:sp>
            <p:nvSpPr>
              <p:cNvPr id="15" name="矩形 14"/>
              <p:cNvSpPr/>
              <p:nvPr/>
            </p:nvSpPr>
            <p:spPr>
              <a:xfrm>
                <a:off x="6228600" y="1324188"/>
                <a:ext cx="1727776" cy="276826"/>
              </a:xfrm>
              <a:prstGeom prst="rect">
                <a:avLst/>
              </a:prstGeom>
              <a:solidFill>
                <a:srgbClr val="8BCCD5"/>
              </a:solidFill>
            </p:spPr>
            <p:txBody>
              <a:bodyPr wrap="square">
                <a:spAutoFit/>
              </a:bodyPr>
              <a:lstStyle/>
              <a:p>
                <a:r>
                  <a:rPr lang="zh-CN" altLang="zh-CN" sz="1200" dirty="0">
                    <a:solidFill>
                      <a:schemeClr val="bg1"/>
                    </a:solidFill>
                    <a:cs typeface="+mn-ea"/>
                    <a:sym typeface="+mn-lt"/>
                  </a:rPr>
                  <a:t>CONSECTETUR ELIT</a:t>
                </a:r>
              </a:p>
            </p:txBody>
          </p:sp>
        </p:grpSp>
      </p:grpSp>
      <p:grpSp>
        <p:nvGrpSpPr>
          <p:cNvPr id="20" name="组合 19"/>
          <p:cNvGrpSpPr/>
          <p:nvPr/>
        </p:nvGrpSpPr>
        <p:grpSpPr>
          <a:xfrm>
            <a:off x="2590741" y="3837349"/>
            <a:ext cx="3266123" cy="1044803"/>
            <a:chOff x="1986" y="6734"/>
            <a:chExt cx="6858" cy="2194"/>
          </a:xfrm>
        </p:grpSpPr>
        <p:sp>
          <p:nvSpPr>
            <p:cNvPr id="21" name="任意多边形 45"/>
            <p:cNvSpPr/>
            <p:nvPr/>
          </p:nvSpPr>
          <p:spPr>
            <a:xfrm rot="5400000">
              <a:off x="2132" y="6588"/>
              <a:ext cx="2121" cy="2414"/>
            </a:xfrm>
            <a:custGeom>
              <a:avLst/>
              <a:gdLst>
                <a:gd name="connsiteX0" fmla="*/ 770660 w 826161"/>
                <a:gd name="connsiteY0" fmla="*/ 940604 h 940604"/>
                <a:gd name="connsiteX1" fmla="*/ 55501 w 826161"/>
                <a:gd name="connsiteY1" fmla="*/ 940604 h 940604"/>
                <a:gd name="connsiteX2" fmla="*/ 0 w 826161"/>
                <a:gd name="connsiteY2" fmla="*/ 885103 h 940604"/>
                <a:gd name="connsiteX3" fmla="*/ 0 w 826161"/>
                <a:gd name="connsiteY3" fmla="*/ 169944 h 940604"/>
                <a:gd name="connsiteX4" fmla="*/ 55501 w 826161"/>
                <a:gd name="connsiteY4" fmla="*/ 114443 h 940604"/>
                <a:gd name="connsiteX5" fmla="*/ 346704 w 826161"/>
                <a:gd name="connsiteY5" fmla="*/ 114443 h 940604"/>
                <a:gd name="connsiteX6" fmla="*/ 413081 w 826161"/>
                <a:gd name="connsiteY6" fmla="*/ 0 h 940604"/>
                <a:gd name="connsiteX7" fmla="*/ 479458 w 826161"/>
                <a:gd name="connsiteY7" fmla="*/ 114443 h 940604"/>
                <a:gd name="connsiteX8" fmla="*/ 770660 w 826161"/>
                <a:gd name="connsiteY8" fmla="*/ 114443 h 940604"/>
                <a:gd name="connsiteX9" fmla="*/ 826161 w 826161"/>
                <a:gd name="connsiteY9" fmla="*/ 169944 h 940604"/>
                <a:gd name="connsiteX10" fmla="*/ 826161 w 826161"/>
                <a:gd name="connsiteY10" fmla="*/ 885103 h 940604"/>
                <a:gd name="connsiteX11" fmla="*/ 770660 w 826161"/>
                <a:gd name="connsiteY11" fmla="*/ 940604 h 94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6161" h="940604">
                  <a:moveTo>
                    <a:pt x="770660" y="940604"/>
                  </a:moveTo>
                  <a:lnTo>
                    <a:pt x="55501" y="940604"/>
                  </a:lnTo>
                  <a:cubicBezTo>
                    <a:pt x="24849" y="940604"/>
                    <a:pt x="0" y="915755"/>
                    <a:pt x="0" y="885103"/>
                  </a:cubicBezTo>
                  <a:lnTo>
                    <a:pt x="0" y="169944"/>
                  </a:lnTo>
                  <a:cubicBezTo>
                    <a:pt x="0" y="139292"/>
                    <a:pt x="24849" y="114443"/>
                    <a:pt x="55501" y="114443"/>
                  </a:cubicBezTo>
                  <a:lnTo>
                    <a:pt x="346704" y="114443"/>
                  </a:lnTo>
                  <a:lnTo>
                    <a:pt x="413081" y="0"/>
                  </a:lnTo>
                  <a:lnTo>
                    <a:pt x="479458" y="114443"/>
                  </a:lnTo>
                  <a:lnTo>
                    <a:pt x="770660" y="114443"/>
                  </a:lnTo>
                  <a:cubicBezTo>
                    <a:pt x="801312" y="114443"/>
                    <a:pt x="826161" y="139292"/>
                    <a:pt x="826161" y="169944"/>
                  </a:cubicBezTo>
                  <a:lnTo>
                    <a:pt x="826161" y="885103"/>
                  </a:lnTo>
                  <a:cubicBezTo>
                    <a:pt x="826161" y="915755"/>
                    <a:pt x="801312" y="940604"/>
                    <a:pt x="770660" y="940604"/>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sz="1013" dirty="0">
                <a:cs typeface="+mn-ea"/>
                <a:sym typeface="+mn-lt"/>
              </a:endParaRPr>
            </a:p>
          </p:txBody>
        </p:sp>
        <p:grpSp>
          <p:nvGrpSpPr>
            <p:cNvPr id="22" name="Group 44"/>
            <p:cNvGrpSpPr>
              <a:grpSpLocks noChangeAspect="1"/>
            </p:cNvGrpSpPr>
            <p:nvPr/>
          </p:nvGrpSpPr>
          <p:grpSpPr bwMode="auto">
            <a:xfrm>
              <a:off x="2480" y="7199"/>
              <a:ext cx="1226" cy="1191"/>
              <a:chOff x="3202" y="1607"/>
              <a:chExt cx="1730" cy="1680"/>
            </a:xfrm>
            <a:solidFill>
              <a:srgbClr val="82B732"/>
            </a:solidFill>
          </p:grpSpPr>
          <p:sp>
            <p:nvSpPr>
              <p:cNvPr id="26" name="Freeform 45"/>
              <p:cNvSpPr/>
              <p:nvPr/>
            </p:nvSpPr>
            <p:spPr bwMode="auto">
              <a:xfrm>
                <a:off x="3202" y="1607"/>
                <a:ext cx="1521" cy="1336"/>
              </a:xfrm>
              <a:custGeom>
                <a:avLst/>
                <a:gdLst>
                  <a:gd name="T0" fmla="*/ 93 w 327"/>
                  <a:gd name="T1" fmla="*/ 5 h 287"/>
                  <a:gd name="T2" fmla="*/ 123 w 327"/>
                  <a:gd name="T3" fmla="*/ 4 h 287"/>
                  <a:gd name="T4" fmla="*/ 201 w 327"/>
                  <a:gd name="T5" fmla="*/ 37 h 287"/>
                  <a:gd name="T6" fmla="*/ 224 w 327"/>
                  <a:gd name="T7" fmla="*/ 39 h 287"/>
                  <a:gd name="T8" fmla="*/ 299 w 327"/>
                  <a:gd name="T9" fmla="*/ 11 h 287"/>
                  <a:gd name="T10" fmla="*/ 320 w 327"/>
                  <a:gd name="T11" fmla="*/ 9 h 287"/>
                  <a:gd name="T12" fmla="*/ 325 w 327"/>
                  <a:gd name="T13" fmla="*/ 29 h 287"/>
                  <a:gd name="T14" fmla="*/ 325 w 327"/>
                  <a:gd name="T15" fmla="*/ 133 h 287"/>
                  <a:gd name="T16" fmla="*/ 297 w 327"/>
                  <a:gd name="T17" fmla="*/ 104 h 287"/>
                  <a:gd name="T18" fmla="*/ 296 w 327"/>
                  <a:gd name="T19" fmla="*/ 44 h 287"/>
                  <a:gd name="T20" fmla="*/ 214 w 327"/>
                  <a:gd name="T21" fmla="*/ 72 h 287"/>
                  <a:gd name="T22" fmla="*/ 109 w 327"/>
                  <a:gd name="T23" fmla="*/ 29 h 287"/>
                  <a:gd name="T24" fmla="*/ 27 w 327"/>
                  <a:gd name="T25" fmla="*/ 67 h 287"/>
                  <a:gd name="T26" fmla="*/ 27 w 327"/>
                  <a:gd name="T27" fmla="*/ 249 h 287"/>
                  <a:gd name="T28" fmla="*/ 94 w 327"/>
                  <a:gd name="T29" fmla="*/ 219 h 287"/>
                  <a:gd name="T30" fmla="*/ 105 w 327"/>
                  <a:gd name="T31" fmla="*/ 247 h 287"/>
                  <a:gd name="T32" fmla="*/ 23 w 327"/>
                  <a:gd name="T33" fmla="*/ 283 h 287"/>
                  <a:gd name="T34" fmla="*/ 2 w 327"/>
                  <a:gd name="T35" fmla="*/ 285 h 287"/>
                  <a:gd name="T36" fmla="*/ 2 w 327"/>
                  <a:gd name="T37" fmla="*/ 46 h 287"/>
                  <a:gd name="T38" fmla="*/ 93 w 327"/>
                  <a:gd name="T39" fmla="*/ 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7" h="287">
                    <a:moveTo>
                      <a:pt x="93" y="5"/>
                    </a:moveTo>
                    <a:cubicBezTo>
                      <a:pt x="102" y="0"/>
                      <a:pt x="113" y="0"/>
                      <a:pt x="123" y="4"/>
                    </a:cubicBezTo>
                    <a:cubicBezTo>
                      <a:pt x="149" y="15"/>
                      <a:pt x="175" y="25"/>
                      <a:pt x="201" y="37"/>
                    </a:cubicBezTo>
                    <a:cubicBezTo>
                      <a:pt x="208" y="41"/>
                      <a:pt x="216" y="42"/>
                      <a:pt x="224" y="39"/>
                    </a:cubicBezTo>
                    <a:cubicBezTo>
                      <a:pt x="249" y="30"/>
                      <a:pt x="274" y="20"/>
                      <a:pt x="299" y="11"/>
                    </a:cubicBezTo>
                    <a:cubicBezTo>
                      <a:pt x="305" y="8"/>
                      <a:pt x="313" y="7"/>
                      <a:pt x="320" y="9"/>
                    </a:cubicBezTo>
                    <a:cubicBezTo>
                      <a:pt x="327" y="13"/>
                      <a:pt x="325" y="22"/>
                      <a:pt x="325" y="29"/>
                    </a:cubicBezTo>
                    <a:cubicBezTo>
                      <a:pt x="325" y="64"/>
                      <a:pt x="326" y="99"/>
                      <a:pt x="325" y="133"/>
                    </a:cubicBezTo>
                    <a:cubicBezTo>
                      <a:pt x="316" y="123"/>
                      <a:pt x="307" y="113"/>
                      <a:pt x="297" y="104"/>
                    </a:cubicBezTo>
                    <a:cubicBezTo>
                      <a:pt x="296" y="84"/>
                      <a:pt x="297" y="64"/>
                      <a:pt x="296" y="44"/>
                    </a:cubicBezTo>
                    <a:cubicBezTo>
                      <a:pt x="268" y="50"/>
                      <a:pt x="242" y="66"/>
                      <a:pt x="214" y="72"/>
                    </a:cubicBezTo>
                    <a:cubicBezTo>
                      <a:pt x="178" y="61"/>
                      <a:pt x="144" y="43"/>
                      <a:pt x="109" y="29"/>
                    </a:cubicBezTo>
                    <a:cubicBezTo>
                      <a:pt x="98" y="34"/>
                      <a:pt x="44" y="59"/>
                      <a:pt x="27" y="67"/>
                    </a:cubicBezTo>
                    <a:cubicBezTo>
                      <a:pt x="26" y="81"/>
                      <a:pt x="25" y="203"/>
                      <a:pt x="27" y="249"/>
                    </a:cubicBezTo>
                    <a:cubicBezTo>
                      <a:pt x="50" y="241"/>
                      <a:pt x="72" y="229"/>
                      <a:pt x="94" y="219"/>
                    </a:cubicBezTo>
                    <a:cubicBezTo>
                      <a:pt x="101" y="227"/>
                      <a:pt x="103" y="237"/>
                      <a:pt x="105" y="247"/>
                    </a:cubicBezTo>
                    <a:cubicBezTo>
                      <a:pt x="77" y="258"/>
                      <a:pt x="51" y="272"/>
                      <a:pt x="23" y="283"/>
                    </a:cubicBezTo>
                    <a:cubicBezTo>
                      <a:pt x="16" y="287"/>
                      <a:pt x="9" y="285"/>
                      <a:pt x="2" y="285"/>
                    </a:cubicBezTo>
                    <a:cubicBezTo>
                      <a:pt x="1" y="235"/>
                      <a:pt x="0" y="77"/>
                      <a:pt x="2" y="46"/>
                    </a:cubicBezTo>
                    <a:cubicBezTo>
                      <a:pt x="32" y="32"/>
                      <a:pt x="63" y="19"/>
                      <a:pt x="93" y="5"/>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sp>
            <p:nvSpPr>
              <p:cNvPr id="27" name="Freeform 46"/>
              <p:cNvSpPr>
                <a:spLocks noEditPoints="1"/>
              </p:cNvSpPr>
              <p:nvPr/>
            </p:nvSpPr>
            <p:spPr bwMode="auto">
              <a:xfrm>
                <a:off x="3700" y="2068"/>
                <a:ext cx="1232" cy="1219"/>
              </a:xfrm>
              <a:custGeom>
                <a:avLst/>
                <a:gdLst>
                  <a:gd name="T0" fmla="*/ 13 w 265"/>
                  <a:gd name="T1" fmla="*/ 118 h 262"/>
                  <a:gd name="T2" fmla="*/ 98 w 265"/>
                  <a:gd name="T3" fmla="*/ 2 h 262"/>
                  <a:gd name="T4" fmla="*/ 167 w 265"/>
                  <a:gd name="T5" fmla="*/ 21 h 262"/>
                  <a:gd name="T6" fmla="*/ 198 w 265"/>
                  <a:gd name="T7" fmla="*/ 58 h 262"/>
                  <a:gd name="T8" fmla="*/ 206 w 265"/>
                  <a:gd name="T9" fmla="*/ 110 h 262"/>
                  <a:gd name="T10" fmla="*/ 184 w 265"/>
                  <a:gd name="T11" fmla="*/ 167 h 262"/>
                  <a:gd name="T12" fmla="*/ 215 w 265"/>
                  <a:gd name="T13" fmla="*/ 181 h 262"/>
                  <a:gd name="T14" fmla="*/ 255 w 265"/>
                  <a:gd name="T15" fmla="*/ 220 h 262"/>
                  <a:gd name="T16" fmla="*/ 224 w 265"/>
                  <a:gd name="T17" fmla="*/ 252 h 262"/>
                  <a:gd name="T18" fmla="*/ 177 w 265"/>
                  <a:gd name="T19" fmla="*/ 211 h 262"/>
                  <a:gd name="T20" fmla="*/ 161 w 265"/>
                  <a:gd name="T21" fmla="*/ 183 h 262"/>
                  <a:gd name="T22" fmla="*/ 90 w 265"/>
                  <a:gd name="T23" fmla="*/ 195 h 262"/>
                  <a:gd name="T24" fmla="*/ 13 w 265"/>
                  <a:gd name="T25" fmla="*/ 118 h 262"/>
                  <a:gd name="T26" fmla="*/ 100 w 265"/>
                  <a:gd name="T27" fmla="*/ 36 h 262"/>
                  <a:gd name="T28" fmla="*/ 50 w 265"/>
                  <a:gd name="T29" fmla="*/ 74 h 262"/>
                  <a:gd name="T30" fmla="*/ 82 w 265"/>
                  <a:gd name="T31" fmla="*/ 158 h 262"/>
                  <a:gd name="T32" fmla="*/ 171 w 265"/>
                  <a:gd name="T33" fmla="*/ 115 h 262"/>
                  <a:gd name="T34" fmla="*/ 100 w 265"/>
                  <a:gd name="T35" fmla="*/ 36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5" h="262">
                    <a:moveTo>
                      <a:pt x="13" y="118"/>
                    </a:moveTo>
                    <a:cubicBezTo>
                      <a:pt x="0" y="64"/>
                      <a:pt x="44" y="7"/>
                      <a:pt x="98" y="2"/>
                    </a:cubicBezTo>
                    <a:cubicBezTo>
                      <a:pt x="120" y="0"/>
                      <a:pt x="150" y="7"/>
                      <a:pt x="167" y="21"/>
                    </a:cubicBezTo>
                    <a:cubicBezTo>
                      <a:pt x="180" y="30"/>
                      <a:pt x="190" y="44"/>
                      <a:pt x="198" y="58"/>
                    </a:cubicBezTo>
                    <a:cubicBezTo>
                      <a:pt x="205" y="72"/>
                      <a:pt x="207" y="95"/>
                      <a:pt x="206" y="110"/>
                    </a:cubicBezTo>
                    <a:cubicBezTo>
                      <a:pt x="205" y="131"/>
                      <a:pt x="192" y="148"/>
                      <a:pt x="184" y="167"/>
                    </a:cubicBezTo>
                    <a:cubicBezTo>
                      <a:pt x="195" y="170"/>
                      <a:pt x="207" y="172"/>
                      <a:pt x="215" y="181"/>
                    </a:cubicBezTo>
                    <a:cubicBezTo>
                      <a:pt x="228" y="195"/>
                      <a:pt x="246" y="204"/>
                      <a:pt x="255" y="220"/>
                    </a:cubicBezTo>
                    <a:cubicBezTo>
                      <a:pt x="265" y="239"/>
                      <a:pt x="242" y="262"/>
                      <a:pt x="224" y="252"/>
                    </a:cubicBezTo>
                    <a:cubicBezTo>
                      <a:pt x="207" y="240"/>
                      <a:pt x="192" y="225"/>
                      <a:pt x="177" y="211"/>
                    </a:cubicBezTo>
                    <a:cubicBezTo>
                      <a:pt x="168" y="204"/>
                      <a:pt x="172" y="189"/>
                      <a:pt x="161" y="183"/>
                    </a:cubicBezTo>
                    <a:cubicBezTo>
                      <a:pt x="139" y="193"/>
                      <a:pt x="114" y="202"/>
                      <a:pt x="90" y="195"/>
                    </a:cubicBezTo>
                    <a:cubicBezTo>
                      <a:pt x="51" y="188"/>
                      <a:pt x="20" y="156"/>
                      <a:pt x="13" y="118"/>
                    </a:cubicBezTo>
                    <a:close/>
                    <a:moveTo>
                      <a:pt x="100" y="36"/>
                    </a:moveTo>
                    <a:cubicBezTo>
                      <a:pt x="78" y="40"/>
                      <a:pt x="59" y="54"/>
                      <a:pt x="50" y="74"/>
                    </a:cubicBezTo>
                    <a:cubicBezTo>
                      <a:pt x="38" y="105"/>
                      <a:pt x="50" y="145"/>
                      <a:pt x="82" y="158"/>
                    </a:cubicBezTo>
                    <a:cubicBezTo>
                      <a:pt x="117" y="175"/>
                      <a:pt x="163" y="153"/>
                      <a:pt x="171" y="115"/>
                    </a:cubicBezTo>
                    <a:cubicBezTo>
                      <a:pt x="184" y="73"/>
                      <a:pt x="142" y="28"/>
                      <a:pt x="100" y="36"/>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sp>
            <p:nvSpPr>
              <p:cNvPr id="28" name="Freeform 47"/>
              <p:cNvSpPr/>
              <p:nvPr/>
            </p:nvSpPr>
            <p:spPr bwMode="auto">
              <a:xfrm>
                <a:off x="3951" y="2501"/>
                <a:ext cx="279" cy="297"/>
              </a:xfrm>
              <a:custGeom>
                <a:avLst/>
                <a:gdLst>
                  <a:gd name="T0" fmla="*/ 0 w 60"/>
                  <a:gd name="T1" fmla="*/ 10 h 64"/>
                  <a:gd name="T2" fmla="*/ 19 w 60"/>
                  <a:gd name="T3" fmla="*/ 1 h 64"/>
                  <a:gd name="T4" fmla="*/ 31 w 60"/>
                  <a:gd name="T5" fmla="*/ 27 h 64"/>
                  <a:gd name="T6" fmla="*/ 59 w 60"/>
                  <a:gd name="T7" fmla="*/ 42 h 64"/>
                  <a:gd name="T8" fmla="*/ 60 w 60"/>
                  <a:gd name="T9" fmla="*/ 58 h 64"/>
                  <a:gd name="T10" fmla="*/ 0 w 60"/>
                  <a:gd name="T11" fmla="*/ 10 h 64"/>
                </a:gdLst>
                <a:ahLst/>
                <a:cxnLst>
                  <a:cxn ang="0">
                    <a:pos x="T0" y="T1"/>
                  </a:cxn>
                  <a:cxn ang="0">
                    <a:pos x="T2" y="T3"/>
                  </a:cxn>
                  <a:cxn ang="0">
                    <a:pos x="T4" y="T5"/>
                  </a:cxn>
                  <a:cxn ang="0">
                    <a:pos x="T6" y="T7"/>
                  </a:cxn>
                  <a:cxn ang="0">
                    <a:pos x="T8" y="T9"/>
                  </a:cxn>
                  <a:cxn ang="0">
                    <a:pos x="T10" y="T11"/>
                  </a:cxn>
                </a:cxnLst>
                <a:rect l="0" t="0" r="r" b="b"/>
                <a:pathLst>
                  <a:path w="60" h="64">
                    <a:moveTo>
                      <a:pt x="0" y="10"/>
                    </a:moveTo>
                    <a:cubicBezTo>
                      <a:pt x="1" y="0"/>
                      <a:pt x="12" y="0"/>
                      <a:pt x="19" y="1"/>
                    </a:cubicBezTo>
                    <a:cubicBezTo>
                      <a:pt x="21" y="10"/>
                      <a:pt x="24" y="20"/>
                      <a:pt x="31" y="27"/>
                    </a:cubicBezTo>
                    <a:cubicBezTo>
                      <a:pt x="38" y="35"/>
                      <a:pt x="49" y="38"/>
                      <a:pt x="59" y="42"/>
                    </a:cubicBezTo>
                    <a:cubicBezTo>
                      <a:pt x="60" y="47"/>
                      <a:pt x="60" y="52"/>
                      <a:pt x="60" y="58"/>
                    </a:cubicBezTo>
                    <a:cubicBezTo>
                      <a:pt x="31" y="64"/>
                      <a:pt x="4" y="38"/>
                      <a:pt x="0" y="10"/>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grpSp>
        <p:grpSp>
          <p:nvGrpSpPr>
            <p:cNvPr id="23" name="组合 22"/>
            <p:cNvGrpSpPr/>
            <p:nvPr/>
          </p:nvGrpSpPr>
          <p:grpSpPr>
            <a:xfrm>
              <a:off x="4482" y="6737"/>
              <a:ext cx="4362" cy="2191"/>
              <a:chOff x="2134865" y="3206452"/>
              <a:chExt cx="2077540" cy="1042592"/>
            </a:xfrm>
          </p:grpSpPr>
          <p:sp>
            <p:nvSpPr>
              <p:cNvPr id="24" name="矩形 55"/>
              <p:cNvSpPr/>
              <p:nvPr/>
            </p:nvSpPr>
            <p:spPr>
              <a:xfrm>
                <a:off x="2134865" y="3464846"/>
                <a:ext cx="2077540" cy="784198"/>
              </a:xfrm>
              <a:prstGeom prst="rect">
                <a:avLst/>
              </a:prstGeom>
            </p:spPr>
            <p:txBody>
              <a:bodyPr wrap="square">
                <a:spAutoFit/>
              </a:bodyPr>
              <a:lstStyle/>
              <a:p>
                <a:pPr>
                  <a:lnSpc>
                    <a:spcPct val="120000"/>
                  </a:lnSpc>
                </a:pPr>
                <a:r>
                  <a:rPr lang="zh-CN" altLang="en-US" sz="750" dirty="0">
                    <a:solidFill>
                      <a:schemeClr val="bg1">
                        <a:lumMod val="50000"/>
                      </a:schemeClr>
                    </a:solidFill>
                    <a:cs typeface="+mn-ea"/>
                    <a:sym typeface="+mn-lt"/>
                  </a:rPr>
                  <a:t>请在此处添加详细描述文本，尽量与标题文本语言风格相符合，语言描述尽量简洁生动。请在此处添加详细描述文本，尽量与标题文本语言风格相符合，语言描述尽量简洁生动。</a:t>
                </a:r>
                <a:endParaRPr lang="zh-CN" altLang="zh-CN" sz="750" dirty="0">
                  <a:solidFill>
                    <a:schemeClr val="bg1">
                      <a:lumMod val="50000"/>
                    </a:schemeClr>
                  </a:solidFill>
                  <a:cs typeface="+mn-ea"/>
                  <a:sym typeface="+mn-lt"/>
                </a:endParaRPr>
              </a:p>
            </p:txBody>
          </p:sp>
          <p:sp>
            <p:nvSpPr>
              <p:cNvPr id="25" name="矩形 24"/>
              <p:cNvSpPr/>
              <p:nvPr/>
            </p:nvSpPr>
            <p:spPr>
              <a:xfrm>
                <a:off x="2213732" y="3206452"/>
                <a:ext cx="1710196" cy="276791"/>
              </a:xfrm>
              <a:prstGeom prst="rect">
                <a:avLst/>
              </a:prstGeom>
              <a:solidFill>
                <a:srgbClr val="8BCCD5"/>
              </a:solidFill>
            </p:spPr>
            <p:txBody>
              <a:bodyPr wrap="square">
                <a:spAutoFit/>
              </a:bodyPr>
              <a:lstStyle/>
              <a:p>
                <a:r>
                  <a:rPr lang="zh-CN" altLang="zh-CN" sz="1200" dirty="0">
                    <a:solidFill>
                      <a:schemeClr val="bg1"/>
                    </a:solidFill>
                    <a:cs typeface="+mn-ea"/>
                    <a:sym typeface="+mn-lt"/>
                  </a:rPr>
                  <a:t>CONSECTETUR ELIT</a:t>
                </a:r>
              </a:p>
            </p:txBody>
          </p:sp>
        </p:grpSp>
      </p:grpSp>
      <p:grpSp>
        <p:nvGrpSpPr>
          <p:cNvPr id="29" name="组合 28"/>
          <p:cNvGrpSpPr/>
          <p:nvPr/>
        </p:nvGrpSpPr>
        <p:grpSpPr>
          <a:xfrm>
            <a:off x="6615054" y="3851639"/>
            <a:ext cx="3041810" cy="1163408"/>
            <a:chOff x="10316" y="6717"/>
            <a:chExt cx="6387" cy="2443"/>
          </a:xfrm>
        </p:grpSpPr>
        <p:sp>
          <p:nvSpPr>
            <p:cNvPr id="30" name="任意多边形 51"/>
            <p:cNvSpPr/>
            <p:nvPr/>
          </p:nvSpPr>
          <p:spPr>
            <a:xfrm rot="5400000">
              <a:off x="10462" y="6588"/>
              <a:ext cx="2121" cy="2414"/>
            </a:xfrm>
            <a:custGeom>
              <a:avLst/>
              <a:gdLst>
                <a:gd name="connsiteX0" fmla="*/ 770660 w 826161"/>
                <a:gd name="connsiteY0" fmla="*/ 940604 h 940604"/>
                <a:gd name="connsiteX1" fmla="*/ 55501 w 826161"/>
                <a:gd name="connsiteY1" fmla="*/ 940604 h 940604"/>
                <a:gd name="connsiteX2" fmla="*/ 0 w 826161"/>
                <a:gd name="connsiteY2" fmla="*/ 885103 h 940604"/>
                <a:gd name="connsiteX3" fmla="*/ 0 w 826161"/>
                <a:gd name="connsiteY3" fmla="*/ 169944 h 940604"/>
                <a:gd name="connsiteX4" fmla="*/ 55501 w 826161"/>
                <a:gd name="connsiteY4" fmla="*/ 114443 h 940604"/>
                <a:gd name="connsiteX5" fmla="*/ 346704 w 826161"/>
                <a:gd name="connsiteY5" fmla="*/ 114443 h 940604"/>
                <a:gd name="connsiteX6" fmla="*/ 413081 w 826161"/>
                <a:gd name="connsiteY6" fmla="*/ 0 h 940604"/>
                <a:gd name="connsiteX7" fmla="*/ 479458 w 826161"/>
                <a:gd name="connsiteY7" fmla="*/ 114443 h 940604"/>
                <a:gd name="connsiteX8" fmla="*/ 770660 w 826161"/>
                <a:gd name="connsiteY8" fmla="*/ 114443 h 940604"/>
                <a:gd name="connsiteX9" fmla="*/ 826161 w 826161"/>
                <a:gd name="connsiteY9" fmla="*/ 169944 h 940604"/>
                <a:gd name="connsiteX10" fmla="*/ 826161 w 826161"/>
                <a:gd name="connsiteY10" fmla="*/ 885103 h 940604"/>
                <a:gd name="connsiteX11" fmla="*/ 770660 w 826161"/>
                <a:gd name="connsiteY11" fmla="*/ 940604 h 94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6161" h="940604">
                  <a:moveTo>
                    <a:pt x="770660" y="940604"/>
                  </a:moveTo>
                  <a:lnTo>
                    <a:pt x="55501" y="940604"/>
                  </a:lnTo>
                  <a:cubicBezTo>
                    <a:pt x="24849" y="940604"/>
                    <a:pt x="0" y="915755"/>
                    <a:pt x="0" y="885103"/>
                  </a:cubicBezTo>
                  <a:lnTo>
                    <a:pt x="0" y="169944"/>
                  </a:lnTo>
                  <a:cubicBezTo>
                    <a:pt x="0" y="139292"/>
                    <a:pt x="24849" y="114443"/>
                    <a:pt x="55501" y="114443"/>
                  </a:cubicBezTo>
                  <a:lnTo>
                    <a:pt x="346704" y="114443"/>
                  </a:lnTo>
                  <a:lnTo>
                    <a:pt x="413081" y="0"/>
                  </a:lnTo>
                  <a:lnTo>
                    <a:pt x="479458" y="114443"/>
                  </a:lnTo>
                  <a:lnTo>
                    <a:pt x="770660" y="114443"/>
                  </a:lnTo>
                  <a:cubicBezTo>
                    <a:pt x="801312" y="114443"/>
                    <a:pt x="826161" y="139292"/>
                    <a:pt x="826161" y="169944"/>
                  </a:cubicBezTo>
                  <a:lnTo>
                    <a:pt x="826161" y="885103"/>
                  </a:lnTo>
                  <a:cubicBezTo>
                    <a:pt x="826161" y="915755"/>
                    <a:pt x="801312" y="940604"/>
                    <a:pt x="770660" y="940604"/>
                  </a:cubicBezTo>
                  <a:close/>
                </a:path>
              </a:pathLst>
            </a:custGeom>
            <a:solidFill>
              <a:srgbClr val="8BCCD5"/>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sz="1013" dirty="0">
                <a:cs typeface="+mn-ea"/>
                <a:sym typeface="+mn-lt"/>
              </a:endParaRPr>
            </a:p>
          </p:txBody>
        </p:sp>
        <p:grpSp>
          <p:nvGrpSpPr>
            <p:cNvPr id="31" name="Group 58"/>
            <p:cNvGrpSpPr>
              <a:grpSpLocks noChangeAspect="1"/>
            </p:cNvGrpSpPr>
            <p:nvPr/>
          </p:nvGrpSpPr>
          <p:grpSpPr bwMode="auto">
            <a:xfrm>
              <a:off x="10889" y="7202"/>
              <a:ext cx="986" cy="1186"/>
              <a:chOff x="4372" y="1753"/>
              <a:chExt cx="676" cy="813"/>
            </a:xfrm>
            <a:solidFill>
              <a:srgbClr val="F39C11"/>
            </a:solidFill>
          </p:grpSpPr>
          <p:sp>
            <p:nvSpPr>
              <p:cNvPr id="36" name="Freeform 59"/>
              <p:cNvSpPr/>
              <p:nvPr/>
            </p:nvSpPr>
            <p:spPr bwMode="auto">
              <a:xfrm>
                <a:off x="4372" y="1756"/>
                <a:ext cx="294" cy="388"/>
              </a:xfrm>
              <a:custGeom>
                <a:avLst/>
                <a:gdLst>
                  <a:gd name="T0" fmla="*/ 52 w 123"/>
                  <a:gd name="T1" fmla="*/ 6 h 163"/>
                  <a:gd name="T2" fmla="*/ 71 w 123"/>
                  <a:gd name="T3" fmla="*/ 7 h 163"/>
                  <a:gd name="T4" fmla="*/ 115 w 123"/>
                  <a:gd name="T5" fmla="*/ 59 h 163"/>
                  <a:gd name="T6" fmla="*/ 115 w 123"/>
                  <a:gd name="T7" fmla="*/ 81 h 163"/>
                  <a:gd name="T8" fmla="*/ 84 w 123"/>
                  <a:gd name="T9" fmla="*/ 83 h 163"/>
                  <a:gd name="T10" fmla="*/ 113 w 123"/>
                  <a:gd name="T11" fmla="*/ 137 h 163"/>
                  <a:gd name="T12" fmla="*/ 65 w 123"/>
                  <a:gd name="T13" fmla="*/ 163 h 163"/>
                  <a:gd name="T14" fmla="*/ 36 w 123"/>
                  <a:gd name="T15" fmla="*/ 83 h 163"/>
                  <a:gd name="T16" fmla="*/ 0 w 123"/>
                  <a:gd name="T17" fmla="*/ 70 h 163"/>
                  <a:gd name="T18" fmla="*/ 21 w 123"/>
                  <a:gd name="T19" fmla="*/ 42 h 163"/>
                  <a:gd name="T20" fmla="*/ 52 w 123"/>
                  <a:gd name="T21" fmla="*/ 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3" h="163">
                    <a:moveTo>
                      <a:pt x="52" y="6"/>
                    </a:moveTo>
                    <a:cubicBezTo>
                      <a:pt x="56" y="0"/>
                      <a:pt x="67" y="1"/>
                      <a:pt x="71" y="7"/>
                    </a:cubicBezTo>
                    <a:cubicBezTo>
                      <a:pt x="85" y="25"/>
                      <a:pt x="100" y="42"/>
                      <a:pt x="115" y="59"/>
                    </a:cubicBezTo>
                    <a:cubicBezTo>
                      <a:pt x="121" y="65"/>
                      <a:pt x="123" y="76"/>
                      <a:pt x="115" y="81"/>
                    </a:cubicBezTo>
                    <a:cubicBezTo>
                      <a:pt x="105" y="83"/>
                      <a:pt x="95" y="82"/>
                      <a:pt x="84" y="83"/>
                    </a:cubicBezTo>
                    <a:cubicBezTo>
                      <a:pt x="81" y="105"/>
                      <a:pt x="95" y="125"/>
                      <a:pt x="113" y="137"/>
                    </a:cubicBezTo>
                    <a:cubicBezTo>
                      <a:pt x="97" y="145"/>
                      <a:pt x="82" y="156"/>
                      <a:pt x="65" y="163"/>
                    </a:cubicBezTo>
                    <a:cubicBezTo>
                      <a:pt x="46" y="141"/>
                      <a:pt x="33" y="113"/>
                      <a:pt x="36" y="83"/>
                    </a:cubicBezTo>
                    <a:cubicBezTo>
                      <a:pt x="24" y="81"/>
                      <a:pt x="1" y="88"/>
                      <a:pt x="0" y="70"/>
                    </a:cubicBezTo>
                    <a:cubicBezTo>
                      <a:pt x="4" y="59"/>
                      <a:pt x="13" y="51"/>
                      <a:pt x="21" y="42"/>
                    </a:cubicBezTo>
                    <a:cubicBezTo>
                      <a:pt x="31" y="31"/>
                      <a:pt x="41" y="18"/>
                      <a:pt x="52" y="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sp>
            <p:nvSpPr>
              <p:cNvPr id="37" name="Freeform 60"/>
              <p:cNvSpPr/>
              <p:nvPr/>
            </p:nvSpPr>
            <p:spPr bwMode="auto">
              <a:xfrm>
                <a:off x="4463" y="1753"/>
                <a:ext cx="585" cy="813"/>
              </a:xfrm>
              <a:custGeom>
                <a:avLst/>
                <a:gdLst>
                  <a:gd name="T0" fmla="*/ 179 w 245"/>
                  <a:gd name="T1" fmla="*/ 4 h 341"/>
                  <a:gd name="T2" fmla="*/ 201 w 245"/>
                  <a:gd name="T3" fmla="*/ 16 h 341"/>
                  <a:gd name="T4" fmla="*/ 241 w 245"/>
                  <a:gd name="T5" fmla="*/ 64 h 341"/>
                  <a:gd name="T6" fmla="*/ 240 w 245"/>
                  <a:gd name="T7" fmla="*/ 81 h 341"/>
                  <a:gd name="T8" fmla="*/ 211 w 245"/>
                  <a:gd name="T9" fmla="*/ 84 h 341"/>
                  <a:gd name="T10" fmla="*/ 172 w 245"/>
                  <a:gd name="T11" fmla="*/ 169 h 341"/>
                  <a:gd name="T12" fmla="*/ 87 w 245"/>
                  <a:gd name="T13" fmla="*/ 221 h 341"/>
                  <a:gd name="T14" fmla="*/ 53 w 245"/>
                  <a:gd name="T15" fmla="*/ 250 h 341"/>
                  <a:gd name="T16" fmla="*/ 46 w 245"/>
                  <a:gd name="T17" fmla="*/ 339 h 341"/>
                  <a:gd name="T18" fmla="*/ 1 w 245"/>
                  <a:gd name="T19" fmla="*/ 340 h 341"/>
                  <a:gd name="T20" fmla="*/ 1 w 245"/>
                  <a:gd name="T21" fmla="*/ 267 h 341"/>
                  <a:gd name="T22" fmla="*/ 12 w 245"/>
                  <a:gd name="T23" fmla="*/ 225 h 341"/>
                  <a:gd name="T24" fmla="*/ 54 w 245"/>
                  <a:gd name="T25" fmla="*/ 184 h 341"/>
                  <a:gd name="T26" fmla="*/ 107 w 245"/>
                  <a:gd name="T27" fmla="*/ 152 h 341"/>
                  <a:gd name="T28" fmla="*/ 154 w 245"/>
                  <a:gd name="T29" fmla="*/ 115 h 341"/>
                  <a:gd name="T30" fmla="*/ 159 w 245"/>
                  <a:gd name="T31" fmla="*/ 84 h 341"/>
                  <a:gd name="T32" fmla="*/ 126 w 245"/>
                  <a:gd name="T33" fmla="*/ 78 h 341"/>
                  <a:gd name="T34" fmla="*/ 138 w 245"/>
                  <a:gd name="T35" fmla="*/ 51 h 341"/>
                  <a:gd name="T36" fmla="*/ 179 w 245"/>
                  <a:gd name="T37" fmla="*/ 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5" h="341">
                    <a:moveTo>
                      <a:pt x="179" y="4"/>
                    </a:moveTo>
                    <a:cubicBezTo>
                      <a:pt x="189" y="0"/>
                      <a:pt x="195" y="10"/>
                      <a:pt x="201" y="16"/>
                    </a:cubicBezTo>
                    <a:cubicBezTo>
                      <a:pt x="214" y="32"/>
                      <a:pt x="229" y="47"/>
                      <a:pt x="241" y="64"/>
                    </a:cubicBezTo>
                    <a:cubicBezTo>
                      <a:pt x="245" y="69"/>
                      <a:pt x="244" y="77"/>
                      <a:pt x="240" y="81"/>
                    </a:cubicBezTo>
                    <a:cubicBezTo>
                      <a:pt x="231" y="85"/>
                      <a:pt x="221" y="83"/>
                      <a:pt x="211" y="84"/>
                    </a:cubicBezTo>
                    <a:cubicBezTo>
                      <a:pt x="209" y="115"/>
                      <a:pt x="199" y="149"/>
                      <a:pt x="172" y="169"/>
                    </a:cubicBezTo>
                    <a:cubicBezTo>
                      <a:pt x="145" y="187"/>
                      <a:pt x="115" y="203"/>
                      <a:pt x="87" y="221"/>
                    </a:cubicBezTo>
                    <a:cubicBezTo>
                      <a:pt x="75" y="229"/>
                      <a:pt x="59" y="235"/>
                      <a:pt x="53" y="250"/>
                    </a:cubicBezTo>
                    <a:cubicBezTo>
                      <a:pt x="42" y="278"/>
                      <a:pt x="50" y="310"/>
                      <a:pt x="46" y="339"/>
                    </a:cubicBezTo>
                    <a:cubicBezTo>
                      <a:pt x="31" y="341"/>
                      <a:pt x="16" y="341"/>
                      <a:pt x="1" y="340"/>
                    </a:cubicBezTo>
                    <a:cubicBezTo>
                      <a:pt x="0" y="316"/>
                      <a:pt x="1" y="291"/>
                      <a:pt x="1" y="267"/>
                    </a:cubicBezTo>
                    <a:cubicBezTo>
                      <a:pt x="1" y="252"/>
                      <a:pt x="3" y="237"/>
                      <a:pt x="12" y="225"/>
                    </a:cubicBezTo>
                    <a:cubicBezTo>
                      <a:pt x="25" y="210"/>
                      <a:pt x="41" y="198"/>
                      <a:pt x="54" y="184"/>
                    </a:cubicBezTo>
                    <a:cubicBezTo>
                      <a:pt x="71" y="171"/>
                      <a:pt x="90" y="164"/>
                      <a:pt x="107" y="152"/>
                    </a:cubicBezTo>
                    <a:cubicBezTo>
                      <a:pt x="123" y="140"/>
                      <a:pt x="144" y="133"/>
                      <a:pt x="154" y="115"/>
                    </a:cubicBezTo>
                    <a:cubicBezTo>
                      <a:pt x="159" y="105"/>
                      <a:pt x="163" y="94"/>
                      <a:pt x="159" y="84"/>
                    </a:cubicBezTo>
                    <a:cubicBezTo>
                      <a:pt x="148" y="82"/>
                      <a:pt x="135" y="86"/>
                      <a:pt x="126" y="78"/>
                    </a:cubicBezTo>
                    <a:cubicBezTo>
                      <a:pt x="122" y="67"/>
                      <a:pt x="132" y="59"/>
                      <a:pt x="138" y="51"/>
                    </a:cubicBezTo>
                    <a:cubicBezTo>
                      <a:pt x="152" y="36"/>
                      <a:pt x="164" y="18"/>
                      <a:pt x="179"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sp>
            <p:nvSpPr>
              <p:cNvPr id="38" name="Freeform 61"/>
              <p:cNvSpPr/>
              <p:nvPr/>
            </p:nvSpPr>
            <p:spPr bwMode="auto">
              <a:xfrm>
                <a:off x="4785" y="2230"/>
                <a:ext cx="172" cy="336"/>
              </a:xfrm>
              <a:custGeom>
                <a:avLst/>
                <a:gdLst>
                  <a:gd name="T0" fmla="*/ 0 w 72"/>
                  <a:gd name="T1" fmla="*/ 25 h 141"/>
                  <a:gd name="T2" fmla="*/ 42 w 72"/>
                  <a:gd name="T3" fmla="*/ 0 h 141"/>
                  <a:gd name="T4" fmla="*/ 71 w 72"/>
                  <a:gd name="T5" fmla="*/ 63 h 141"/>
                  <a:gd name="T6" fmla="*/ 71 w 72"/>
                  <a:gd name="T7" fmla="*/ 139 h 141"/>
                  <a:gd name="T8" fmla="*/ 23 w 72"/>
                  <a:gd name="T9" fmla="*/ 140 h 141"/>
                  <a:gd name="T10" fmla="*/ 22 w 72"/>
                  <a:gd name="T11" fmla="*/ 63 h 141"/>
                  <a:gd name="T12" fmla="*/ 0 w 72"/>
                  <a:gd name="T13" fmla="*/ 29 h 141"/>
                  <a:gd name="T14" fmla="*/ 0 w 72"/>
                  <a:gd name="T15" fmla="*/ 25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41">
                    <a:moveTo>
                      <a:pt x="0" y="25"/>
                    </a:moveTo>
                    <a:cubicBezTo>
                      <a:pt x="14" y="16"/>
                      <a:pt x="28" y="8"/>
                      <a:pt x="42" y="0"/>
                    </a:cubicBezTo>
                    <a:cubicBezTo>
                      <a:pt x="57" y="18"/>
                      <a:pt x="71" y="39"/>
                      <a:pt x="71" y="63"/>
                    </a:cubicBezTo>
                    <a:cubicBezTo>
                      <a:pt x="71" y="88"/>
                      <a:pt x="72" y="114"/>
                      <a:pt x="71" y="139"/>
                    </a:cubicBezTo>
                    <a:cubicBezTo>
                      <a:pt x="55" y="141"/>
                      <a:pt x="39" y="141"/>
                      <a:pt x="23" y="140"/>
                    </a:cubicBezTo>
                    <a:cubicBezTo>
                      <a:pt x="22" y="114"/>
                      <a:pt x="24" y="88"/>
                      <a:pt x="22" y="63"/>
                    </a:cubicBezTo>
                    <a:cubicBezTo>
                      <a:pt x="21" y="49"/>
                      <a:pt x="10" y="39"/>
                      <a:pt x="0" y="29"/>
                    </a:cubicBezTo>
                    <a:cubicBezTo>
                      <a:pt x="0" y="28"/>
                      <a:pt x="0" y="26"/>
                      <a:pt x="0" y="2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51435" tIns="25718" rIns="51435" bIns="25718" numCol="1" anchor="t" anchorCtr="0" compatLnSpc="1"/>
              <a:lstStyle/>
              <a:p>
                <a:endParaRPr lang="zh-CN" altLang="en-US" sz="1125">
                  <a:cs typeface="+mn-ea"/>
                  <a:sym typeface="+mn-lt"/>
                </a:endParaRPr>
              </a:p>
            </p:txBody>
          </p:sp>
        </p:grpSp>
        <p:grpSp>
          <p:nvGrpSpPr>
            <p:cNvPr id="32" name="组合 31"/>
            <p:cNvGrpSpPr/>
            <p:nvPr/>
          </p:nvGrpSpPr>
          <p:grpSpPr>
            <a:xfrm>
              <a:off x="13073" y="6717"/>
              <a:ext cx="3630" cy="2443"/>
              <a:chOff x="6227087" y="3198749"/>
              <a:chExt cx="1337779" cy="1163163"/>
            </a:xfrm>
          </p:grpSpPr>
          <p:sp>
            <p:nvSpPr>
              <p:cNvPr id="33" name="文本框 64"/>
              <p:cNvSpPr txBox="1"/>
              <p:nvPr/>
            </p:nvSpPr>
            <p:spPr>
              <a:xfrm>
                <a:off x="6227087" y="3198749"/>
                <a:ext cx="1282050" cy="772997"/>
              </a:xfrm>
              <a:prstGeom prst="rect">
                <a:avLst/>
              </a:prstGeom>
              <a:noFill/>
            </p:spPr>
            <p:txBody>
              <a:bodyPr wrap="square" rtlCol="0">
                <a:spAutoFit/>
              </a:bodyPr>
              <a:lstStyle/>
              <a:p>
                <a:r>
                  <a:rPr lang="en-US" altLang="zh-CN" sz="4425" b="1" dirty="0">
                    <a:solidFill>
                      <a:srgbClr val="8BCCD5"/>
                    </a:solidFill>
                    <a:cs typeface="+mn-ea"/>
                    <a:sym typeface="+mn-lt"/>
                  </a:rPr>
                  <a:t>34%</a:t>
                </a:r>
              </a:p>
            </p:txBody>
          </p:sp>
          <p:cxnSp>
            <p:nvCxnSpPr>
              <p:cNvPr id="34" name="直接连接符 33"/>
              <p:cNvCxnSpPr/>
              <p:nvPr/>
            </p:nvCxnSpPr>
            <p:spPr>
              <a:xfrm>
                <a:off x="6306624" y="3900694"/>
                <a:ext cx="951111"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5" name="文本框 66"/>
              <p:cNvSpPr txBox="1"/>
              <p:nvPr/>
            </p:nvSpPr>
            <p:spPr>
              <a:xfrm>
                <a:off x="6228193" y="3900400"/>
                <a:ext cx="1336673" cy="461512"/>
              </a:xfrm>
              <a:prstGeom prst="rect">
                <a:avLst/>
              </a:prstGeom>
              <a:noFill/>
            </p:spPr>
            <p:txBody>
              <a:bodyPr wrap="square" rtlCol="0">
                <a:spAutoFit/>
              </a:bodyPr>
              <a:lstStyle/>
              <a:p>
                <a:r>
                  <a:rPr lang="en-US" altLang="zh-CN" sz="2400" dirty="0">
                    <a:solidFill>
                      <a:schemeClr val="bg1">
                        <a:lumMod val="50000"/>
                      </a:schemeClr>
                    </a:solidFill>
                    <a:cs typeface="+mn-ea"/>
                    <a:sym typeface="+mn-lt"/>
                  </a:rPr>
                  <a:t>From </a:t>
                </a:r>
                <a:r>
                  <a:rPr lang="en-US" altLang="zh-CN" sz="2400" dirty="0" smtClean="0">
                    <a:solidFill>
                      <a:schemeClr val="bg1">
                        <a:lumMod val="50000"/>
                      </a:schemeClr>
                    </a:solidFill>
                    <a:cs typeface="+mn-ea"/>
                    <a:sym typeface="+mn-lt"/>
                  </a:rPr>
                  <a:t>2030 </a:t>
                </a:r>
                <a:endParaRPr lang="en-US" altLang="zh-CN" sz="2400" dirty="0">
                  <a:solidFill>
                    <a:schemeClr val="bg1">
                      <a:lumMod val="50000"/>
                    </a:schemeClr>
                  </a:solidFill>
                  <a:cs typeface="+mn-ea"/>
                  <a:sym typeface="+mn-lt"/>
                </a:endParaRPr>
              </a:p>
            </p:txBody>
          </p:sp>
        </p:grpSp>
      </p:grpSp>
    </p:spTree>
    <p:extLst>
      <p:ext uri="{BB962C8B-B14F-4D97-AF65-F5344CB8AC3E}">
        <p14:creationId xmlns:p14="http://schemas.microsoft.com/office/powerpoint/2010/main" val="6562285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grpSp>
        <p:nvGrpSpPr>
          <p:cNvPr id="8" name="组合 7"/>
          <p:cNvGrpSpPr/>
          <p:nvPr/>
        </p:nvGrpSpPr>
        <p:grpSpPr>
          <a:xfrm>
            <a:off x="1888810" y="1859340"/>
            <a:ext cx="3672800" cy="1969769"/>
            <a:chOff x="2787472" y="1859340"/>
            <a:chExt cx="3672800" cy="1969769"/>
          </a:xfrm>
        </p:grpSpPr>
        <p:sp>
          <p:nvSpPr>
            <p:cNvPr id="2" name="文本框 1"/>
            <p:cNvSpPr txBox="1"/>
            <p:nvPr/>
          </p:nvSpPr>
          <p:spPr>
            <a:xfrm>
              <a:off x="2787472" y="1859340"/>
              <a:ext cx="3672800" cy="1569660"/>
            </a:xfrm>
            <a:prstGeom prst="rect">
              <a:avLst/>
            </a:prstGeom>
            <a:noFill/>
          </p:spPr>
          <p:txBody>
            <a:bodyPr wrap="none" rtlCol="0">
              <a:spAutoFit/>
            </a:bodyPr>
            <a:lstStyle/>
            <a:p>
              <a:r>
                <a:rPr lang="en-US" altLang="zh-CN" sz="9600" b="1" dirty="0" smtClean="0">
                  <a:solidFill>
                    <a:prstClr val="white"/>
                  </a:solidFill>
                  <a:cs typeface="+mn-ea"/>
                  <a:sym typeface="+mn-lt"/>
                </a:rPr>
                <a:t>FOUR</a:t>
              </a:r>
              <a:endParaRPr lang="zh-CN" altLang="en-US" sz="9600" b="1" dirty="0">
                <a:solidFill>
                  <a:prstClr val="white"/>
                </a:solidFill>
                <a:cs typeface="+mn-ea"/>
                <a:sym typeface="+mn-lt"/>
              </a:endParaRPr>
            </a:p>
          </p:txBody>
        </p:sp>
        <p:sp>
          <p:nvSpPr>
            <p:cNvPr id="6" name="矩形 5"/>
            <p:cNvSpPr/>
            <p:nvPr/>
          </p:nvSpPr>
          <p:spPr>
            <a:xfrm>
              <a:off x="2787472" y="3244334"/>
              <a:ext cx="3057247" cy="584775"/>
            </a:xfrm>
            <a:prstGeom prst="rect">
              <a:avLst/>
            </a:prstGeom>
          </p:spPr>
          <p:txBody>
            <a:bodyPr wrap="none">
              <a:spAutoFit/>
            </a:bodyPr>
            <a:lstStyle/>
            <a:p>
              <a:r>
                <a:rPr lang="zh-CN" altLang="en-US" sz="3200" b="1" dirty="0">
                  <a:solidFill>
                    <a:srgbClr val="99BAC1"/>
                  </a:solidFill>
                  <a:cs typeface="+mn-ea"/>
                  <a:sym typeface="+mn-lt"/>
                </a:rPr>
                <a:t>请输入你的题目</a:t>
              </a:r>
            </a:p>
          </p:txBody>
        </p:sp>
      </p:grpSp>
      <p:grpSp>
        <p:nvGrpSpPr>
          <p:cNvPr id="3" name="组合 2"/>
          <p:cNvGrpSpPr/>
          <p:nvPr/>
        </p:nvGrpSpPr>
        <p:grpSpPr>
          <a:xfrm>
            <a:off x="6223958" y="660399"/>
            <a:ext cx="2735892" cy="5537202"/>
            <a:chOff x="6223958" y="660399"/>
            <a:chExt cx="2735892" cy="5537202"/>
          </a:xfrm>
        </p:grpSpPr>
        <p:pic>
          <p:nvPicPr>
            <p:cNvPr id="5" name="图片 4"/>
            <p:cNvPicPr>
              <a:picLocks noChangeAspect="1"/>
            </p:cNvPicPr>
            <p:nvPr/>
          </p:nvPicPr>
          <p:blipFill>
            <a:blip r:embed="rId4"/>
            <a:stretch>
              <a:fillRect/>
            </a:stretch>
          </p:blipFill>
          <p:spPr>
            <a:xfrm rot="16200000">
              <a:off x="4823303" y="2061054"/>
              <a:ext cx="5537202" cy="2735892"/>
            </a:xfrm>
            <a:prstGeom prst="rect">
              <a:avLst/>
            </a:prstGeom>
          </p:spPr>
        </p:pic>
        <p:sp>
          <p:nvSpPr>
            <p:cNvPr id="7" name="矩形 6"/>
            <p:cNvSpPr/>
            <p:nvPr/>
          </p:nvSpPr>
          <p:spPr>
            <a:xfrm>
              <a:off x="6731875" y="2336016"/>
              <a:ext cx="1844565" cy="2246769"/>
            </a:xfrm>
            <a:prstGeom prst="rect">
              <a:avLst/>
            </a:prstGeom>
          </p:spPr>
          <p:txBody>
            <a:bodyPr wrap="square">
              <a:spAutoFit/>
            </a:bodyPr>
            <a:lstStyle/>
            <a:p>
              <a:r>
                <a:rPr lang="zh-CN" altLang="en-US" sz="2000" dirty="0">
                  <a:solidFill>
                    <a:srgbClr val="99BAC1"/>
                  </a:solidFill>
                  <a:cs typeface="+mn-ea"/>
                  <a:sym typeface="+mn-lt"/>
                </a:rPr>
                <a:t>请在此处添加详细描述文本，尽量与标题文本语言风格相符合，语言描述尽量简洁生动</a:t>
              </a:r>
              <a:r>
                <a:rPr lang="zh-CN" altLang="en-US" sz="2000" dirty="0" smtClean="0">
                  <a:solidFill>
                    <a:srgbClr val="99BAC1"/>
                  </a:solidFill>
                  <a:cs typeface="+mn-ea"/>
                  <a:sym typeface="+mn-lt"/>
                </a:rPr>
                <a:t>。</a:t>
              </a:r>
              <a:endParaRPr lang="zh-CN" altLang="en-US" sz="2000" dirty="0">
                <a:solidFill>
                  <a:srgbClr val="99BAC1"/>
                </a:solidFill>
                <a:cs typeface="+mn-ea"/>
                <a:sym typeface="+mn-lt"/>
              </a:endParaRPr>
            </a:p>
          </p:txBody>
        </p:sp>
      </p:grpSp>
    </p:spTree>
    <p:extLst>
      <p:ext uri="{BB962C8B-B14F-4D97-AF65-F5344CB8AC3E}">
        <p14:creationId xmlns:p14="http://schemas.microsoft.com/office/powerpoint/2010/main" val="4026374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
          <p:cNvSpPr/>
          <p:nvPr/>
        </p:nvSpPr>
        <p:spPr>
          <a:xfrm rot="5400000">
            <a:off x="7502116" y="1823440"/>
            <a:ext cx="2995300" cy="2995300"/>
          </a:xfrm>
          <a:prstGeom prst="blockArc">
            <a:avLst>
              <a:gd name="adj1" fmla="val 10884798"/>
              <a:gd name="adj2" fmla="val 21542696"/>
              <a:gd name="adj3" fmla="val 3108"/>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0000"/>
              </a:solidFill>
              <a:cs typeface="+mn-ea"/>
              <a:sym typeface="+mn-lt"/>
            </a:endParaRPr>
          </a:p>
        </p:txBody>
      </p:sp>
      <p:sp>
        <p:nvSpPr>
          <p:cNvPr id="3" name="右箭头 43"/>
          <p:cNvSpPr/>
          <p:nvPr/>
        </p:nvSpPr>
        <p:spPr>
          <a:xfrm flipH="1">
            <a:off x="6240987" y="4654783"/>
            <a:ext cx="1883754" cy="147766"/>
          </a:xfrm>
          <a:prstGeom prst="rightArrow">
            <a:avLst>
              <a:gd name="adj1" fmla="val 50000"/>
              <a:gd name="adj2" fmla="val 72226"/>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sp>
        <p:nvSpPr>
          <p:cNvPr id="4" name="右箭头 42"/>
          <p:cNvSpPr/>
          <p:nvPr/>
        </p:nvSpPr>
        <p:spPr>
          <a:xfrm>
            <a:off x="6157029" y="1872882"/>
            <a:ext cx="1883754" cy="147766"/>
          </a:xfrm>
          <a:prstGeom prst="rightArrow">
            <a:avLst>
              <a:gd name="adj1" fmla="val 50000"/>
              <a:gd name="adj2" fmla="val 72226"/>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sp>
        <p:nvSpPr>
          <p:cNvPr id="5" name="右箭头 41"/>
          <p:cNvSpPr/>
          <p:nvPr/>
        </p:nvSpPr>
        <p:spPr>
          <a:xfrm flipH="1">
            <a:off x="3281104" y="4663830"/>
            <a:ext cx="1883754" cy="147766"/>
          </a:xfrm>
          <a:prstGeom prst="rightArrow">
            <a:avLst>
              <a:gd name="adj1" fmla="val 50000"/>
              <a:gd name="adj2" fmla="val 72226"/>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sp>
        <p:nvSpPr>
          <p:cNvPr id="6" name="右箭头 40"/>
          <p:cNvSpPr/>
          <p:nvPr/>
        </p:nvSpPr>
        <p:spPr>
          <a:xfrm>
            <a:off x="3154269" y="1862843"/>
            <a:ext cx="1883754" cy="147766"/>
          </a:xfrm>
          <a:prstGeom prst="rightArrow">
            <a:avLst>
              <a:gd name="adj1" fmla="val 50000"/>
              <a:gd name="adj2" fmla="val 72226"/>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grpSp>
        <p:nvGrpSpPr>
          <p:cNvPr id="7" name="组合 6"/>
          <p:cNvGrpSpPr/>
          <p:nvPr/>
        </p:nvGrpSpPr>
        <p:grpSpPr>
          <a:xfrm>
            <a:off x="2096779" y="4103912"/>
            <a:ext cx="1119836" cy="1119836"/>
            <a:chOff x="1732369" y="4883949"/>
            <a:chExt cx="1119836" cy="1119836"/>
          </a:xfrm>
        </p:grpSpPr>
        <p:sp>
          <p:nvSpPr>
            <p:cNvPr id="8" name="椭圆 7"/>
            <p:cNvSpPr/>
            <p:nvPr/>
          </p:nvSpPr>
          <p:spPr>
            <a:xfrm>
              <a:off x="1732369" y="4883949"/>
              <a:ext cx="1119836" cy="1119836"/>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9" name="Freeform 5"/>
            <p:cNvSpPr>
              <a:spLocks noEditPoints="1"/>
            </p:cNvSpPr>
            <p:nvPr/>
          </p:nvSpPr>
          <p:spPr bwMode="auto">
            <a:xfrm>
              <a:off x="1963143" y="5145865"/>
              <a:ext cx="658288" cy="596004"/>
            </a:xfrm>
            <a:custGeom>
              <a:avLst/>
              <a:gdLst>
                <a:gd name="T0" fmla="*/ 70 w 288"/>
                <a:gd name="T1" fmla="*/ 96 h 260"/>
                <a:gd name="T2" fmla="*/ 70 w 288"/>
                <a:gd name="T3" fmla="*/ 76 h 260"/>
                <a:gd name="T4" fmla="*/ 70 w 288"/>
                <a:gd name="T5" fmla="*/ 72 h 260"/>
                <a:gd name="T6" fmla="*/ 139 w 288"/>
                <a:gd name="T7" fmla="*/ 53 h 260"/>
                <a:gd name="T8" fmla="*/ 40 w 288"/>
                <a:gd name="T9" fmla="*/ 52 h 260"/>
                <a:gd name="T10" fmla="*/ 47 w 288"/>
                <a:gd name="T11" fmla="*/ 58 h 260"/>
                <a:gd name="T12" fmla="*/ 59 w 288"/>
                <a:gd name="T13" fmla="*/ 54 h 260"/>
                <a:gd name="T14" fmla="*/ 70 w 288"/>
                <a:gd name="T15" fmla="*/ 101 h 260"/>
                <a:gd name="T16" fmla="*/ 70 w 288"/>
                <a:gd name="T17" fmla="*/ 122 h 260"/>
                <a:gd name="T18" fmla="*/ 70 w 288"/>
                <a:gd name="T19" fmla="*/ 101 h 260"/>
                <a:gd name="T20" fmla="*/ 0 w 288"/>
                <a:gd name="T21" fmla="*/ 128 h 260"/>
                <a:gd name="T22" fmla="*/ 139 w 288"/>
                <a:gd name="T23" fmla="*/ 108 h 260"/>
                <a:gd name="T24" fmla="*/ 0 w 288"/>
                <a:gd name="T25" fmla="*/ 133 h 260"/>
                <a:gd name="T26" fmla="*/ 139 w 288"/>
                <a:gd name="T27" fmla="*/ 154 h 260"/>
                <a:gd name="T28" fmla="*/ 70 w 288"/>
                <a:gd name="T29" fmla="*/ 177 h 260"/>
                <a:gd name="T30" fmla="*/ 70 w 288"/>
                <a:gd name="T31" fmla="*/ 197 h 260"/>
                <a:gd name="T32" fmla="*/ 70 w 288"/>
                <a:gd name="T33" fmla="*/ 177 h 260"/>
                <a:gd name="T34" fmla="*/ 0 w 288"/>
                <a:gd name="T35" fmla="*/ 203 h 260"/>
                <a:gd name="T36" fmla="*/ 139 w 288"/>
                <a:gd name="T37" fmla="*/ 183 h 260"/>
                <a:gd name="T38" fmla="*/ 150 w 288"/>
                <a:gd name="T39" fmla="*/ 58 h 260"/>
                <a:gd name="T40" fmla="*/ 258 w 288"/>
                <a:gd name="T41" fmla="*/ 43 h 260"/>
                <a:gd name="T42" fmla="*/ 118 w 288"/>
                <a:gd name="T43" fmla="*/ 23 h 260"/>
                <a:gd name="T44" fmla="*/ 149 w 288"/>
                <a:gd name="T45" fmla="*/ 58 h 260"/>
                <a:gd name="T46" fmla="*/ 258 w 288"/>
                <a:gd name="T47" fmla="*/ 19 h 260"/>
                <a:gd name="T48" fmla="*/ 155 w 288"/>
                <a:gd name="T49" fmla="*/ 20 h 260"/>
                <a:gd name="T50" fmla="*/ 216 w 288"/>
                <a:gd name="T51" fmla="*/ 20 h 260"/>
                <a:gd name="T52" fmla="*/ 200 w 288"/>
                <a:gd name="T53" fmla="*/ 13 h 260"/>
                <a:gd name="T54" fmla="*/ 157 w 288"/>
                <a:gd name="T55" fmla="*/ 15 h 260"/>
                <a:gd name="T56" fmla="*/ 258 w 288"/>
                <a:gd name="T57" fmla="*/ 68 h 260"/>
                <a:gd name="T58" fmla="*/ 150 w 288"/>
                <a:gd name="T59" fmla="*/ 64 h 260"/>
                <a:gd name="T60" fmla="*/ 150 w 288"/>
                <a:gd name="T61" fmla="*/ 84 h 260"/>
                <a:gd name="T62" fmla="*/ 150 w 288"/>
                <a:gd name="T63" fmla="*/ 109 h 260"/>
                <a:gd name="T64" fmla="*/ 258 w 288"/>
                <a:gd name="T65" fmla="*/ 94 h 260"/>
                <a:gd name="T66" fmla="*/ 150 w 288"/>
                <a:gd name="T67" fmla="*/ 90 h 260"/>
                <a:gd name="T68" fmla="*/ 150 w 288"/>
                <a:gd name="T69" fmla="*/ 109 h 260"/>
                <a:gd name="T70" fmla="*/ 229 w 288"/>
                <a:gd name="T71" fmla="*/ 114 h 260"/>
                <a:gd name="T72" fmla="*/ 177 w 288"/>
                <a:gd name="T73" fmla="*/ 118 h 260"/>
                <a:gd name="T74" fmla="*/ 218 w 288"/>
                <a:gd name="T75" fmla="*/ 164 h 260"/>
                <a:gd name="T76" fmla="*/ 218 w 288"/>
                <a:gd name="T77" fmla="*/ 184 h 260"/>
                <a:gd name="T78" fmla="*/ 218 w 288"/>
                <a:gd name="T79" fmla="*/ 164 h 260"/>
                <a:gd name="T80" fmla="*/ 218 w 288"/>
                <a:gd name="T81" fmla="*/ 160 h 260"/>
                <a:gd name="T82" fmla="*/ 229 w 288"/>
                <a:gd name="T83" fmla="*/ 140 h 260"/>
                <a:gd name="T84" fmla="*/ 246 w 288"/>
                <a:gd name="T85" fmla="*/ 146 h 260"/>
                <a:gd name="T86" fmla="*/ 241 w 288"/>
                <a:gd name="T87" fmla="*/ 137 h 260"/>
                <a:gd name="T88" fmla="*/ 229 w 288"/>
                <a:gd name="T89" fmla="*/ 137 h 260"/>
                <a:gd name="T90" fmla="*/ 149 w 288"/>
                <a:gd name="T91" fmla="*/ 170 h 260"/>
                <a:gd name="T92" fmla="*/ 288 w 288"/>
                <a:gd name="T93" fmla="*/ 190 h 260"/>
                <a:gd name="T94" fmla="*/ 218 w 288"/>
                <a:gd name="T95" fmla="*/ 215 h 260"/>
                <a:gd name="T96" fmla="*/ 218 w 288"/>
                <a:gd name="T97" fmla="*/ 235 h 260"/>
                <a:gd name="T98" fmla="*/ 218 w 288"/>
                <a:gd name="T99" fmla="*/ 215 h 260"/>
                <a:gd name="T100" fmla="*/ 149 w 288"/>
                <a:gd name="T101" fmla="*/ 241 h 260"/>
                <a:gd name="T102" fmla="*/ 288 w 288"/>
                <a:gd name="T103" fmla="*/ 22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260">
                  <a:moveTo>
                    <a:pt x="139" y="57"/>
                  </a:moveTo>
                  <a:cubicBezTo>
                    <a:pt x="139" y="77"/>
                    <a:pt x="139" y="77"/>
                    <a:pt x="139" y="77"/>
                  </a:cubicBezTo>
                  <a:cubicBezTo>
                    <a:pt x="139" y="88"/>
                    <a:pt x="108" y="96"/>
                    <a:pt x="70" y="96"/>
                  </a:cubicBezTo>
                  <a:cubicBezTo>
                    <a:pt x="31" y="96"/>
                    <a:pt x="0" y="88"/>
                    <a:pt x="0" y="77"/>
                  </a:cubicBezTo>
                  <a:cubicBezTo>
                    <a:pt x="0" y="57"/>
                    <a:pt x="0" y="57"/>
                    <a:pt x="0" y="57"/>
                  </a:cubicBezTo>
                  <a:cubicBezTo>
                    <a:pt x="0" y="67"/>
                    <a:pt x="31" y="76"/>
                    <a:pt x="70" y="76"/>
                  </a:cubicBezTo>
                  <a:cubicBezTo>
                    <a:pt x="108" y="76"/>
                    <a:pt x="139" y="67"/>
                    <a:pt x="139" y="57"/>
                  </a:cubicBezTo>
                  <a:close/>
                  <a:moveTo>
                    <a:pt x="139" y="53"/>
                  </a:moveTo>
                  <a:cubicBezTo>
                    <a:pt x="139" y="64"/>
                    <a:pt x="108" y="72"/>
                    <a:pt x="70" y="72"/>
                  </a:cubicBezTo>
                  <a:cubicBezTo>
                    <a:pt x="31" y="72"/>
                    <a:pt x="0" y="64"/>
                    <a:pt x="0" y="53"/>
                  </a:cubicBezTo>
                  <a:cubicBezTo>
                    <a:pt x="0" y="43"/>
                    <a:pt x="31" y="34"/>
                    <a:pt x="70" y="34"/>
                  </a:cubicBezTo>
                  <a:cubicBezTo>
                    <a:pt x="108" y="34"/>
                    <a:pt x="139" y="43"/>
                    <a:pt x="139" y="53"/>
                  </a:cubicBezTo>
                  <a:close/>
                  <a:moveTo>
                    <a:pt x="103" y="52"/>
                  </a:moveTo>
                  <a:cubicBezTo>
                    <a:pt x="42" y="48"/>
                    <a:pt x="42" y="48"/>
                    <a:pt x="42" y="48"/>
                  </a:cubicBezTo>
                  <a:cubicBezTo>
                    <a:pt x="40" y="52"/>
                    <a:pt x="40" y="52"/>
                    <a:pt x="40" y="52"/>
                  </a:cubicBezTo>
                  <a:cubicBezTo>
                    <a:pt x="42" y="52"/>
                    <a:pt x="42" y="52"/>
                    <a:pt x="42" y="52"/>
                  </a:cubicBezTo>
                  <a:cubicBezTo>
                    <a:pt x="45" y="52"/>
                    <a:pt x="49" y="53"/>
                    <a:pt x="47" y="57"/>
                  </a:cubicBezTo>
                  <a:cubicBezTo>
                    <a:pt x="47" y="58"/>
                    <a:pt x="47" y="58"/>
                    <a:pt x="47" y="58"/>
                  </a:cubicBezTo>
                  <a:cubicBezTo>
                    <a:pt x="58" y="58"/>
                    <a:pt x="58" y="58"/>
                    <a:pt x="58" y="58"/>
                  </a:cubicBezTo>
                  <a:cubicBezTo>
                    <a:pt x="59" y="57"/>
                    <a:pt x="59" y="57"/>
                    <a:pt x="59" y="57"/>
                  </a:cubicBezTo>
                  <a:cubicBezTo>
                    <a:pt x="60" y="56"/>
                    <a:pt x="60" y="55"/>
                    <a:pt x="59" y="54"/>
                  </a:cubicBezTo>
                  <a:cubicBezTo>
                    <a:pt x="101" y="56"/>
                    <a:pt x="101" y="56"/>
                    <a:pt x="101" y="56"/>
                  </a:cubicBezTo>
                  <a:lnTo>
                    <a:pt x="103" y="52"/>
                  </a:lnTo>
                  <a:close/>
                  <a:moveTo>
                    <a:pt x="70" y="101"/>
                  </a:moveTo>
                  <a:cubicBezTo>
                    <a:pt x="31" y="101"/>
                    <a:pt x="0" y="93"/>
                    <a:pt x="0" y="82"/>
                  </a:cubicBezTo>
                  <a:cubicBezTo>
                    <a:pt x="0" y="103"/>
                    <a:pt x="0" y="103"/>
                    <a:pt x="0" y="103"/>
                  </a:cubicBezTo>
                  <a:cubicBezTo>
                    <a:pt x="0" y="113"/>
                    <a:pt x="31" y="122"/>
                    <a:pt x="70" y="122"/>
                  </a:cubicBezTo>
                  <a:cubicBezTo>
                    <a:pt x="108" y="122"/>
                    <a:pt x="139" y="113"/>
                    <a:pt x="139" y="103"/>
                  </a:cubicBezTo>
                  <a:cubicBezTo>
                    <a:pt x="139" y="82"/>
                    <a:pt x="139" y="82"/>
                    <a:pt x="139" y="82"/>
                  </a:cubicBezTo>
                  <a:cubicBezTo>
                    <a:pt x="139" y="93"/>
                    <a:pt x="108" y="101"/>
                    <a:pt x="70" y="101"/>
                  </a:cubicBezTo>
                  <a:close/>
                  <a:moveTo>
                    <a:pt x="70" y="127"/>
                  </a:moveTo>
                  <a:cubicBezTo>
                    <a:pt x="31" y="127"/>
                    <a:pt x="0" y="119"/>
                    <a:pt x="0" y="108"/>
                  </a:cubicBezTo>
                  <a:cubicBezTo>
                    <a:pt x="0" y="128"/>
                    <a:pt x="0" y="128"/>
                    <a:pt x="0" y="128"/>
                  </a:cubicBezTo>
                  <a:cubicBezTo>
                    <a:pt x="0" y="139"/>
                    <a:pt x="31" y="147"/>
                    <a:pt x="70" y="147"/>
                  </a:cubicBezTo>
                  <a:cubicBezTo>
                    <a:pt x="108" y="147"/>
                    <a:pt x="139" y="139"/>
                    <a:pt x="139" y="128"/>
                  </a:cubicBezTo>
                  <a:cubicBezTo>
                    <a:pt x="139" y="108"/>
                    <a:pt x="139" y="108"/>
                    <a:pt x="139" y="108"/>
                  </a:cubicBezTo>
                  <a:cubicBezTo>
                    <a:pt x="139" y="119"/>
                    <a:pt x="108" y="127"/>
                    <a:pt x="70" y="127"/>
                  </a:cubicBezTo>
                  <a:close/>
                  <a:moveTo>
                    <a:pt x="70" y="152"/>
                  </a:moveTo>
                  <a:cubicBezTo>
                    <a:pt x="31" y="152"/>
                    <a:pt x="0" y="144"/>
                    <a:pt x="0" y="133"/>
                  </a:cubicBezTo>
                  <a:cubicBezTo>
                    <a:pt x="0" y="154"/>
                    <a:pt x="0" y="154"/>
                    <a:pt x="0" y="154"/>
                  </a:cubicBezTo>
                  <a:cubicBezTo>
                    <a:pt x="0" y="164"/>
                    <a:pt x="31" y="173"/>
                    <a:pt x="70" y="173"/>
                  </a:cubicBezTo>
                  <a:cubicBezTo>
                    <a:pt x="108" y="173"/>
                    <a:pt x="139" y="164"/>
                    <a:pt x="139" y="154"/>
                  </a:cubicBezTo>
                  <a:cubicBezTo>
                    <a:pt x="139" y="133"/>
                    <a:pt x="139" y="133"/>
                    <a:pt x="139" y="133"/>
                  </a:cubicBezTo>
                  <a:cubicBezTo>
                    <a:pt x="139" y="144"/>
                    <a:pt x="108" y="152"/>
                    <a:pt x="70" y="152"/>
                  </a:cubicBezTo>
                  <a:close/>
                  <a:moveTo>
                    <a:pt x="70" y="177"/>
                  </a:moveTo>
                  <a:cubicBezTo>
                    <a:pt x="31" y="177"/>
                    <a:pt x="0" y="169"/>
                    <a:pt x="0" y="158"/>
                  </a:cubicBezTo>
                  <a:cubicBezTo>
                    <a:pt x="0" y="178"/>
                    <a:pt x="0" y="178"/>
                    <a:pt x="0" y="178"/>
                  </a:cubicBezTo>
                  <a:cubicBezTo>
                    <a:pt x="0" y="189"/>
                    <a:pt x="31" y="197"/>
                    <a:pt x="70" y="197"/>
                  </a:cubicBezTo>
                  <a:cubicBezTo>
                    <a:pt x="108" y="197"/>
                    <a:pt x="139" y="189"/>
                    <a:pt x="139" y="178"/>
                  </a:cubicBezTo>
                  <a:cubicBezTo>
                    <a:pt x="139" y="158"/>
                    <a:pt x="139" y="158"/>
                    <a:pt x="139" y="158"/>
                  </a:cubicBezTo>
                  <a:cubicBezTo>
                    <a:pt x="139" y="169"/>
                    <a:pt x="108" y="177"/>
                    <a:pt x="70" y="177"/>
                  </a:cubicBezTo>
                  <a:close/>
                  <a:moveTo>
                    <a:pt x="70" y="202"/>
                  </a:moveTo>
                  <a:cubicBezTo>
                    <a:pt x="31" y="202"/>
                    <a:pt x="0" y="193"/>
                    <a:pt x="0" y="183"/>
                  </a:cubicBezTo>
                  <a:cubicBezTo>
                    <a:pt x="0" y="203"/>
                    <a:pt x="0" y="203"/>
                    <a:pt x="0" y="203"/>
                  </a:cubicBezTo>
                  <a:cubicBezTo>
                    <a:pt x="0" y="214"/>
                    <a:pt x="31" y="222"/>
                    <a:pt x="70" y="222"/>
                  </a:cubicBezTo>
                  <a:cubicBezTo>
                    <a:pt x="108" y="222"/>
                    <a:pt x="139" y="214"/>
                    <a:pt x="139" y="203"/>
                  </a:cubicBezTo>
                  <a:cubicBezTo>
                    <a:pt x="139" y="183"/>
                    <a:pt x="139" y="183"/>
                    <a:pt x="139" y="183"/>
                  </a:cubicBezTo>
                  <a:cubicBezTo>
                    <a:pt x="139" y="193"/>
                    <a:pt x="108" y="202"/>
                    <a:pt x="70" y="202"/>
                  </a:cubicBezTo>
                  <a:close/>
                  <a:moveTo>
                    <a:pt x="149" y="58"/>
                  </a:moveTo>
                  <a:cubicBezTo>
                    <a:pt x="150" y="58"/>
                    <a:pt x="150" y="58"/>
                    <a:pt x="150" y="58"/>
                  </a:cubicBezTo>
                  <a:cubicBezTo>
                    <a:pt x="150" y="59"/>
                    <a:pt x="150" y="59"/>
                    <a:pt x="150" y="59"/>
                  </a:cubicBezTo>
                  <a:cubicBezTo>
                    <a:pt x="161" y="61"/>
                    <a:pt x="174" y="62"/>
                    <a:pt x="188" y="62"/>
                  </a:cubicBezTo>
                  <a:cubicBezTo>
                    <a:pt x="227" y="62"/>
                    <a:pt x="258" y="53"/>
                    <a:pt x="258" y="43"/>
                  </a:cubicBezTo>
                  <a:cubicBezTo>
                    <a:pt x="258" y="23"/>
                    <a:pt x="258" y="23"/>
                    <a:pt x="258" y="23"/>
                  </a:cubicBezTo>
                  <a:cubicBezTo>
                    <a:pt x="258" y="33"/>
                    <a:pt x="227" y="42"/>
                    <a:pt x="188" y="42"/>
                  </a:cubicBezTo>
                  <a:cubicBezTo>
                    <a:pt x="150" y="42"/>
                    <a:pt x="118" y="33"/>
                    <a:pt x="118" y="23"/>
                  </a:cubicBezTo>
                  <a:cubicBezTo>
                    <a:pt x="118" y="30"/>
                    <a:pt x="118" y="30"/>
                    <a:pt x="118" y="30"/>
                  </a:cubicBezTo>
                  <a:cubicBezTo>
                    <a:pt x="135" y="34"/>
                    <a:pt x="150" y="41"/>
                    <a:pt x="150" y="54"/>
                  </a:cubicBezTo>
                  <a:cubicBezTo>
                    <a:pt x="150" y="56"/>
                    <a:pt x="149" y="57"/>
                    <a:pt x="149" y="58"/>
                  </a:cubicBezTo>
                  <a:close/>
                  <a:moveTo>
                    <a:pt x="118" y="19"/>
                  </a:moveTo>
                  <a:cubicBezTo>
                    <a:pt x="118" y="8"/>
                    <a:pt x="150" y="0"/>
                    <a:pt x="188" y="0"/>
                  </a:cubicBezTo>
                  <a:cubicBezTo>
                    <a:pt x="227" y="0"/>
                    <a:pt x="258" y="8"/>
                    <a:pt x="258" y="19"/>
                  </a:cubicBezTo>
                  <a:cubicBezTo>
                    <a:pt x="258" y="29"/>
                    <a:pt x="227" y="38"/>
                    <a:pt x="188" y="38"/>
                  </a:cubicBezTo>
                  <a:cubicBezTo>
                    <a:pt x="150" y="38"/>
                    <a:pt x="118" y="29"/>
                    <a:pt x="118" y="19"/>
                  </a:cubicBezTo>
                  <a:close/>
                  <a:moveTo>
                    <a:pt x="155" y="20"/>
                  </a:moveTo>
                  <a:cubicBezTo>
                    <a:pt x="216" y="24"/>
                    <a:pt x="216" y="24"/>
                    <a:pt x="216" y="24"/>
                  </a:cubicBezTo>
                  <a:cubicBezTo>
                    <a:pt x="218" y="20"/>
                    <a:pt x="218" y="20"/>
                    <a:pt x="218" y="20"/>
                  </a:cubicBezTo>
                  <a:cubicBezTo>
                    <a:pt x="216" y="20"/>
                    <a:pt x="216" y="20"/>
                    <a:pt x="216" y="20"/>
                  </a:cubicBezTo>
                  <a:cubicBezTo>
                    <a:pt x="213" y="20"/>
                    <a:pt x="209" y="19"/>
                    <a:pt x="210" y="15"/>
                  </a:cubicBezTo>
                  <a:cubicBezTo>
                    <a:pt x="211" y="14"/>
                    <a:pt x="211" y="14"/>
                    <a:pt x="211" y="14"/>
                  </a:cubicBezTo>
                  <a:cubicBezTo>
                    <a:pt x="200" y="13"/>
                    <a:pt x="200" y="13"/>
                    <a:pt x="200" y="13"/>
                  </a:cubicBezTo>
                  <a:cubicBezTo>
                    <a:pt x="199" y="15"/>
                    <a:pt x="199" y="15"/>
                    <a:pt x="199" y="15"/>
                  </a:cubicBezTo>
                  <a:cubicBezTo>
                    <a:pt x="198" y="16"/>
                    <a:pt x="198" y="17"/>
                    <a:pt x="198" y="18"/>
                  </a:cubicBezTo>
                  <a:cubicBezTo>
                    <a:pt x="157" y="15"/>
                    <a:pt x="157" y="15"/>
                    <a:pt x="157" y="15"/>
                  </a:cubicBezTo>
                  <a:lnTo>
                    <a:pt x="155" y="20"/>
                  </a:lnTo>
                  <a:close/>
                  <a:moveTo>
                    <a:pt x="188" y="87"/>
                  </a:moveTo>
                  <a:cubicBezTo>
                    <a:pt x="227" y="87"/>
                    <a:pt x="258" y="79"/>
                    <a:pt x="258" y="68"/>
                  </a:cubicBezTo>
                  <a:cubicBezTo>
                    <a:pt x="258" y="48"/>
                    <a:pt x="258" y="48"/>
                    <a:pt x="258" y="48"/>
                  </a:cubicBezTo>
                  <a:cubicBezTo>
                    <a:pt x="258" y="59"/>
                    <a:pt x="227" y="67"/>
                    <a:pt x="188" y="67"/>
                  </a:cubicBezTo>
                  <a:cubicBezTo>
                    <a:pt x="174" y="67"/>
                    <a:pt x="161" y="66"/>
                    <a:pt x="150" y="64"/>
                  </a:cubicBezTo>
                  <a:cubicBezTo>
                    <a:pt x="150" y="79"/>
                    <a:pt x="150" y="79"/>
                    <a:pt x="150" y="79"/>
                  </a:cubicBezTo>
                  <a:cubicBezTo>
                    <a:pt x="150" y="80"/>
                    <a:pt x="149" y="82"/>
                    <a:pt x="149" y="84"/>
                  </a:cubicBezTo>
                  <a:cubicBezTo>
                    <a:pt x="150" y="84"/>
                    <a:pt x="150" y="84"/>
                    <a:pt x="150" y="84"/>
                  </a:cubicBezTo>
                  <a:cubicBezTo>
                    <a:pt x="150" y="84"/>
                    <a:pt x="150" y="84"/>
                    <a:pt x="150" y="84"/>
                  </a:cubicBezTo>
                  <a:cubicBezTo>
                    <a:pt x="161" y="86"/>
                    <a:pt x="174" y="87"/>
                    <a:pt x="188" y="87"/>
                  </a:cubicBezTo>
                  <a:close/>
                  <a:moveTo>
                    <a:pt x="150" y="109"/>
                  </a:moveTo>
                  <a:cubicBezTo>
                    <a:pt x="150" y="110"/>
                    <a:pt x="150" y="110"/>
                    <a:pt x="150" y="110"/>
                  </a:cubicBezTo>
                  <a:cubicBezTo>
                    <a:pt x="161" y="112"/>
                    <a:pt x="174" y="113"/>
                    <a:pt x="188" y="113"/>
                  </a:cubicBezTo>
                  <a:cubicBezTo>
                    <a:pt x="227" y="113"/>
                    <a:pt x="258" y="105"/>
                    <a:pt x="258" y="94"/>
                  </a:cubicBezTo>
                  <a:cubicBezTo>
                    <a:pt x="258" y="74"/>
                    <a:pt x="258" y="74"/>
                    <a:pt x="258" y="74"/>
                  </a:cubicBezTo>
                  <a:cubicBezTo>
                    <a:pt x="258" y="84"/>
                    <a:pt x="227" y="93"/>
                    <a:pt x="188" y="93"/>
                  </a:cubicBezTo>
                  <a:cubicBezTo>
                    <a:pt x="174" y="93"/>
                    <a:pt x="161" y="92"/>
                    <a:pt x="150" y="90"/>
                  </a:cubicBezTo>
                  <a:cubicBezTo>
                    <a:pt x="150" y="104"/>
                    <a:pt x="150" y="104"/>
                    <a:pt x="150" y="104"/>
                  </a:cubicBezTo>
                  <a:cubicBezTo>
                    <a:pt x="150" y="106"/>
                    <a:pt x="149" y="108"/>
                    <a:pt x="149" y="109"/>
                  </a:cubicBezTo>
                  <a:lnTo>
                    <a:pt x="150" y="109"/>
                  </a:lnTo>
                  <a:close/>
                  <a:moveTo>
                    <a:pt x="258" y="117"/>
                  </a:moveTo>
                  <a:cubicBezTo>
                    <a:pt x="258" y="99"/>
                    <a:pt x="258" y="99"/>
                    <a:pt x="258" y="99"/>
                  </a:cubicBezTo>
                  <a:cubicBezTo>
                    <a:pt x="258" y="105"/>
                    <a:pt x="247" y="111"/>
                    <a:pt x="229" y="114"/>
                  </a:cubicBezTo>
                  <a:cubicBezTo>
                    <a:pt x="237" y="115"/>
                    <a:pt x="247" y="115"/>
                    <a:pt x="258" y="117"/>
                  </a:cubicBezTo>
                  <a:close/>
                  <a:moveTo>
                    <a:pt x="150" y="127"/>
                  </a:moveTo>
                  <a:cubicBezTo>
                    <a:pt x="156" y="123"/>
                    <a:pt x="166" y="120"/>
                    <a:pt x="177" y="118"/>
                  </a:cubicBezTo>
                  <a:cubicBezTo>
                    <a:pt x="167" y="117"/>
                    <a:pt x="158" y="116"/>
                    <a:pt x="150" y="115"/>
                  </a:cubicBezTo>
                  <a:lnTo>
                    <a:pt x="150" y="127"/>
                  </a:lnTo>
                  <a:close/>
                  <a:moveTo>
                    <a:pt x="218" y="164"/>
                  </a:moveTo>
                  <a:cubicBezTo>
                    <a:pt x="180" y="164"/>
                    <a:pt x="149" y="155"/>
                    <a:pt x="149" y="145"/>
                  </a:cubicBezTo>
                  <a:cubicBezTo>
                    <a:pt x="149" y="165"/>
                    <a:pt x="149" y="165"/>
                    <a:pt x="149" y="165"/>
                  </a:cubicBezTo>
                  <a:cubicBezTo>
                    <a:pt x="149" y="175"/>
                    <a:pt x="180" y="184"/>
                    <a:pt x="218" y="184"/>
                  </a:cubicBezTo>
                  <a:cubicBezTo>
                    <a:pt x="257" y="184"/>
                    <a:pt x="288" y="175"/>
                    <a:pt x="288" y="165"/>
                  </a:cubicBezTo>
                  <a:cubicBezTo>
                    <a:pt x="288" y="145"/>
                    <a:pt x="288" y="145"/>
                    <a:pt x="288" y="145"/>
                  </a:cubicBezTo>
                  <a:cubicBezTo>
                    <a:pt x="288" y="155"/>
                    <a:pt x="257" y="164"/>
                    <a:pt x="218" y="164"/>
                  </a:cubicBezTo>
                  <a:close/>
                  <a:moveTo>
                    <a:pt x="218" y="122"/>
                  </a:moveTo>
                  <a:cubicBezTo>
                    <a:pt x="257" y="122"/>
                    <a:pt x="288" y="130"/>
                    <a:pt x="288" y="141"/>
                  </a:cubicBezTo>
                  <a:cubicBezTo>
                    <a:pt x="288" y="151"/>
                    <a:pt x="257" y="160"/>
                    <a:pt x="218" y="160"/>
                  </a:cubicBezTo>
                  <a:cubicBezTo>
                    <a:pt x="180" y="160"/>
                    <a:pt x="149" y="151"/>
                    <a:pt x="149" y="141"/>
                  </a:cubicBezTo>
                  <a:cubicBezTo>
                    <a:pt x="149" y="130"/>
                    <a:pt x="180" y="122"/>
                    <a:pt x="218" y="122"/>
                  </a:cubicBezTo>
                  <a:close/>
                  <a:moveTo>
                    <a:pt x="229" y="140"/>
                  </a:moveTo>
                  <a:cubicBezTo>
                    <a:pt x="187" y="137"/>
                    <a:pt x="187" y="137"/>
                    <a:pt x="187" y="137"/>
                  </a:cubicBezTo>
                  <a:cubicBezTo>
                    <a:pt x="185" y="142"/>
                    <a:pt x="185" y="142"/>
                    <a:pt x="185" y="142"/>
                  </a:cubicBezTo>
                  <a:cubicBezTo>
                    <a:pt x="246" y="146"/>
                    <a:pt x="246" y="146"/>
                    <a:pt x="246" y="146"/>
                  </a:cubicBezTo>
                  <a:cubicBezTo>
                    <a:pt x="248" y="142"/>
                    <a:pt x="248" y="142"/>
                    <a:pt x="248" y="142"/>
                  </a:cubicBezTo>
                  <a:cubicBezTo>
                    <a:pt x="246" y="142"/>
                    <a:pt x="246" y="142"/>
                    <a:pt x="246" y="142"/>
                  </a:cubicBezTo>
                  <a:cubicBezTo>
                    <a:pt x="243" y="142"/>
                    <a:pt x="239" y="141"/>
                    <a:pt x="241" y="137"/>
                  </a:cubicBezTo>
                  <a:cubicBezTo>
                    <a:pt x="241" y="136"/>
                    <a:pt x="241" y="136"/>
                    <a:pt x="241" y="136"/>
                  </a:cubicBezTo>
                  <a:cubicBezTo>
                    <a:pt x="230" y="135"/>
                    <a:pt x="230" y="135"/>
                    <a:pt x="230" y="135"/>
                  </a:cubicBezTo>
                  <a:cubicBezTo>
                    <a:pt x="229" y="137"/>
                    <a:pt x="229" y="137"/>
                    <a:pt x="229" y="137"/>
                  </a:cubicBezTo>
                  <a:cubicBezTo>
                    <a:pt x="229" y="138"/>
                    <a:pt x="228" y="139"/>
                    <a:pt x="229" y="140"/>
                  </a:cubicBezTo>
                  <a:close/>
                  <a:moveTo>
                    <a:pt x="218" y="189"/>
                  </a:moveTo>
                  <a:cubicBezTo>
                    <a:pt x="180" y="189"/>
                    <a:pt x="149" y="181"/>
                    <a:pt x="149" y="170"/>
                  </a:cubicBezTo>
                  <a:cubicBezTo>
                    <a:pt x="149" y="190"/>
                    <a:pt x="149" y="190"/>
                    <a:pt x="149" y="190"/>
                  </a:cubicBezTo>
                  <a:cubicBezTo>
                    <a:pt x="149" y="201"/>
                    <a:pt x="180" y="209"/>
                    <a:pt x="218" y="209"/>
                  </a:cubicBezTo>
                  <a:cubicBezTo>
                    <a:pt x="257" y="209"/>
                    <a:pt x="288" y="201"/>
                    <a:pt x="288" y="190"/>
                  </a:cubicBezTo>
                  <a:cubicBezTo>
                    <a:pt x="288" y="170"/>
                    <a:pt x="288" y="170"/>
                    <a:pt x="288" y="170"/>
                  </a:cubicBezTo>
                  <a:cubicBezTo>
                    <a:pt x="288" y="181"/>
                    <a:pt x="257" y="189"/>
                    <a:pt x="218" y="189"/>
                  </a:cubicBezTo>
                  <a:close/>
                  <a:moveTo>
                    <a:pt x="218" y="215"/>
                  </a:moveTo>
                  <a:cubicBezTo>
                    <a:pt x="180" y="215"/>
                    <a:pt x="149" y="206"/>
                    <a:pt x="149" y="196"/>
                  </a:cubicBezTo>
                  <a:cubicBezTo>
                    <a:pt x="149" y="216"/>
                    <a:pt x="149" y="216"/>
                    <a:pt x="149" y="216"/>
                  </a:cubicBezTo>
                  <a:cubicBezTo>
                    <a:pt x="149" y="227"/>
                    <a:pt x="180" y="235"/>
                    <a:pt x="218" y="235"/>
                  </a:cubicBezTo>
                  <a:cubicBezTo>
                    <a:pt x="257" y="235"/>
                    <a:pt x="288" y="227"/>
                    <a:pt x="288" y="216"/>
                  </a:cubicBezTo>
                  <a:cubicBezTo>
                    <a:pt x="288" y="196"/>
                    <a:pt x="288" y="196"/>
                    <a:pt x="288" y="196"/>
                  </a:cubicBezTo>
                  <a:cubicBezTo>
                    <a:pt x="288" y="206"/>
                    <a:pt x="257" y="215"/>
                    <a:pt x="218" y="215"/>
                  </a:cubicBezTo>
                  <a:close/>
                  <a:moveTo>
                    <a:pt x="218" y="240"/>
                  </a:moveTo>
                  <a:cubicBezTo>
                    <a:pt x="180" y="240"/>
                    <a:pt x="149" y="231"/>
                    <a:pt x="149" y="221"/>
                  </a:cubicBezTo>
                  <a:cubicBezTo>
                    <a:pt x="149" y="241"/>
                    <a:pt x="149" y="241"/>
                    <a:pt x="149" y="241"/>
                  </a:cubicBezTo>
                  <a:cubicBezTo>
                    <a:pt x="149" y="252"/>
                    <a:pt x="180" y="260"/>
                    <a:pt x="218" y="260"/>
                  </a:cubicBezTo>
                  <a:cubicBezTo>
                    <a:pt x="257" y="260"/>
                    <a:pt x="288" y="252"/>
                    <a:pt x="288" y="241"/>
                  </a:cubicBezTo>
                  <a:cubicBezTo>
                    <a:pt x="288" y="221"/>
                    <a:pt x="288" y="221"/>
                    <a:pt x="288" y="221"/>
                  </a:cubicBezTo>
                  <a:cubicBezTo>
                    <a:pt x="288" y="231"/>
                    <a:pt x="257" y="240"/>
                    <a:pt x="218" y="24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grpSp>
      <p:grpSp>
        <p:nvGrpSpPr>
          <p:cNvPr id="10" name="组合 9"/>
          <p:cNvGrpSpPr/>
          <p:nvPr/>
        </p:nvGrpSpPr>
        <p:grpSpPr>
          <a:xfrm>
            <a:off x="5100369" y="1406718"/>
            <a:ext cx="1119836" cy="1119836"/>
            <a:chOff x="4609397" y="1508318"/>
            <a:chExt cx="1119836" cy="1119836"/>
          </a:xfrm>
        </p:grpSpPr>
        <p:sp>
          <p:nvSpPr>
            <p:cNvPr id="11" name="椭圆 10"/>
            <p:cNvSpPr/>
            <p:nvPr/>
          </p:nvSpPr>
          <p:spPr>
            <a:xfrm>
              <a:off x="4609397" y="1508318"/>
              <a:ext cx="1119836" cy="1119836"/>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grpSp>
          <p:nvGrpSpPr>
            <p:cNvPr id="12" name="组合 11"/>
            <p:cNvGrpSpPr/>
            <p:nvPr/>
          </p:nvGrpSpPr>
          <p:grpSpPr>
            <a:xfrm>
              <a:off x="4859873" y="1808017"/>
              <a:ext cx="692085" cy="482755"/>
              <a:chOff x="-60285" y="3175"/>
              <a:chExt cx="1354138" cy="944563"/>
            </a:xfrm>
            <a:solidFill>
              <a:schemeClr val="bg1"/>
            </a:solidFill>
          </p:grpSpPr>
          <p:sp>
            <p:nvSpPr>
              <p:cNvPr id="13" name="Freeform 51"/>
              <p:cNvSpPr>
                <a:spLocks noEditPoints="1"/>
              </p:cNvSpPr>
              <p:nvPr/>
            </p:nvSpPr>
            <p:spPr bwMode="auto">
              <a:xfrm>
                <a:off x="-42803" y="3175"/>
                <a:ext cx="1255713" cy="804863"/>
              </a:xfrm>
              <a:custGeom>
                <a:avLst/>
                <a:gdLst>
                  <a:gd name="T0" fmla="*/ 16 w 332"/>
                  <a:gd name="T1" fmla="*/ 212 h 212"/>
                  <a:gd name="T2" fmla="*/ 316 w 332"/>
                  <a:gd name="T3" fmla="*/ 212 h 212"/>
                  <a:gd name="T4" fmla="*/ 332 w 332"/>
                  <a:gd name="T5" fmla="*/ 196 h 212"/>
                  <a:gd name="T6" fmla="*/ 332 w 332"/>
                  <a:gd name="T7" fmla="*/ 16 h 212"/>
                  <a:gd name="T8" fmla="*/ 316 w 332"/>
                  <a:gd name="T9" fmla="*/ 0 h 212"/>
                  <a:gd name="T10" fmla="*/ 24 w 332"/>
                  <a:gd name="T11" fmla="*/ 0 h 212"/>
                  <a:gd name="T12" fmla="*/ 0 w 332"/>
                  <a:gd name="T13" fmla="*/ 16 h 212"/>
                  <a:gd name="T14" fmla="*/ 0 w 332"/>
                  <a:gd name="T15" fmla="*/ 196 h 212"/>
                  <a:gd name="T16" fmla="*/ 16 w 332"/>
                  <a:gd name="T17" fmla="*/ 212 h 212"/>
                  <a:gd name="T18" fmla="*/ 22 w 332"/>
                  <a:gd name="T19" fmla="*/ 23 h 212"/>
                  <a:gd name="T20" fmla="*/ 24 w 332"/>
                  <a:gd name="T21" fmla="*/ 22 h 212"/>
                  <a:gd name="T22" fmla="*/ 310 w 332"/>
                  <a:gd name="T23" fmla="*/ 22 h 212"/>
                  <a:gd name="T24" fmla="*/ 310 w 332"/>
                  <a:gd name="T25" fmla="*/ 190 h 212"/>
                  <a:gd name="T26" fmla="*/ 22 w 332"/>
                  <a:gd name="T27" fmla="*/ 190 h 212"/>
                  <a:gd name="T28" fmla="*/ 22 w 332"/>
                  <a:gd name="T29" fmla="*/ 2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2" h="212">
                    <a:moveTo>
                      <a:pt x="16" y="212"/>
                    </a:moveTo>
                    <a:cubicBezTo>
                      <a:pt x="316" y="212"/>
                      <a:pt x="316" y="212"/>
                      <a:pt x="316" y="212"/>
                    </a:cubicBezTo>
                    <a:cubicBezTo>
                      <a:pt x="325" y="212"/>
                      <a:pt x="332" y="205"/>
                      <a:pt x="332" y="196"/>
                    </a:cubicBezTo>
                    <a:cubicBezTo>
                      <a:pt x="332" y="16"/>
                      <a:pt x="332" y="16"/>
                      <a:pt x="332" y="16"/>
                    </a:cubicBezTo>
                    <a:cubicBezTo>
                      <a:pt x="332" y="7"/>
                      <a:pt x="325" y="0"/>
                      <a:pt x="316" y="0"/>
                    </a:cubicBezTo>
                    <a:cubicBezTo>
                      <a:pt x="24" y="0"/>
                      <a:pt x="24" y="0"/>
                      <a:pt x="24" y="0"/>
                    </a:cubicBezTo>
                    <a:cubicBezTo>
                      <a:pt x="15" y="0"/>
                      <a:pt x="0" y="7"/>
                      <a:pt x="0" y="16"/>
                    </a:cubicBezTo>
                    <a:cubicBezTo>
                      <a:pt x="0" y="196"/>
                      <a:pt x="0" y="196"/>
                      <a:pt x="0" y="196"/>
                    </a:cubicBezTo>
                    <a:cubicBezTo>
                      <a:pt x="0" y="205"/>
                      <a:pt x="7" y="212"/>
                      <a:pt x="16" y="212"/>
                    </a:cubicBezTo>
                    <a:close/>
                    <a:moveTo>
                      <a:pt x="22" y="23"/>
                    </a:moveTo>
                    <a:cubicBezTo>
                      <a:pt x="23" y="22"/>
                      <a:pt x="24" y="22"/>
                      <a:pt x="24" y="22"/>
                    </a:cubicBezTo>
                    <a:cubicBezTo>
                      <a:pt x="310" y="22"/>
                      <a:pt x="310" y="22"/>
                      <a:pt x="310" y="22"/>
                    </a:cubicBezTo>
                    <a:cubicBezTo>
                      <a:pt x="310" y="190"/>
                      <a:pt x="310" y="190"/>
                      <a:pt x="310" y="190"/>
                    </a:cubicBezTo>
                    <a:cubicBezTo>
                      <a:pt x="22" y="190"/>
                      <a:pt x="22" y="190"/>
                      <a:pt x="22" y="190"/>
                    </a:cubicBezTo>
                    <a:lnTo>
                      <a:pt x="22"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sp>
            <p:nvSpPr>
              <p:cNvPr id="14" name="Freeform 52"/>
              <p:cNvSpPr>
                <a:spLocks/>
              </p:cNvSpPr>
              <p:nvPr/>
            </p:nvSpPr>
            <p:spPr bwMode="auto">
              <a:xfrm>
                <a:off x="209570" y="249238"/>
                <a:ext cx="836614" cy="338137"/>
              </a:xfrm>
              <a:custGeom>
                <a:avLst/>
                <a:gdLst>
                  <a:gd name="T0" fmla="*/ 221 w 221"/>
                  <a:gd name="T1" fmla="*/ 9 h 89"/>
                  <a:gd name="T2" fmla="*/ 220 w 221"/>
                  <a:gd name="T3" fmla="*/ 7 h 89"/>
                  <a:gd name="T4" fmla="*/ 220 w 221"/>
                  <a:gd name="T5" fmla="*/ 5 h 89"/>
                  <a:gd name="T6" fmla="*/ 218 w 221"/>
                  <a:gd name="T7" fmla="*/ 3 h 89"/>
                  <a:gd name="T8" fmla="*/ 217 w 221"/>
                  <a:gd name="T9" fmla="*/ 2 h 89"/>
                  <a:gd name="T10" fmla="*/ 212 w 221"/>
                  <a:gd name="T11" fmla="*/ 0 h 89"/>
                  <a:gd name="T12" fmla="*/ 209 w 221"/>
                  <a:gd name="T13" fmla="*/ 0 h 89"/>
                  <a:gd name="T14" fmla="*/ 208 w 221"/>
                  <a:gd name="T15" fmla="*/ 0 h 89"/>
                  <a:gd name="T16" fmla="*/ 185 w 221"/>
                  <a:gd name="T17" fmla="*/ 4 h 89"/>
                  <a:gd name="T18" fmla="*/ 184 w 221"/>
                  <a:gd name="T19" fmla="*/ 4 h 89"/>
                  <a:gd name="T20" fmla="*/ 182 w 221"/>
                  <a:gd name="T21" fmla="*/ 5 h 89"/>
                  <a:gd name="T22" fmla="*/ 180 w 221"/>
                  <a:gd name="T23" fmla="*/ 6 h 89"/>
                  <a:gd name="T24" fmla="*/ 179 w 221"/>
                  <a:gd name="T25" fmla="*/ 7 h 89"/>
                  <a:gd name="T26" fmla="*/ 178 w 221"/>
                  <a:gd name="T27" fmla="*/ 9 h 89"/>
                  <a:gd name="T28" fmla="*/ 177 w 221"/>
                  <a:gd name="T29" fmla="*/ 10 h 89"/>
                  <a:gd name="T30" fmla="*/ 176 w 221"/>
                  <a:gd name="T31" fmla="*/ 12 h 89"/>
                  <a:gd name="T32" fmla="*/ 176 w 221"/>
                  <a:gd name="T33" fmla="*/ 15 h 89"/>
                  <a:gd name="T34" fmla="*/ 176 w 221"/>
                  <a:gd name="T35" fmla="*/ 16 h 89"/>
                  <a:gd name="T36" fmla="*/ 177 w 221"/>
                  <a:gd name="T37" fmla="*/ 18 h 89"/>
                  <a:gd name="T38" fmla="*/ 177 w 221"/>
                  <a:gd name="T39" fmla="*/ 20 h 89"/>
                  <a:gd name="T40" fmla="*/ 178 w 221"/>
                  <a:gd name="T41" fmla="*/ 21 h 89"/>
                  <a:gd name="T42" fmla="*/ 124 w 221"/>
                  <a:gd name="T43" fmla="*/ 64 h 89"/>
                  <a:gd name="T44" fmla="*/ 77 w 221"/>
                  <a:gd name="T45" fmla="*/ 30 h 89"/>
                  <a:gd name="T46" fmla="*/ 75 w 221"/>
                  <a:gd name="T47" fmla="*/ 29 h 89"/>
                  <a:gd name="T48" fmla="*/ 73 w 221"/>
                  <a:gd name="T49" fmla="*/ 28 h 89"/>
                  <a:gd name="T50" fmla="*/ 71 w 221"/>
                  <a:gd name="T51" fmla="*/ 28 h 89"/>
                  <a:gd name="T52" fmla="*/ 69 w 221"/>
                  <a:gd name="T53" fmla="*/ 28 h 89"/>
                  <a:gd name="T54" fmla="*/ 67 w 221"/>
                  <a:gd name="T55" fmla="*/ 29 h 89"/>
                  <a:gd name="T56" fmla="*/ 65 w 221"/>
                  <a:gd name="T57" fmla="*/ 30 h 89"/>
                  <a:gd name="T58" fmla="*/ 6 w 221"/>
                  <a:gd name="T59" fmla="*/ 68 h 89"/>
                  <a:gd name="T60" fmla="*/ 12 w 221"/>
                  <a:gd name="T61" fmla="*/ 89 h 89"/>
                  <a:gd name="T62" fmla="*/ 71 w 221"/>
                  <a:gd name="T63" fmla="*/ 52 h 89"/>
                  <a:gd name="T64" fmla="*/ 120 w 221"/>
                  <a:gd name="T65" fmla="*/ 87 h 89"/>
                  <a:gd name="T66" fmla="*/ 122 w 221"/>
                  <a:gd name="T67" fmla="*/ 88 h 89"/>
                  <a:gd name="T68" fmla="*/ 125 w 221"/>
                  <a:gd name="T69" fmla="*/ 89 h 89"/>
                  <a:gd name="T70" fmla="*/ 125 w 221"/>
                  <a:gd name="T71" fmla="*/ 89 h 89"/>
                  <a:gd name="T72" fmla="*/ 127 w 221"/>
                  <a:gd name="T73" fmla="*/ 88 h 89"/>
                  <a:gd name="T74" fmla="*/ 130 w 221"/>
                  <a:gd name="T75" fmla="*/ 87 h 89"/>
                  <a:gd name="T76" fmla="*/ 192 w 221"/>
                  <a:gd name="T77" fmla="*/ 39 h 89"/>
                  <a:gd name="T78" fmla="*/ 193 w 221"/>
                  <a:gd name="T79" fmla="*/ 41 h 89"/>
                  <a:gd name="T80" fmla="*/ 196 w 221"/>
                  <a:gd name="T81" fmla="*/ 42 h 89"/>
                  <a:gd name="T82" fmla="*/ 197 w 221"/>
                  <a:gd name="T83" fmla="*/ 43 h 89"/>
                  <a:gd name="T84" fmla="*/ 200 w 221"/>
                  <a:gd name="T85" fmla="*/ 43 h 89"/>
                  <a:gd name="T86" fmla="*/ 200 w 221"/>
                  <a:gd name="T87" fmla="*/ 43 h 89"/>
                  <a:gd name="T88" fmla="*/ 203 w 221"/>
                  <a:gd name="T89" fmla="*/ 43 h 89"/>
                  <a:gd name="T90" fmla="*/ 206 w 221"/>
                  <a:gd name="T91" fmla="*/ 41 h 89"/>
                  <a:gd name="T92" fmla="*/ 208 w 221"/>
                  <a:gd name="T93" fmla="*/ 40 h 89"/>
                  <a:gd name="T94" fmla="*/ 210 w 221"/>
                  <a:gd name="T95" fmla="*/ 37 h 89"/>
                  <a:gd name="T96" fmla="*/ 220 w 221"/>
                  <a:gd name="T97" fmla="*/ 16 h 89"/>
                  <a:gd name="T98" fmla="*/ 220 w 221"/>
                  <a:gd name="T99" fmla="*/ 16 h 89"/>
                  <a:gd name="T100" fmla="*/ 221 w 221"/>
                  <a:gd name="T101" fmla="*/ 14 h 89"/>
                  <a:gd name="T102" fmla="*/ 221 w 221"/>
                  <a:gd name="T103" fmla="*/ 1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1" h="89">
                    <a:moveTo>
                      <a:pt x="221" y="9"/>
                    </a:moveTo>
                    <a:cubicBezTo>
                      <a:pt x="221" y="9"/>
                      <a:pt x="221" y="9"/>
                      <a:pt x="221" y="9"/>
                    </a:cubicBezTo>
                    <a:cubicBezTo>
                      <a:pt x="221" y="9"/>
                      <a:pt x="221" y="9"/>
                      <a:pt x="221" y="9"/>
                    </a:cubicBezTo>
                    <a:cubicBezTo>
                      <a:pt x="221" y="9"/>
                      <a:pt x="221" y="8"/>
                      <a:pt x="220" y="7"/>
                    </a:cubicBezTo>
                    <a:cubicBezTo>
                      <a:pt x="220" y="7"/>
                      <a:pt x="220" y="7"/>
                      <a:pt x="220" y="6"/>
                    </a:cubicBezTo>
                    <a:cubicBezTo>
                      <a:pt x="220" y="6"/>
                      <a:pt x="220" y="6"/>
                      <a:pt x="220" y="5"/>
                    </a:cubicBezTo>
                    <a:cubicBezTo>
                      <a:pt x="219" y="5"/>
                      <a:pt x="219" y="5"/>
                      <a:pt x="219" y="4"/>
                    </a:cubicBezTo>
                    <a:cubicBezTo>
                      <a:pt x="219" y="4"/>
                      <a:pt x="219" y="4"/>
                      <a:pt x="218" y="3"/>
                    </a:cubicBezTo>
                    <a:cubicBezTo>
                      <a:pt x="218" y="3"/>
                      <a:pt x="218" y="3"/>
                      <a:pt x="217" y="3"/>
                    </a:cubicBezTo>
                    <a:cubicBezTo>
                      <a:pt x="217" y="3"/>
                      <a:pt x="217" y="2"/>
                      <a:pt x="217" y="2"/>
                    </a:cubicBezTo>
                    <a:cubicBezTo>
                      <a:pt x="215" y="1"/>
                      <a:pt x="214" y="1"/>
                      <a:pt x="213" y="0"/>
                    </a:cubicBezTo>
                    <a:cubicBezTo>
                      <a:pt x="213" y="0"/>
                      <a:pt x="212" y="0"/>
                      <a:pt x="212" y="0"/>
                    </a:cubicBezTo>
                    <a:cubicBezTo>
                      <a:pt x="212" y="0"/>
                      <a:pt x="211" y="0"/>
                      <a:pt x="211" y="0"/>
                    </a:cubicBezTo>
                    <a:cubicBezTo>
                      <a:pt x="210" y="0"/>
                      <a:pt x="209" y="0"/>
                      <a:pt x="209" y="0"/>
                    </a:cubicBezTo>
                    <a:cubicBezTo>
                      <a:pt x="209" y="0"/>
                      <a:pt x="209" y="0"/>
                      <a:pt x="208" y="0"/>
                    </a:cubicBezTo>
                    <a:cubicBezTo>
                      <a:pt x="208" y="0"/>
                      <a:pt x="208" y="0"/>
                      <a:pt x="208" y="0"/>
                    </a:cubicBezTo>
                    <a:cubicBezTo>
                      <a:pt x="208" y="0"/>
                      <a:pt x="208" y="0"/>
                      <a:pt x="208" y="0"/>
                    </a:cubicBezTo>
                    <a:cubicBezTo>
                      <a:pt x="185" y="4"/>
                      <a:pt x="185" y="4"/>
                      <a:pt x="185" y="4"/>
                    </a:cubicBezTo>
                    <a:cubicBezTo>
                      <a:pt x="185" y="4"/>
                      <a:pt x="185" y="4"/>
                      <a:pt x="185" y="4"/>
                    </a:cubicBezTo>
                    <a:cubicBezTo>
                      <a:pt x="185" y="4"/>
                      <a:pt x="184" y="4"/>
                      <a:pt x="184" y="4"/>
                    </a:cubicBezTo>
                    <a:cubicBezTo>
                      <a:pt x="183" y="4"/>
                      <a:pt x="183" y="4"/>
                      <a:pt x="183" y="4"/>
                    </a:cubicBezTo>
                    <a:cubicBezTo>
                      <a:pt x="182" y="5"/>
                      <a:pt x="182" y="5"/>
                      <a:pt x="182" y="5"/>
                    </a:cubicBezTo>
                    <a:cubicBezTo>
                      <a:pt x="181" y="5"/>
                      <a:pt x="181" y="5"/>
                      <a:pt x="181" y="5"/>
                    </a:cubicBezTo>
                    <a:cubicBezTo>
                      <a:pt x="181" y="6"/>
                      <a:pt x="181" y="6"/>
                      <a:pt x="180" y="6"/>
                    </a:cubicBezTo>
                    <a:cubicBezTo>
                      <a:pt x="180" y="6"/>
                      <a:pt x="180" y="6"/>
                      <a:pt x="180" y="6"/>
                    </a:cubicBezTo>
                    <a:cubicBezTo>
                      <a:pt x="180" y="6"/>
                      <a:pt x="179" y="7"/>
                      <a:pt x="179" y="7"/>
                    </a:cubicBezTo>
                    <a:cubicBezTo>
                      <a:pt x="179" y="7"/>
                      <a:pt x="179" y="7"/>
                      <a:pt x="178" y="8"/>
                    </a:cubicBezTo>
                    <a:cubicBezTo>
                      <a:pt x="178" y="8"/>
                      <a:pt x="178" y="8"/>
                      <a:pt x="178" y="9"/>
                    </a:cubicBezTo>
                    <a:cubicBezTo>
                      <a:pt x="178" y="9"/>
                      <a:pt x="177" y="9"/>
                      <a:pt x="177" y="9"/>
                    </a:cubicBezTo>
                    <a:cubicBezTo>
                      <a:pt x="177" y="10"/>
                      <a:pt x="177" y="10"/>
                      <a:pt x="177" y="10"/>
                    </a:cubicBezTo>
                    <a:cubicBezTo>
                      <a:pt x="177" y="11"/>
                      <a:pt x="177" y="11"/>
                      <a:pt x="177" y="11"/>
                    </a:cubicBezTo>
                    <a:cubicBezTo>
                      <a:pt x="176" y="12"/>
                      <a:pt x="176" y="12"/>
                      <a:pt x="176" y="12"/>
                    </a:cubicBezTo>
                    <a:cubicBezTo>
                      <a:pt x="176" y="13"/>
                      <a:pt x="176" y="13"/>
                      <a:pt x="176" y="13"/>
                    </a:cubicBezTo>
                    <a:cubicBezTo>
                      <a:pt x="176" y="14"/>
                      <a:pt x="176" y="14"/>
                      <a:pt x="176" y="15"/>
                    </a:cubicBezTo>
                    <a:cubicBezTo>
                      <a:pt x="176" y="15"/>
                      <a:pt x="176" y="15"/>
                      <a:pt x="176" y="16"/>
                    </a:cubicBezTo>
                    <a:cubicBezTo>
                      <a:pt x="176" y="16"/>
                      <a:pt x="176" y="16"/>
                      <a:pt x="176" y="16"/>
                    </a:cubicBezTo>
                    <a:cubicBezTo>
                      <a:pt x="176" y="16"/>
                      <a:pt x="176" y="17"/>
                      <a:pt x="176" y="17"/>
                    </a:cubicBezTo>
                    <a:cubicBezTo>
                      <a:pt x="176" y="17"/>
                      <a:pt x="176" y="17"/>
                      <a:pt x="177" y="18"/>
                    </a:cubicBezTo>
                    <a:cubicBezTo>
                      <a:pt x="177" y="18"/>
                      <a:pt x="177" y="18"/>
                      <a:pt x="177" y="19"/>
                    </a:cubicBezTo>
                    <a:cubicBezTo>
                      <a:pt x="177" y="19"/>
                      <a:pt x="177" y="19"/>
                      <a:pt x="177" y="20"/>
                    </a:cubicBezTo>
                    <a:cubicBezTo>
                      <a:pt x="177" y="20"/>
                      <a:pt x="178" y="20"/>
                      <a:pt x="178" y="21"/>
                    </a:cubicBezTo>
                    <a:cubicBezTo>
                      <a:pt x="178" y="21"/>
                      <a:pt x="178" y="21"/>
                      <a:pt x="178" y="21"/>
                    </a:cubicBezTo>
                    <a:cubicBezTo>
                      <a:pt x="179" y="22"/>
                      <a:pt x="179" y="22"/>
                      <a:pt x="179" y="22"/>
                    </a:cubicBezTo>
                    <a:cubicBezTo>
                      <a:pt x="124" y="64"/>
                      <a:pt x="124" y="64"/>
                      <a:pt x="124" y="64"/>
                    </a:cubicBezTo>
                    <a:cubicBezTo>
                      <a:pt x="77" y="30"/>
                      <a:pt x="77" y="30"/>
                      <a:pt x="77" y="30"/>
                    </a:cubicBezTo>
                    <a:cubicBezTo>
                      <a:pt x="77" y="30"/>
                      <a:pt x="77" y="30"/>
                      <a:pt x="77" y="30"/>
                    </a:cubicBezTo>
                    <a:cubicBezTo>
                      <a:pt x="77" y="30"/>
                      <a:pt x="77" y="30"/>
                      <a:pt x="76" y="29"/>
                    </a:cubicBezTo>
                    <a:cubicBezTo>
                      <a:pt x="76" y="29"/>
                      <a:pt x="76" y="29"/>
                      <a:pt x="75" y="29"/>
                    </a:cubicBezTo>
                    <a:cubicBezTo>
                      <a:pt x="75" y="29"/>
                      <a:pt x="75" y="29"/>
                      <a:pt x="74" y="29"/>
                    </a:cubicBezTo>
                    <a:cubicBezTo>
                      <a:pt x="74" y="29"/>
                      <a:pt x="74" y="28"/>
                      <a:pt x="73" y="28"/>
                    </a:cubicBezTo>
                    <a:cubicBezTo>
                      <a:pt x="73" y="28"/>
                      <a:pt x="73" y="28"/>
                      <a:pt x="73" y="28"/>
                    </a:cubicBezTo>
                    <a:cubicBezTo>
                      <a:pt x="72" y="28"/>
                      <a:pt x="72" y="28"/>
                      <a:pt x="71" y="28"/>
                    </a:cubicBezTo>
                    <a:cubicBezTo>
                      <a:pt x="71" y="28"/>
                      <a:pt x="71" y="28"/>
                      <a:pt x="70" y="28"/>
                    </a:cubicBezTo>
                    <a:cubicBezTo>
                      <a:pt x="70" y="28"/>
                      <a:pt x="70" y="28"/>
                      <a:pt x="69" y="28"/>
                    </a:cubicBezTo>
                    <a:cubicBezTo>
                      <a:pt x="69" y="28"/>
                      <a:pt x="69" y="28"/>
                      <a:pt x="68" y="28"/>
                    </a:cubicBezTo>
                    <a:cubicBezTo>
                      <a:pt x="68" y="29"/>
                      <a:pt x="67" y="29"/>
                      <a:pt x="67" y="29"/>
                    </a:cubicBezTo>
                    <a:cubicBezTo>
                      <a:pt x="67" y="29"/>
                      <a:pt x="67" y="29"/>
                      <a:pt x="66" y="29"/>
                    </a:cubicBezTo>
                    <a:cubicBezTo>
                      <a:pt x="66" y="29"/>
                      <a:pt x="66" y="30"/>
                      <a:pt x="65" y="30"/>
                    </a:cubicBezTo>
                    <a:cubicBezTo>
                      <a:pt x="65" y="30"/>
                      <a:pt x="65" y="30"/>
                      <a:pt x="65" y="30"/>
                    </a:cubicBezTo>
                    <a:cubicBezTo>
                      <a:pt x="6" y="68"/>
                      <a:pt x="6" y="68"/>
                      <a:pt x="6" y="68"/>
                    </a:cubicBezTo>
                    <a:cubicBezTo>
                      <a:pt x="1" y="72"/>
                      <a:pt x="0" y="79"/>
                      <a:pt x="3" y="84"/>
                    </a:cubicBezTo>
                    <a:cubicBezTo>
                      <a:pt x="5" y="87"/>
                      <a:pt x="9" y="89"/>
                      <a:pt x="12" y="89"/>
                    </a:cubicBezTo>
                    <a:cubicBezTo>
                      <a:pt x="15" y="89"/>
                      <a:pt x="17" y="88"/>
                      <a:pt x="18" y="87"/>
                    </a:cubicBezTo>
                    <a:cubicBezTo>
                      <a:pt x="71" y="52"/>
                      <a:pt x="71" y="52"/>
                      <a:pt x="71" y="52"/>
                    </a:cubicBezTo>
                    <a:cubicBezTo>
                      <a:pt x="118" y="87"/>
                      <a:pt x="118" y="87"/>
                      <a:pt x="118" y="87"/>
                    </a:cubicBezTo>
                    <a:cubicBezTo>
                      <a:pt x="119" y="87"/>
                      <a:pt x="119" y="87"/>
                      <a:pt x="120" y="87"/>
                    </a:cubicBezTo>
                    <a:cubicBezTo>
                      <a:pt x="120" y="88"/>
                      <a:pt x="120" y="88"/>
                      <a:pt x="120" y="88"/>
                    </a:cubicBezTo>
                    <a:cubicBezTo>
                      <a:pt x="121" y="88"/>
                      <a:pt x="121" y="88"/>
                      <a:pt x="122" y="88"/>
                    </a:cubicBezTo>
                    <a:cubicBezTo>
                      <a:pt x="122" y="88"/>
                      <a:pt x="122" y="88"/>
                      <a:pt x="122" y="88"/>
                    </a:cubicBezTo>
                    <a:cubicBezTo>
                      <a:pt x="123" y="88"/>
                      <a:pt x="124" y="89"/>
                      <a:pt x="125" y="89"/>
                    </a:cubicBezTo>
                    <a:cubicBezTo>
                      <a:pt x="125" y="89"/>
                      <a:pt x="125" y="89"/>
                      <a:pt x="125" y="89"/>
                    </a:cubicBezTo>
                    <a:cubicBezTo>
                      <a:pt x="125" y="89"/>
                      <a:pt x="125" y="89"/>
                      <a:pt x="125" y="89"/>
                    </a:cubicBezTo>
                    <a:cubicBezTo>
                      <a:pt x="125" y="89"/>
                      <a:pt x="126" y="88"/>
                      <a:pt x="127" y="88"/>
                    </a:cubicBezTo>
                    <a:cubicBezTo>
                      <a:pt x="127" y="88"/>
                      <a:pt x="127" y="88"/>
                      <a:pt x="127" y="88"/>
                    </a:cubicBezTo>
                    <a:cubicBezTo>
                      <a:pt x="128" y="88"/>
                      <a:pt x="129" y="88"/>
                      <a:pt x="129" y="88"/>
                    </a:cubicBezTo>
                    <a:cubicBezTo>
                      <a:pt x="129" y="87"/>
                      <a:pt x="129" y="87"/>
                      <a:pt x="130" y="87"/>
                    </a:cubicBezTo>
                    <a:cubicBezTo>
                      <a:pt x="130" y="87"/>
                      <a:pt x="131" y="87"/>
                      <a:pt x="131" y="86"/>
                    </a:cubicBezTo>
                    <a:cubicBezTo>
                      <a:pt x="192" y="39"/>
                      <a:pt x="192" y="39"/>
                      <a:pt x="192" y="39"/>
                    </a:cubicBezTo>
                    <a:cubicBezTo>
                      <a:pt x="192" y="40"/>
                      <a:pt x="193" y="40"/>
                      <a:pt x="193" y="40"/>
                    </a:cubicBezTo>
                    <a:cubicBezTo>
                      <a:pt x="193" y="40"/>
                      <a:pt x="193" y="41"/>
                      <a:pt x="193" y="41"/>
                    </a:cubicBezTo>
                    <a:cubicBezTo>
                      <a:pt x="194" y="41"/>
                      <a:pt x="194" y="41"/>
                      <a:pt x="195" y="42"/>
                    </a:cubicBezTo>
                    <a:cubicBezTo>
                      <a:pt x="195" y="42"/>
                      <a:pt x="195" y="42"/>
                      <a:pt x="196" y="42"/>
                    </a:cubicBezTo>
                    <a:cubicBezTo>
                      <a:pt x="196" y="42"/>
                      <a:pt x="196" y="42"/>
                      <a:pt x="196" y="42"/>
                    </a:cubicBezTo>
                    <a:cubicBezTo>
                      <a:pt x="196" y="42"/>
                      <a:pt x="197" y="42"/>
                      <a:pt x="197" y="43"/>
                    </a:cubicBezTo>
                    <a:cubicBezTo>
                      <a:pt x="197" y="43"/>
                      <a:pt x="198" y="43"/>
                      <a:pt x="198" y="43"/>
                    </a:cubicBezTo>
                    <a:cubicBezTo>
                      <a:pt x="199" y="43"/>
                      <a:pt x="199" y="43"/>
                      <a:pt x="200" y="43"/>
                    </a:cubicBezTo>
                    <a:cubicBezTo>
                      <a:pt x="200" y="43"/>
                      <a:pt x="200" y="43"/>
                      <a:pt x="200" y="43"/>
                    </a:cubicBezTo>
                    <a:cubicBezTo>
                      <a:pt x="200" y="43"/>
                      <a:pt x="200" y="43"/>
                      <a:pt x="200" y="43"/>
                    </a:cubicBezTo>
                    <a:cubicBezTo>
                      <a:pt x="201" y="43"/>
                      <a:pt x="202" y="43"/>
                      <a:pt x="203" y="43"/>
                    </a:cubicBezTo>
                    <a:cubicBezTo>
                      <a:pt x="203" y="43"/>
                      <a:pt x="203" y="43"/>
                      <a:pt x="203" y="43"/>
                    </a:cubicBezTo>
                    <a:cubicBezTo>
                      <a:pt x="204" y="42"/>
                      <a:pt x="205" y="42"/>
                      <a:pt x="206" y="42"/>
                    </a:cubicBezTo>
                    <a:cubicBezTo>
                      <a:pt x="206" y="41"/>
                      <a:pt x="206" y="41"/>
                      <a:pt x="206" y="41"/>
                    </a:cubicBezTo>
                    <a:cubicBezTo>
                      <a:pt x="207" y="41"/>
                      <a:pt x="207" y="41"/>
                      <a:pt x="207" y="41"/>
                    </a:cubicBezTo>
                    <a:cubicBezTo>
                      <a:pt x="207" y="41"/>
                      <a:pt x="208" y="40"/>
                      <a:pt x="208" y="40"/>
                    </a:cubicBezTo>
                    <a:cubicBezTo>
                      <a:pt x="208" y="40"/>
                      <a:pt x="208" y="39"/>
                      <a:pt x="208" y="39"/>
                    </a:cubicBezTo>
                    <a:cubicBezTo>
                      <a:pt x="209" y="39"/>
                      <a:pt x="210" y="38"/>
                      <a:pt x="210" y="37"/>
                    </a:cubicBezTo>
                    <a:cubicBezTo>
                      <a:pt x="210" y="37"/>
                      <a:pt x="210" y="37"/>
                      <a:pt x="210" y="37"/>
                    </a:cubicBezTo>
                    <a:cubicBezTo>
                      <a:pt x="220" y="16"/>
                      <a:pt x="220" y="16"/>
                      <a:pt x="220" y="16"/>
                    </a:cubicBezTo>
                    <a:cubicBezTo>
                      <a:pt x="220" y="16"/>
                      <a:pt x="220" y="16"/>
                      <a:pt x="220" y="16"/>
                    </a:cubicBezTo>
                    <a:cubicBezTo>
                      <a:pt x="220" y="16"/>
                      <a:pt x="220" y="16"/>
                      <a:pt x="220" y="16"/>
                    </a:cubicBezTo>
                    <a:cubicBezTo>
                      <a:pt x="220" y="15"/>
                      <a:pt x="220" y="15"/>
                      <a:pt x="220" y="15"/>
                    </a:cubicBezTo>
                    <a:cubicBezTo>
                      <a:pt x="220" y="15"/>
                      <a:pt x="221" y="14"/>
                      <a:pt x="221" y="14"/>
                    </a:cubicBezTo>
                    <a:cubicBezTo>
                      <a:pt x="221" y="13"/>
                      <a:pt x="221" y="13"/>
                      <a:pt x="221" y="12"/>
                    </a:cubicBezTo>
                    <a:cubicBezTo>
                      <a:pt x="221" y="12"/>
                      <a:pt x="221" y="12"/>
                      <a:pt x="221" y="11"/>
                    </a:cubicBezTo>
                    <a:cubicBezTo>
                      <a:pt x="221" y="11"/>
                      <a:pt x="221" y="10"/>
                      <a:pt x="221"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sp>
            <p:nvSpPr>
              <p:cNvPr id="15" name="Freeform 53"/>
              <p:cNvSpPr>
                <a:spLocks/>
              </p:cNvSpPr>
              <p:nvPr/>
            </p:nvSpPr>
            <p:spPr bwMode="auto">
              <a:xfrm>
                <a:off x="-60285" y="865188"/>
                <a:ext cx="1354138" cy="82550"/>
              </a:xfrm>
              <a:custGeom>
                <a:avLst/>
                <a:gdLst>
                  <a:gd name="T0" fmla="*/ 347 w 358"/>
                  <a:gd name="T1" fmla="*/ 0 h 22"/>
                  <a:gd name="T2" fmla="*/ 11 w 358"/>
                  <a:gd name="T3" fmla="*/ 0 h 22"/>
                  <a:gd name="T4" fmla="*/ 0 w 358"/>
                  <a:gd name="T5" fmla="*/ 11 h 22"/>
                  <a:gd name="T6" fmla="*/ 11 w 358"/>
                  <a:gd name="T7" fmla="*/ 22 h 22"/>
                  <a:gd name="T8" fmla="*/ 347 w 358"/>
                  <a:gd name="T9" fmla="*/ 22 h 22"/>
                  <a:gd name="T10" fmla="*/ 358 w 358"/>
                  <a:gd name="T11" fmla="*/ 11 h 22"/>
                  <a:gd name="T12" fmla="*/ 347 w 35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358" h="22">
                    <a:moveTo>
                      <a:pt x="347" y="0"/>
                    </a:moveTo>
                    <a:cubicBezTo>
                      <a:pt x="11" y="0"/>
                      <a:pt x="11" y="0"/>
                      <a:pt x="11" y="0"/>
                    </a:cubicBezTo>
                    <a:cubicBezTo>
                      <a:pt x="5" y="0"/>
                      <a:pt x="0" y="5"/>
                      <a:pt x="0" y="11"/>
                    </a:cubicBezTo>
                    <a:cubicBezTo>
                      <a:pt x="0" y="17"/>
                      <a:pt x="5" y="22"/>
                      <a:pt x="11" y="22"/>
                    </a:cubicBezTo>
                    <a:cubicBezTo>
                      <a:pt x="347" y="22"/>
                      <a:pt x="347" y="22"/>
                      <a:pt x="347" y="22"/>
                    </a:cubicBezTo>
                    <a:cubicBezTo>
                      <a:pt x="353" y="22"/>
                      <a:pt x="358" y="17"/>
                      <a:pt x="358" y="11"/>
                    </a:cubicBezTo>
                    <a:cubicBezTo>
                      <a:pt x="358" y="5"/>
                      <a:pt x="353" y="0"/>
                      <a:pt x="34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grpSp>
      </p:grpSp>
      <p:grpSp>
        <p:nvGrpSpPr>
          <p:cNvPr id="16" name="组合 15"/>
          <p:cNvGrpSpPr/>
          <p:nvPr/>
        </p:nvGrpSpPr>
        <p:grpSpPr>
          <a:xfrm>
            <a:off x="5100369" y="4103912"/>
            <a:ext cx="1119836" cy="1119836"/>
            <a:chOff x="4609397" y="4205512"/>
            <a:chExt cx="1119836" cy="1119836"/>
          </a:xfrm>
        </p:grpSpPr>
        <p:sp>
          <p:nvSpPr>
            <p:cNvPr id="17" name="椭圆 16"/>
            <p:cNvSpPr/>
            <p:nvPr/>
          </p:nvSpPr>
          <p:spPr>
            <a:xfrm>
              <a:off x="4609397" y="4205512"/>
              <a:ext cx="1119836" cy="11198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18" name="Freeform 5"/>
            <p:cNvSpPr>
              <a:spLocks noEditPoints="1"/>
            </p:cNvSpPr>
            <p:nvPr/>
          </p:nvSpPr>
          <p:spPr bwMode="auto">
            <a:xfrm>
              <a:off x="4770566" y="4472920"/>
              <a:ext cx="802605" cy="502759"/>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rgbClr val="8BCCD5"/>
            </a:solidFill>
            <a:ln>
              <a:noFill/>
            </a:ln>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grpSp>
      <p:grpSp>
        <p:nvGrpSpPr>
          <p:cNvPr id="19" name="组合 18"/>
          <p:cNvGrpSpPr/>
          <p:nvPr/>
        </p:nvGrpSpPr>
        <p:grpSpPr>
          <a:xfrm>
            <a:off x="8103959" y="1388345"/>
            <a:ext cx="1119836" cy="1119836"/>
            <a:chOff x="7789634" y="1489945"/>
            <a:chExt cx="1119836" cy="1119836"/>
          </a:xfrm>
        </p:grpSpPr>
        <p:sp>
          <p:nvSpPr>
            <p:cNvPr id="20" name="椭圆 19"/>
            <p:cNvSpPr/>
            <p:nvPr/>
          </p:nvSpPr>
          <p:spPr>
            <a:xfrm>
              <a:off x="7789634" y="1489945"/>
              <a:ext cx="1119836" cy="11198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grpSp>
          <p:nvGrpSpPr>
            <p:cNvPr id="21" name="组合 20"/>
            <p:cNvGrpSpPr/>
            <p:nvPr/>
          </p:nvGrpSpPr>
          <p:grpSpPr>
            <a:xfrm>
              <a:off x="8108090" y="1827308"/>
              <a:ext cx="482923" cy="481855"/>
              <a:chOff x="9166770" y="4602851"/>
              <a:chExt cx="482923" cy="481855"/>
            </a:xfrm>
          </p:grpSpPr>
          <p:sp>
            <p:nvSpPr>
              <p:cNvPr id="22" name="Freeform 9"/>
              <p:cNvSpPr>
                <a:spLocks/>
              </p:cNvSpPr>
              <p:nvPr/>
            </p:nvSpPr>
            <p:spPr bwMode="auto">
              <a:xfrm>
                <a:off x="9457379" y="4895596"/>
                <a:ext cx="192314" cy="189110"/>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solidFill>
                <a:srgbClr val="8BC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sp>
            <p:nvSpPr>
              <p:cNvPr id="23" name="Freeform 10"/>
              <p:cNvSpPr>
                <a:spLocks noEditPoints="1"/>
              </p:cNvSpPr>
              <p:nvPr/>
            </p:nvSpPr>
            <p:spPr bwMode="auto">
              <a:xfrm>
                <a:off x="9166770" y="4602851"/>
                <a:ext cx="356850" cy="358987"/>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solidFill>
                <a:srgbClr val="8BC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sp>
            <p:nvSpPr>
              <p:cNvPr id="24" name="Freeform 11"/>
              <p:cNvSpPr>
                <a:spLocks/>
              </p:cNvSpPr>
              <p:nvPr/>
            </p:nvSpPr>
            <p:spPr bwMode="auto">
              <a:xfrm>
                <a:off x="9241559" y="4677640"/>
                <a:ext cx="105773" cy="10470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solidFill>
                <a:srgbClr val="8BC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grpSp>
      </p:grpSp>
      <p:grpSp>
        <p:nvGrpSpPr>
          <p:cNvPr id="25" name="组合 24"/>
          <p:cNvGrpSpPr/>
          <p:nvPr/>
        </p:nvGrpSpPr>
        <p:grpSpPr>
          <a:xfrm>
            <a:off x="8103959" y="4103912"/>
            <a:ext cx="1119836" cy="1119836"/>
            <a:chOff x="7789634" y="4205512"/>
            <a:chExt cx="1119836" cy="1119836"/>
          </a:xfrm>
        </p:grpSpPr>
        <p:sp>
          <p:nvSpPr>
            <p:cNvPr id="26" name="椭圆 25"/>
            <p:cNvSpPr/>
            <p:nvPr/>
          </p:nvSpPr>
          <p:spPr>
            <a:xfrm>
              <a:off x="7789634" y="4205512"/>
              <a:ext cx="1119836" cy="1119836"/>
            </a:xfrm>
            <a:prstGeom prst="ellipse">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27" name="Freeform 7"/>
            <p:cNvSpPr>
              <a:spLocks noEditPoints="1"/>
            </p:cNvSpPr>
            <p:nvPr/>
          </p:nvSpPr>
          <p:spPr bwMode="auto">
            <a:xfrm>
              <a:off x="8101360" y="4441027"/>
              <a:ext cx="545174" cy="592931"/>
            </a:xfrm>
            <a:custGeom>
              <a:avLst/>
              <a:gdLst>
                <a:gd name="T0" fmla="*/ 50 w 100"/>
                <a:gd name="T1" fmla="*/ 70 h 132"/>
                <a:gd name="T2" fmla="*/ 30 w 100"/>
                <a:gd name="T3" fmla="*/ 90 h 132"/>
                <a:gd name="T4" fmla="*/ 50 w 100"/>
                <a:gd name="T5" fmla="*/ 111 h 132"/>
                <a:gd name="T6" fmla="*/ 70 w 100"/>
                <a:gd name="T7" fmla="*/ 90 h 132"/>
                <a:gd name="T8" fmla="*/ 50 w 100"/>
                <a:gd name="T9" fmla="*/ 70 h 132"/>
                <a:gd name="T10" fmla="*/ 53 w 100"/>
                <a:gd name="T11" fmla="*/ 93 h 132"/>
                <a:gd name="T12" fmla="*/ 53 w 100"/>
                <a:gd name="T13" fmla="*/ 102 h 132"/>
                <a:gd name="T14" fmla="*/ 50 w 100"/>
                <a:gd name="T15" fmla="*/ 105 h 132"/>
                <a:gd name="T16" fmla="*/ 47 w 100"/>
                <a:gd name="T17" fmla="*/ 102 h 132"/>
                <a:gd name="T18" fmla="*/ 47 w 100"/>
                <a:gd name="T19" fmla="*/ 93 h 132"/>
                <a:gd name="T20" fmla="*/ 41 w 100"/>
                <a:gd name="T21" fmla="*/ 84 h 132"/>
                <a:gd name="T22" fmla="*/ 50 w 100"/>
                <a:gd name="T23" fmla="*/ 76 h 132"/>
                <a:gd name="T24" fmla="*/ 59 w 100"/>
                <a:gd name="T25" fmla="*/ 84 h 132"/>
                <a:gd name="T26" fmla="*/ 53 w 100"/>
                <a:gd name="T27" fmla="*/ 93 h 132"/>
                <a:gd name="T28" fmla="*/ 86 w 100"/>
                <a:gd name="T29" fmla="*/ 50 h 132"/>
                <a:gd name="T30" fmla="*/ 86 w 100"/>
                <a:gd name="T31" fmla="*/ 36 h 132"/>
                <a:gd name="T32" fmla="*/ 50 w 100"/>
                <a:gd name="T33" fmla="*/ 0 h 132"/>
                <a:gd name="T34" fmla="*/ 14 w 100"/>
                <a:gd name="T35" fmla="*/ 36 h 132"/>
                <a:gd name="T36" fmla="*/ 14 w 100"/>
                <a:gd name="T37" fmla="*/ 50 h 132"/>
                <a:gd name="T38" fmla="*/ 0 w 100"/>
                <a:gd name="T39" fmla="*/ 69 h 132"/>
                <a:gd name="T40" fmla="*/ 0 w 100"/>
                <a:gd name="T41" fmla="*/ 112 h 132"/>
                <a:gd name="T42" fmla="*/ 20 w 100"/>
                <a:gd name="T43" fmla="*/ 132 h 132"/>
                <a:gd name="T44" fmla="*/ 80 w 100"/>
                <a:gd name="T45" fmla="*/ 132 h 132"/>
                <a:gd name="T46" fmla="*/ 100 w 100"/>
                <a:gd name="T47" fmla="*/ 112 h 132"/>
                <a:gd name="T48" fmla="*/ 100 w 100"/>
                <a:gd name="T49" fmla="*/ 69 h 132"/>
                <a:gd name="T50" fmla="*/ 86 w 100"/>
                <a:gd name="T51" fmla="*/ 50 h 132"/>
                <a:gd name="T52" fmla="*/ 50 w 100"/>
                <a:gd name="T53" fmla="*/ 115 h 132"/>
                <a:gd name="T54" fmla="*/ 25 w 100"/>
                <a:gd name="T55" fmla="*/ 90 h 132"/>
                <a:gd name="T56" fmla="*/ 50 w 100"/>
                <a:gd name="T57" fmla="*/ 66 h 132"/>
                <a:gd name="T58" fmla="*/ 75 w 100"/>
                <a:gd name="T59" fmla="*/ 90 h 132"/>
                <a:gd name="T60" fmla="*/ 50 w 100"/>
                <a:gd name="T61" fmla="*/ 115 h 132"/>
                <a:gd name="T62" fmla="*/ 76 w 100"/>
                <a:gd name="T63" fmla="*/ 49 h 132"/>
                <a:gd name="T64" fmla="*/ 24 w 100"/>
                <a:gd name="T65" fmla="*/ 49 h 132"/>
                <a:gd name="T66" fmla="*/ 24 w 100"/>
                <a:gd name="T67" fmla="*/ 36 h 132"/>
                <a:gd name="T68" fmla="*/ 50 w 100"/>
                <a:gd name="T69" fmla="*/ 11 h 132"/>
                <a:gd name="T70" fmla="*/ 76 w 100"/>
                <a:gd name="T71" fmla="*/ 36 h 132"/>
                <a:gd name="T72" fmla="*/ 76 w 100"/>
                <a:gd name="T73" fmla="*/ 4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000000"/>
                </a:solidFill>
                <a:cs typeface="+mn-ea"/>
                <a:sym typeface="+mn-lt"/>
              </a:endParaRPr>
            </a:p>
          </p:txBody>
        </p:sp>
      </p:grpSp>
      <p:sp>
        <p:nvSpPr>
          <p:cNvPr id="28" name="矩形 27"/>
          <p:cNvSpPr/>
          <p:nvPr/>
        </p:nvSpPr>
        <p:spPr>
          <a:xfrm>
            <a:off x="1646982" y="2638808"/>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sp>
        <p:nvSpPr>
          <p:cNvPr id="29" name="矩形 28"/>
          <p:cNvSpPr/>
          <p:nvPr/>
        </p:nvSpPr>
        <p:spPr>
          <a:xfrm>
            <a:off x="4687172" y="2638808"/>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sp>
        <p:nvSpPr>
          <p:cNvPr id="30" name="矩形 29"/>
          <p:cNvSpPr/>
          <p:nvPr/>
        </p:nvSpPr>
        <p:spPr>
          <a:xfrm>
            <a:off x="7654162" y="2660878"/>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sp>
        <p:nvSpPr>
          <p:cNvPr id="31" name="矩形 30"/>
          <p:cNvSpPr/>
          <p:nvPr/>
        </p:nvSpPr>
        <p:spPr>
          <a:xfrm>
            <a:off x="7769550" y="5402709"/>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sp>
        <p:nvSpPr>
          <p:cNvPr id="32" name="矩形 31"/>
          <p:cNvSpPr/>
          <p:nvPr/>
        </p:nvSpPr>
        <p:spPr>
          <a:xfrm>
            <a:off x="4687172" y="5433997"/>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sp>
        <p:nvSpPr>
          <p:cNvPr id="33" name="矩形 32"/>
          <p:cNvSpPr/>
          <p:nvPr/>
        </p:nvSpPr>
        <p:spPr>
          <a:xfrm>
            <a:off x="1680858" y="5433997"/>
            <a:ext cx="2019429" cy="369332"/>
          </a:xfrm>
          <a:prstGeom prst="rect">
            <a:avLst/>
          </a:prstGeom>
        </p:spPr>
        <p:txBody>
          <a:bodyPr wrap="square">
            <a:spAutoFit/>
          </a:bodyPr>
          <a:lstStyle/>
          <a:p>
            <a:pPr algn="ctr"/>
            <a:r>
              <a:rPr lang="zh-CN" altLang="en-US" b="1" dirty="0">
                <a:solidFill>
                  <a:schemeClr val="bg1">
                    <a:lumMod val="50000"/>
                  </a:schemeClr>
                </a:solidFill>
                <a:cs typeface="+mn-ea"/>
                <a:sym typeface="+mn-lt"/>
              </a:rPr>
              <a:t>请输入你的题目</a:t>
            </a:r>
          </a:p>
        </p:txBody>
      </p:sp>
      <p:grpSp>
        <p:nvGrpSpPr>
          <p:cNvPr id="34" name="组合 33"/>
          <p:cNvGrpSpPr/>
          <p:nvPr/>
        </p:nvGrpSpPr>
        <p:grpSpPr>
          <a:xfrm>
            <a:off x="2076901" y="1409128"/>
            <a:ext cx="1119836" cy="1119836"/>
            <a:chOff x="2181676" y="1498028"/>
            <a:chExt cx="1119836" cy="1119836"/>
          </a:xfrm>
        </p:grpSpPr>
        <p:sp>
          <p:nvSpPr>
            <p:cNvPr id="35" name="椭圆 34"/>
            <p:cNvSpPr/>
            <p:nvPr/>
          </p:nvSpPr>
          <p:spPr>
            <a:xfrm>
              <a:off x="2181676" y="1498028"/>
              <a:ext cx="1119836" cy="11198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36" name="KSO_Shape"/>
            <p:cNvSpPr>
              <a:spLocks/>
            </p:cNvSpPr>
            <p:nvPr/>
          </p:nvSpPr>
          <p:spPr bwMode="auto">
            <a:xfrm>
              <a:off x="2566848" y="1767555"/>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rgbClr val="8BCCD5"/>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spTree>
    <p:extLst>
      <p:ext uri="{BB962C8B-B14F-4D97-AF65-F5344CB8AC3E}">
        <p14:creationId xmlns:p14="http://schemas.microsoft.com/office/powerpoint/2010/main" val="338500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ox(in)">
                                      <p:cBhvr>
                                        <p:cTn id="7" dur="20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ox(in)">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left)">
                                      <p:cBhvr>
                                        <p:cTn id="36" dur="500"/>
                                        <p:tgtEl>
                                          <p:spTgt spid="4"/>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ox(in)">
                                      <p:cBhvr>
                                        <p:cTn id="41" dur="20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ipe(up)">
                                      <p:cBhvr>
                                        <p:cTn id="53" dur="500"/>
                                        <p:tgtEl>
                                          <p:spTgt spid="2"/>
                                        </p:tgtEl>
                                      </p:cBhvr>
                                    </p:animEffect>
                                  </p:childTnLst>
                                </p:cTn>
                              </p:par>
                            </p:childTnLst>
                          </p:cTn>
                        </p:par>
                      </p:childTnLst>
                    </p:cTn>
                  </p:par>
                  <p:par>
                    <p:cTn id="54" fill="hold">
                      <p:stCondLst>
                        <p:cond delay="indefinite"/>
                      </p:stCondLst>
                      <p:childTnLst>
                        <p:par>
                          <p:cTn id="55" fill="hold">
                            <p:stCondLst>
                              <p:cond delay="0"/>
                            </p:stCondLst>
                            <p:childTnLst>
                              <p:par>
                                <p:cTn id="56" presetID="4" presetClass="entr" presetSubtype="16" fill="hold"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ox(in)">
                                      <p:cBhvr>
                                        <p:cTn id="58" dur="20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1000"/>
                                        <p:tgtEl>
                                          <p:spTgt spid="31"/>
                                        </p:tgtEl>
                                      </p:cBhvr>
                                    </p:animEffect>
                                    <p:anim calcmode="lin" valueType="num">
                                      <p:cBhvr>
                                        <p:cTn id="64" dur="1000" fill="hold"/>
                                        <p:tgtEl>
                                          <p:spTgt spid="31"/>
                                        </p:tgtEl>
                                        <p:attrNameLst>
                                          <p:attrName>ppt_x</p:attrName>
                                        </p:attrNameLst>
                                      </p:cBhvr>
                                      <p:tavLst>
                                        <p:tav tm="0">
                                          <p:val>
                                            <p:strVal val="#ppt_x"/>
                                          </p:val>
                                        </p:tav>
                                        <p:tav tm="100000">
                                          <p:val>
                                            <p:strVal val="#ppt_x"/>
                                          </p:val>
                                        </p:tav>
                                      </p:tavLst>
                                    </p:anim>
                                    <p:anim calcmode="lin" valueType="num">
                                      <p:cBhvr>
                                        <p:cTn id="6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2" fill="hold" grpId="0" nodeType="click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wipe(right)">
                                      <p:cBhvr>
                                        <p:cTn id="70" dur="500"/>
                                        <p:tgtEl>
                                          <p:spTgt spid="3"/>
                                        </p:tgtEl>
                                      </p:cBhvr>
                                    </p:animEffect>
                                  </p:childTnLst>
                                </p:cTn>
                              </p:par>
                            </p:childTnLst>
                          </p:cTn>
                        </p:par>
                      </p:childTnLst>
                    </p:cTn>
                  </p:par>
                  <p:par>
                    <p:cTn id="71" fill="hold">
                      <p:stCondLst>
                        <p:cond delay="indefinite"/>
                      </p:stCondLst>
                      <p:childTnLst>
                        <p:par>
                          <p:cTn id="72" fill="hold">
                            <p:stCondLst>
                              <p:cond delay="0"/>
                            </p:stCondLst>
                            <p:childTnLst>
                              <p:par>
                                <p:cTn id="73" presetID="4" presetClass="entr" presetSubtype="16" fill="hold" nodeType="click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box(in)">
                                      <p:cBhvr>
                                        <p:cTn id="75" dur="2000"/>
                                        <p:tgtEl>
                                          <p:spTgt spid="16"/>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2" presetClass="entr" presetSubtype="2" fill="hold" grpId="0" nodeType="click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wipe(right)">
                                      <p:cBhvr>
                                        <p:cTn id="87" dur="500"/>
                                        <p:tgtEl>
                                          <p:spTgt spid="5"/>
                                        </p:tgtEl>
                                      </p:cBhvr>
                                    </p:animEffect>
                                  </p:childTnLst>
                                </p:cTn>
                              </p:par>
                            </p:childTnLst>
                          </p:cTn>
                        </p:par>
                      </p:childTnLst>
                    </p:cTn>
                  </p:par>
                  <p:par>
                    <p:cTn id="88" fill="hold">
                      <p:stCondLst>
                        <p:cond delay="indefinite"/>
                      </p:stCondLst>
                      <p:childTnLst>
                        <p:par>
                          <p:cTn id="89" fill="hold">
                            <p:stCondLst>
                              <p:cond delay="0"/>
                            </p:stCondLst>
                            <p:childTnLst>
                              <p:par>
                                <p:cTn id="90" presetID="4" presetClass="entr" presetSubtype="16" fill="hold" nodeType="click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box(in)">
                                      <p:cBhvr>
                                        <p:cTn id="92" dur="2000"/>
                                        <p:tgtEl>
                                          <p:spTgt spid="7"/>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grpId="0" nodeType="clickEffect">
                                  <p:stCondLst>
                                    <p:cond delay="0"/>
                                  </p:stCondLst>
                                  <p:childTnLst>
                                    <p:set>
                                      <p:cBhvr>
                                        <p:cTn id="96" dur="1" fill="hold">
                                          <p:stCondLst>
                                            <p:cond delay="0"/>
                                          </p:stCondLst>
                                        </p:cTn>
                                        <p:tgtEl>
                                          <p:spTgt spid="33"/>
                                        </p:tgtEl>
                                        <p:attrNameLst>
                                          <p:attrName>style.visibility</p:attrName>
                                        </p:attrNameLst>
                                      </p:cBhvr>
                                      <p:to>
                                        <p:strVal val="visible"/>
                                      </p:to>
                                    </p:set>
                                    <p:animEffect transition="in" filter="fade">
                                      <p:cBhvr>
                                        <p:cTn id="97" dur="1000"/>
                                        <p:tgtEl>
                                          <p:spTgt spid="33"/>
                                        </p:tgtEl>
                                      </p:cBhvr>
                                    </p:animEffect>
                                    <p:anim calcmode="lin" valueType="num">
                                      <p:cBhvr>
                                        <p:cTn id="98" dur="1000" fill="hold"/>
                                        <p:tgtEl>
                                          <p:spTgt spid="33"/>
                                        </p:tgtEl>
                                        <p:attrNameLst>
                                          <p:attrName>ppt_x</p:attrName>
                                        </p:attrNameLst>
                                      </p:cBhvr>
                                      <p:tavLst>
                                        <p:tav tm="0">
                                          <p:val>
                                            <p:strVal val="#ppt_x"/>
                                          </p:val>
                                        </p:tav>
                                        <p:tav tm="100000">
                                          <p:val>
                                            <p:strVal val="#ppt_x"/>
                                          </p:val>
                                        </p:tav>
                                      </p:tavLst>
                                    </p:anim>
                                    <p:anim calcmode="lin" valueType="num">
                                      <p:cBhvr>
                                        <p:cTn id="9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28" grpId="0"/>
      <p:bldP spid="29" grpId="0"/>
      <p:bldP spid="30" grpId="0"/>
      <p:bldP spid="31" grpId="0"/>
      <p:bldP spid="32" grpId="0"/>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ardrop 82"/>
          <p:cNvSpPr/>
          <p:nvPr/>
        </p:nvSpPr>
        <p:spPr>
          <a:xfrm rot="16200000">
            <a:off x="2883853" y="1516207"/>
            <a:ext cx="569595" cy="569595"/>
          </a:xfrm>
          <a:prstGeom prst="teardrop">
            <a:avLst>
              <a:gd name="adj" fmla="val 84975"/>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cs typeface="+mn-ea"/>
              <a:sym typeface="+mn-lt"/>
            </a:endParaRPr>
          </a:p>
        </p:txBody>
      </p:sp>
      <p:grpSp>
        <p:nvGrpSpPr>
          <p:cNvPr id="4" name="组合 3"/>
          <p:cNvGrpSpPr/>
          <p:nvPr/>
        </p:nvGrpSpPr>
        <p:grpSpPr>
          <a:xfrm>
            <a:off x="3061494" y="1677180"/>
            <a:ext cx="214313" cy="247174"/>
            <a:chOff x="5710556" y="3216593"/>
            <a:chExt cx="444500" cy="512763"/>
          </a:xfrm>
          <a:solidFill>
            <a:srgbClr val="FFFFFF"/>
          </a:solidFill>
        </p:grpSpPr>
        <p:sp>
          <p:nvSpPr>
            <p:cNvPr id="8" name="Oval 16"/>
            <p:cNvSpPr>
              <a:spLocks noChangeArrowheads="1"/>
            </p:cNvSpPr>
            <p:nvPr/>
          </p:nvSpPr>
          <p:spPr bwMode="auto">
            <a:xfrm>
              <a:off x="5772468" y="3216593"/>
              <a:ext cx="331788" cy="325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9" name="Oval 17"/>
            <p:cNvSpPr>
              <a:spLocks noChangeArrowheads="1"/>
            </p:cNvSpPr>
            <p:nvPr/>
          </p:nvSpPr>
          <p:spPr bwMode="auto">
            <a:xfrm>
              <a:off x="5759768" y="3400743"/>
              <a:ext cx="42863"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0" name="Freeform 18"/>
            <p:cNvSpPr/>
            <p:nvPr/>
          </p:nvSpPr>
          <p:spPr bwMode="auto">
            <a:xfrm>
              <a:off x="5756593" y="3634106"/>
              <a:ext cx="177800" cy="95250"/>
            </a:xfrm>
            <a:custGeom>
              <a:avLst/>
              <a:gdLst>
                <a:gd name="T0" fmla="*/ 1 w 46"/>
                <a:gd name="T1" fmla="*/ 15 h 25"/>
                <a:gd name="T2" fmla="*/ 25 w 46"/>
                <a:gd name="T3" fmla="*/ 24 h 25"/>
                <a:gd name="T4" fmla="*/ 45 w 46"/>
                <a:gd name="T5" fmla="*/ 10 h 25"/>
                <a:gd name="T6" fmla="*/ 21 w 46"/>
                <a:gd name="T7" fmla="*/ 1 h 25"/>
                <a:gd name="T8" fmla="*/ 1 w 46"/>
                <a:gd name="T9" fmla="*/ 15 h 25"/>
              </a:gdLst>
              <a:ahLst/>
              <a:cxnLst>
                <a:cxn ang="0">
                  <a:pos x="T0" y="T1"/>
                </a:cxn>
                <a:cxn ang="0">
                  <a:pos x="T2" y="T3"/>
                </a:cxn>
                <a:cxn ang="0">
                  <a:pos x="T4" y="T5"/>
                </a:cxn>
                <a:cxn ang="0">
                  <a:pos x="T6" y="T7"/>
                </a:cxn>
                <a:cxn ang="0">
                  <a:pos x="T8" y="T9"/>
                </a:cxn>
              </a:cxnLst>
              <a:rect l="0" t="0" r="r" b="b"/>
              <a:pathLst>
                <a:path w="46" h="25">
                  <a:moveTo>
                    <a:pt x="1" y="15"/>
                  </a:moveTo>
                  <a:cubicBezTo>
                    <a:pt x="2" y="21"/>
                    <a:pt x="12" y="25"/>
                    <a:pt x="25" y="24"/>
                  </a:cubicBezTo>
                  <a:cubicBezTo>
                    <a:pt x="37" y="23"/>
                    <a:pt x="46" y="17"/>
                    <a:pt x="45" y="10"/>
                  </a:cubicBezTo>
                  <a:cubicBezTo>
                    <a:pt x="44" y="4"/>
                    <a:pt x="33" y="0"/>
                    <a:pt x="21" y="1"/>
                  </a:cubicBezTo>
                  <a:cubicBezTo>
                    <a:pt x="9" y="2"/>
                    <a:pt x="0" y="9"/>
                    <a:pt x="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1" name="Oval 19"/>
            <p:cNvSpPr>
              <a:spLocks noChangeArrowheads="1"/>
            </p:cNvSpPr>
            <p:nvPr/>
          </p:nvSpPr>
          <p:spPr bwMode="auto">
            <a:xfrm>
              <a:off x="6077268" y="3400743"/>
              <a:ext cx="460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2" name="Freeform 20"/>
            <p:cNvSpPr/>
            <p:nvPr/>
          </p:nvSpPr>
          <p:spPr bwMode="auto">
            <a:xfrm>
              <a:off x="5937568" y="3629343"/>
              <a:ext cx="174625" cy="100013"/>
            </a:xfrm>
            <a:custGeom>
              <a:avLst/>
              <a:gdLst>
                <a:gd name="T0" fmla="*/ 44 w 45"/>
                <a:gd name="T1" fmla="*/ 16 h 26"/>
                <a:gd name="T2" fmla="*/ 21 w 45"/>
                <a:gd name="T3" fmla="*/ 25 h 26"/>
                <a:gd name="T4" fmla="*/ 1 w 45"/>
                <a:gd name="T5" fmla="*/ 11 h 26"/>
                <a:gd name="T6" fmla="*/ 24 w 45"/>
                <a:gd name="T7" fmla="*/ 2 h 26"/>
                <a:gd name="T8" fmla="*/ 44 w 45"/>
                <a:gd name="T9" fmla="*/ 16 h 26"/>
              </a:gdLst>
              <a:ahLst/>
              <a:cxnLst>
                <a:cxn ang="0">
                  <a:pos x="T0" y="T1"/>
                </a:cxn>
                <a:cxn ang="0">
                  <a:pos x="T2" y="T3"/>
                </a:cxn>
                <a:cxn ang="0">
                  <a:pos x="T4" y="T5"/>
                </a:cxn>
                <a:cxn ang="0">
                  <a:pos x="T6" y="T7"/>
                </a:cxn>
                <a:cxn ang="0">
                  <a:pos x="T8" y="T9"/>
                </a:cxn>
              </a:cxnLst>
              <a:rect l="0" t="0" r="r" b="b"/>
              <a:pathLst>
                <a:path w="45" h="26">
                  <a:moveTo>
                    <a:pt x="44" y="16"/>
                  </a:moveTo>
                  <a:cubicBezTo>
                    <a:pt x="43" y="22"/>
                    <a:pt x="33" y="26"/>
                    <a:pt x="21" y="25"/>
                  </a:cubicBezTo>
                  <a:cubicBezTo>
                    <a:pt x="9" y="23"/>
                    <a:pt x="0" y="17"/>
                    <a:pt x="1" y="11"/>
                  </a:cubicBezTo>
                  <a:cubicBezTo>
                    <a:pt x="2" y="4"/>
                    <a:pt x="12" y="0"/>
                    <a:pt x="24" y="2"/>
                  </a:cubicBezTo>
                  <a:cubicBezTo>
                    <a:pt x="36" y="3"/>
                    <a:pt x="45" y="10"/>
                    <a:pt x="4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3" name="Oval 21"/>
            <p:cNvSpPr>
              <a:spLocks noChangeArrowheads="1"/>
            </p:cNvSpPr>
            <p:nvPr/>
          </p:nvSpPr>
          <p:spPr bwMode="auto">
            <a:xfrm>
              <a:off x="5772468" y="3427731"/>
              <a:ext cx="320675" cy="2635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4" name="Freeform 22"/>
            <p:cNvSpPr/>
            <p:nvPr/>
          </p:nvSpPr>
          <p:spPr bwMode="auto">
            <a:xfrm>
              <a:off x="5710556" y="3427731"/>
              <a:ext cx="123825" cy="182563"/>
            </a:xfrm>
            <a:custGeom>
              <a:avLst/>
              <a:gdLst>
                <a:gd name="T0" fmla="*/ 23 w 32"/>
                <a:gd name="T1" fmla="*/ 28 h 48"/>
                <a:gd name="T2" fmla="*/ 5 w 32"/>
                <a:gd name="T3" fmla="*/ 46 h 48"/>
                <a:gd name="T4" fmla="*/ 6 w 32"/>
                <a:gd name="T5" fmla="*/ 20 h 48"/>
                <a:gd name="T6" fmla="*/ 27 w 32"/>
                <a:gd name="T7" fmla="*/ 2 h 48"/>
                <a:gd name="T8" fmla="*/ 23 w 32"/>
                <a:gd name="T9" fmla="*/ 28 h 48"/>
              </a:gdLst>
              <a:ahLst/>
              <a:cxnLst>
                <a:cxn ang="0">
                  <a:pos x="T0" y="T1"/>
                </a:cxn>
                <a:cxn ang="0">
                  <a:pos x="T2" y="T3"/>
                </a:cxn>
                <a:cxn ang="0">
                  <a:pos x="T4" y="T5"/>
                </a:cxn>
                <a:cxn ang="0">
                  <a:pos x="T6" y="T7"/>
                </a:cxn>
                <a:cxn ang="0">
                  <a:pos x="T8" y="T9"/>
                </a:cxn>
              </a:cxnLst>
              <a:rect l="0" t="0" r="r" b="b"/>
              <a:pathLst>
                <a:path w="32" h="48">
                  <a:moveTo>
                    <a:pt x="23" y="28"/>
                  </a:moveTo>
                  <a:cubicBezTo>
                    <a:pt x="17" y="40"/>
                    <a:pt x="8" y="48"/>
                    <a:pt x="5" y="46"/>
                  </a:cubicBezTo>
                  <a:cubicBezTo>
                    <a:pt x="1" y="44"/>
                    <a:pt x="0" y="32"/>
                    <a:pt x="6" y="20"/>
                  </a:cubicBezTo>
                  <a:cubicBezTo>
                    <a:pt x="12" y="8"/>
                    <a:pt x="22" y="0"/>
                    <a:pt x="27" y="2"/>
                  </a:cubicBezTo>
                  <a:cubicBezTo>
                    <a:pt x="32" y="5"/>
                    <a:pt x="29" y="16"/>
                    <a:pt x="2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15" name="Freeform 23"/>
            <p:cNvSpPr/>
            <p:nvPr/>
          </p:nvSpPr>
          <p:spPr bwMode="auto">
            <a:xfrm>
              <a:off x="6042343" y="3430906"/>
              <a:ext cx="112713" cy="184150"/>
            </a:xfrm>
            <a:custGeom>
              <a:avLst/>
              <a:gdLst>
                <a:gd name="T0" fmla="*/ 7 w 29"/>
                <a:gd name="T1" fmla="*/ 28 h 48"/>
                <a:gd name="T2" fmla="*/ 24 w 29"/>
                <a:gd name="T3" fmla="*/ 47 h 48"/>
                <a:gd name="T4" fmla="*/ 24 w 29"/>
                <a:gd name="T5" fmla="*/ 21 h 48"/>
                <a:gd name="T6" fmla="*/ 5 w 29"/>
                <a:gd name="T7" fmla="*/ 2 h 48"/>
                <a:gd name="T8" fmla="*/ 7 w 29"/>
                <a:gd name="T9" fmla="*/ 28 h 48"/>
              </a:gdLst>
              <a:ahLst/>
              <a:cxnLst>
                <a:cxn ang="0">
                  <a:pos x="T0" y="T1"/>
                </a:cxn>
                <a:cxn ang="0">
                  <a:pos x="T2" y="T3"/>
                </a:cxn>
                <a:cxn ang="0">
                  <a:pos x="T4" y="T5"/>
                </a:cxn>
                <a:cxn ang="0">
                  <a:pos x="T6" y="T7"/>
                </a:cxn>
                <a:cxn ang="0">
                  <a:pos x="T8" y="T9"/>
                </a:cxn>
              </a:cxnLst>
              <a:rect l="0" t="0" r="r" b="b"/>
              <a:pathLst>
                <a:path w="29" h="48">
                  <a:moveTo>
                    <a:pt x="7" y="28"/>
                  </a:moveTo>
                  <a:cubicBezTo>
                    <a:pt x="13" y="39"/>
                    <a:pt x="21" y="48"/>
                    <a:pt x="24" y="47"/>
                  </a:cubicBezTo>
                  <a:cubicBezTo>
                    <a:pt x="27" y="47"/>
                    <a:pt x="29" y="34"/>
                    <a:pt x="24" y="21"/>
                  </a:cubicBezTo>
                  <a:cubicBezTo>
                    <a:pt x="19" y="9"/>
                    <a:pt x="10" y="0"/>
                    <a:pt x="5" y="2"/>
                  </a:cubicBezTo>
                  <a:cubicBezTo>
                    <a:pt x="0" y="4"/>
                    <a:pt x="1" y="16"/>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grpSp>
      <p:grpSp>
        <p:nvGrpSpPr>
          <p:cNvPr id="5" name="组合 4"/>
          <p:cNvGrpSpPr/>
          <p:nvPr/>
        </p:nvGrpSpPr>
        <p:grpSpPr>
          <a:xfrm>
            <a:off x="2033752" y="2118399"/>
            <a:ext cx="2317531" cy="1265753"/>
            <a:chOff x="1578" y="7431"/>
            <a:chExt cx="3336" cy="3967"/>
          </a:xfrm>
        </p:grpSpPr>
        <p:sp>
          <p:nvSpPr>
            <p:cNvPr id="6" name="矩形 5"/>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7" name="矩形 6"/>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sp>
        <p:nvSpPr>
          <p:cNvPr id="17" name="Teardrop 83"/>
          <p:cNvSpPr/>
          <p:nvPr/>
        </p:nvSpPr>
        <p:spPr>
          <a:xfrm rot="16200000">
            <a:off x="5601335" y="1510492"/>
            <a:ext cx="569595" cy="569595"/>
          </a:xfrm>
          <a:prstGeom prst="teardrop">
            <a:avLst>
              <a:gd name="adj" fmla="val 84975"/>
            </a:avLst>
          </a:prstGeom>
          <a:solidFill>
            <a:schemeClr val="bg1"/>
          </a:solidFill>
          <a:ln>
            <a:solidFill>
              <a:schemeClr val="bg1"/>
            </a:solidFill>
          </a:ln>
          <a:extLst/>
        </p:spPr>
        <p:txBody>
          <a:bodyPr vert="horz" wrap="square" lIns="68580" tIns="34290" rIns="68580" bIns="34290" numCol="1" anchor="t" anchorCtr="0" compatLnSpc="1"/>
          <a:lstStyle/>
          <a:p>
            <a:endParaRPr lang="en-US">
              <a:solidFill>
                <a:schemeClr val="bg1">
                  <a:lumMod val="50000"/>
                </a:schemeClr>
              </a:solidFill>
              <a:cs typeface="+mn-ea"/>
              <a:sym typeface="+mn-lt"/>
            </a:endParaRPr>
          </a:p>
        </p:txBody>
      </p:sp>
      <p:grpSp>
        <p:nvGrpSpPr>
          <p:cNvPr id="18" name="Group 39"/>
          <p:cNvGrpSpPr>
            <a:grpSpLocks noChangeAspect="1"/>
          </p:cNvGrpSpPr>
          <p:nvPr/>
        </p:nvGrpSpPr>
        <p:grpSpPr bwMode="auto">
          <a:xfrm>
            <a:off x="5740876" y="1675752"/>
            <a:ext cx="290513" cy="238601"/>
            <a:chOff x="3645" y="1999"/>
            <a:chExt cx="392" cy="322"/>
          </a:xfrm>
          <a:solidFill>
            <a:schemeClr val="tx1"/>
          </a:solidFill>
        </p:grpSpPr>
        <p:sp>
          <p:nvSpPr>
            <p:cNvPr id="22" name="Freeform 40"/>
            <p:cNvSpPr>
              <a:spLocks noEditPoints="1"/>
            </p:cNvSpPr>
            <p:nvPr/>
          </p:nvSpPr>
          <p:spPr bwMode="auto">
            <a:xfrm>
              <a:off x="3645" y="1999"/>
              <a:ext cx="279" cy="255"/>
            </a:xfrm>
            <a:custGeom>
              <a:avLst/>
              <a:gdLst>
                <a:gd name="T0" fmla="*/ 113 w 116"/>
                <a:gd name="T1" fmla="*/ 41 h 106"/>
                <a:gd name="T2" fmla="*/ 116 w 116"/>
                <a:gd name="T3" fmla="*/ 41 h 106"/>
                <a:gd name="T4" fmla="*/ 58 w 116"/>
                <a:gd name="T5" fmla="*/ 0 h 106"/>
                <a:gd name="T6" fmla="*/ 0 w 116"/>
                <a:gd name="T7" fmla="*/ 49 h 106"/>
                <a:gd name="T8" fmla="*/ 23 w 116"/>
                <a:gd name="T9" fmla="*/ 88 h 106"/>
                <a:gd name="T10" fmla="*/ 23 w 116"/>
                <a:gd name="T11" fmla="*/ 88 h 106"/>
                <a:gd name="T12" fmla="*/ 18 w 116"/>
                <a:gd name="T13" fmla="*/ 106 h 106"/>
                <a:gd name="T14" fmla="*/ 39 w 116"/>
                <a:gd name="T15" fmla="*/ 95 h 106"/>
                <a:gd name="T16" fmla="*/ 40 w 116"/>
                <a:gd name="T17" fmla="*/ 95 h 106"/>
                <a:gd name="T18" fmla="*/ 58 w 116"/>
                <a:gd name="T19" fmla="*/ 98 h 106"/>
                <a:gd name="T20" fmla="*/ 62 w 116"/>
                <a:gd name="T21" fmla="*/ 98 h 106"/>
                <a:gd name="T22" fmla="*/ 60 w 116"/>
                <a:gd name="T23" fmla="*/ 86 h 106"/>
                <a:gd name="T24" fmla="*/ 113 w 116"/>
                <a:gd name="T25" fmla="*/ 41 h 106"/>
                <a:gd name="T26" fmla="*/ 78 w 116"/>
                <a:gd name="T27" fmla="*/ 24 h 106"/>
                <a:gd name="T28" fmla="*/ 87 w 116"/>
                <a:gd name="T29" fmla="*/ 32 h 106"/>
                <a:gd name="T30" fmla="*/ 78 w 116"/>
                <a:gd name="T31" fmla="*/ 40 h 106"/>
                <a:gd name="T32" fmla="*/ 70 w 116"/>
                <a:gd name="T33" fmla="*/ 32 h 106"/>
                <a:gd name="T34" fmla="*/ 78 w 116"/>
                <a:gd name="T35" fmla="*/ 24 h 106"/>
                <a:gd name="T36" fmla="*/ 38 w 116"/>
                <a:gd name="T37" fmla="*/ 40 h 106"/>
                <a:gd name="T38" fmla="*/ 30 w 116"/>
                <a:gd name="T39" fmla="*/ 32 h 106"/>
                <a:gd name="T40" fmla="*/ 38 w 116"/>
                <a:gd name="T41" fmla="*/ 24 h 106"/>
                <a:gd name="T42" fmla="*/ 46 w 116"/>
                <a:gd name="T43" fmla="*/ 32 h 106"/>
                <a:gd name="T44" fmla="*/ 38 w 116"/>
                <a:gd name="T45"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6" h="106">
                  <a:moveTo>
                    <a:pt x="113" y="41"/>
                  </a:moveTo>
                  <a:cubicBezTo>
                    <a:pt x="114" y="41"/>
                    <a:pt x="115" y="41"/>
                    <a:pt x="116" y="41"/>
                  </a:cubicBezTo>
                  <a:cubicBezTo>
                    <a:pt x="111" y="18"/>
                    <a:pt x="87" y="0"/>
                    <a:pt x="58" y="0"/>
                  </a:cubicBezTo>
                  <a:cubicBezTo>
                    <a:pt x="26" y="0"/>
                    <a:pt x="0" y="22"/>
                    <a:pt x="0" y="49"/>
                  </a:cubicBezTo>
                  <a:cubicBezTo>
                    <a:pt x="0" y="65"/>
                    <a:pt x="9" y="79"/>
                    <a:pt x="23" y="88"/>
                  </a:cubicBezTo>
                  <a:cubicBezTo>
                    <a:pt x="23" y="88"/>
                    <a:pt x="23" y="88"/>
                    <a:pt x="23" y="88"/>
                  </a:cubicBezTo>
                  <a:cubicBezTo>
                    <a:pt x="18" y="106"/>
                    <a:pt x="18" y="106"/>
                    <a:pt x="18" y="106"/>
                  </a:cubicBezTo>
                  <a:cubicBezTo>
                    <a:pt x="39" y="95"/>
                    <a:pt x="39" y="95"/>
                    <a:pt x="39" y="95"/>
                  </a:cubicBezTo>
                  <a:cubicBezTo>
                    <a:pt x="39" y="95"/>
                    <a:pt x="39" y="95"/>
                    <a:pt x="40" y="95"/>
                  </a:cubicBezTo>
                  <a:cubicBezTo>
                    <a:pt x="45" y="97"/>
                    <a:pt x="52" y="98"/>
                    <a:pt x="58" y="98"/>
                  </a:cubicBezTo>
                  <a:cubicBezTo>
                    <a:pt x="59" y="98"/>
                    <a:pt x="61" y="98"/>
                    <a:pt x="62" y="98"/>
                  </a:cubicBezTo>
                  <a:cubicBezTo>
                    <a:pt x="61" y="94"/>
                    <a:pt x="60" y="90"/>
                    <a:pt x="60" y="86"/>
                  </a:cubicBezTo>
                  <a:cubicBezTo>
                    <a:pt x="60" y="61"/>
                    <a:pt x="84" y="41"/>
                    <a:pt x="113" y="41"/>
                  </a:cubicBezTo>
                  <a:close/>
                  <a:moveTo>
                    <a:pt x="78" y="24"/>
                  </a:moveTo>
                  <a:cubicBezTo>
                    <a:pt x="83" y="24"/>
                    <a:pt x="87" y="28"/>
                    <a:pt x="87" y="32"/>
                  </a:cubicBezTo>
                  <a:cubicBezTo>
                    <a:pt x="87" y="37"/>
                    <a:pt x="83" y="40"/>
                    <a:pt x="78" y="40"/>
                  </a:cubicBezTo>
                  <a:cubicBezTo>
                    <a:pt x="74" y="40"/>
                    <a:pt x="70" y="37"/>
                    <a:pt x="70" y="32"/>
                  </a:cubicBezTo>
                  <a:cubicBezTo>
                    <a:pt x="70" y="28"/>
                    <a:pt x="74" y="24"/>
                    <a:pt x="78" y="24"/>
                  </a:cubicBezTo>
                  <a:close/>
                  <a:moveTo>
                    <a:pt x="38" y="40"/>
                  </a:moveTo>
                  <a:cubicBezTo>
                    <a:pt x="33" y="40"/>
                    <a:pt x="30" y="37"/>
                    <a:pt x="30" y="32"/>
                  </a:cubicBezTo>
                  <a:cubicBezTo>
                    <a:pt x="30" y="28"/>
                    <a:pt x="33" y="24"/>
                    <a:pt x="38" y="24"/>
                  </a:cubicBezTo>
                  <a:cubicBezTo>
                    <a:pt x="42" y="24"/>
                    <a:pt x="46" y="28"/>
                    <a:pt x="46" y="32"/>
                  </a:cubicBezTo>
                  <a:cubicBezTo>
                    <a:pt x="46" y="37"/>
                    <a:pt x="42" y="40"/>
                    <a:pt x="38" y="40"/>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23" name="Freeform 41"/>
            <p:cNvSpPr>
              <a:spLocks noEditPoints="1"/>
            </p:cNvSpPr>
            <p:nvPr/>
          </p:nvSpPr>
          <p:spPr bwMode="auto">
            <a:xfrm>
              <a:off x="3799" y="2107"/>
              <a:ext cx="238" cy="214"/>
            </a:xfrm>
            <a:custGeom>
              <a:avLst/>
              <a:gdLst>
                <a:gd name="T0" fmla="*/ 0 w 99"/>
                <a:gd name="T1" fmla="*/ 41 h 89"/>
                <a:gd name="T2" fmla="*/ 50 w 99"/>
                <a:gd name="T3" fmla="*/ 82 h 89"/>
                <a:gd name="T4" fmla="*/ 65 w 99"/>
                <a:gd name="T5" fmla="*/ 80 h 89"/>
                <a:gd name="T6" fmla="*/ 66 w 99"/>
                <a:gd name="T7" fmla="*/ 80 h 89"/>
                <a:gd name="T8" fmla="*/ 84 w 99"/>
                <a:gd name="T9" fmla="*/ 89 h 89"/>
                <a:gd name="T10" fmla="*/ 79 w 99"/>
                <a:gd name="T11" fmla="*/ 74 h 89"/>
                <a:gd name="T12" fmla="*/ 80 w 99"/>
                <a:gd name="T13" fmla="*/ 74 h 89"/>
                <a:gd name="T14" fmla="*/ 99 w 99"/>
                <a:gd name="T15" fmla="*/ 41 h 89"/>
                <a:gd name="T16" fmla="*/ 50 w 99"/>
                <a:gd name="T17" fmla="*/ 0 h 89"/>
                <a:gd name="T18" fmla="*/ 0 w 99"/>
                <a:gd name="T19" fmla="*/ 41 h 89"/>
                <a:gd name="T20" fmla="*/ 60 w 99"/>
                <a:gd name="T21" fmla="*/ 27 h 89"/>
                <a:gd name="T22" fmla="*/ 67 w 99"/>
                <a:gd name="T23" fmla="*/ 20 h 89"/>
                <a:gd name="T24" fmla="*/ 74 w 99"/>
                <a:gd name="T25" fmla="*/ 27 h 89"/>
                <a:gd name="T26" fmla="*/ 67 w 99"/>
                <a:gd name="T27" fmla="*/ 34 h 89"/>
                <a:gd name="T28" fmla="*/ 60 w 99"/>
                <a:gd name="T29" fmla="*/ 27 h 89"/>
                <a:gd name="T30" fmla="*/ 26 w 99"/>
                <a:gd name="T31" fmla="*/ 27 h 89"/>
                <a:gd name="T32" fmla="*/ 33 w 99"/>
                <a:gd name="T33" fmla="*/ 20 h 89"/>
                <a:gd name="T34" fmla="*/ 40 w 99"/>
                <a:gd name="T35" fmla="*/ 27 h 89"/>
                <a:gd name="T36" fmla="*/ 33 w 99"/>
                <a:gd name="T37" fmla="*/ 34 h 89"/>
                <a:gd name="T38" fmla="*/ 26 w 99"/>
                <a:gd name="T39" fmla="*/ 2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9" h="89">
                  <a:moveTo>
                    <a:pt x="0" y="41"/>
                  </a:moveTo>
                  <a:cubicBezTo>
                    <a:pt x="0" y="64"/>
                    <a:pt x="23" y="82"/>
                    <a:pt x="50" y="82"/>
                  </a:cubicBezTo>
                  <a:cubicBezTo>
                    <a:pt x="55" y="82"/>
                    <a:pt x="60" y="82"/>
                    <a:pt x="65" y="80"/>
                  </a:cubicBezTo>
                  <a:cubicBezTo>
                    <a:pt x="66" y="80"/>
                    <a:pt x="66" y="80"/>
                    <a:pt x="66" y="80"/>
                  </a:cubicBezTo>
                  <a:cubicBezTo>
                    <a:pt x="84" y="89"/>
                    <a:pt x="84" y="89"/>
                    <a:pt x="84" y="89"/>
                  </a:cubicBezTo>
                  <a:cubicBezTo>
                    <a:pt x="79" y="74"/>
                    <a:pt x="79" y="74"/>
                    <a:pt x="79" y="74"/>
                  </a:cubicBezTo>
                  <a:cubicBezTo>
                    <a:pt x="79" y="74"/>
                    <a:pt x="80" y="74"/>
                    <a:pt x="80" y="74"/>
                  </a:cubicBezTo>
                  <a:cubicBezTo>
                    <a:pt x="91" y="66"/>
                    <a:pt x="99" y="55"/>
                    <a:pt x="99" y="41"/>
                  </a:cubicBezTo>
                  <a:cubicBezTo>
                    <a:pt x="99" y="18"/>
                    <a:pt x="77" y="0"/>
                    <a:pt x="50" y="0"/>
                  </a:cubicBezTo>
                  <a:cubicBezTo>
                    <a:pt x="23" y="0"/>
                    <a:pt x="0" y="18"/>
                    <a:pt x="0" y="41"/>
                  </a:cubicBezTo>
                  <a:close/>
                  <a:moveTo>
                    <a:pt x="60" y="27"/>
                  </a:moveTo>
                  <a:cubicBezTo>
                    <a:pt x="60" y="23"/>
                    <a:pt x="63" y="20"/>
                    <a:pt x="67" y="20"/>
                  </a:cubicBezTo>
                  <a:cubicBezTo>
                    <a:pt x="71" y="20"/>
                    <a:pt x="74" y="23"/>
                    <a:pt x="74" y="27"/>
                  </a:cubicBezTo>
                  <a:cubicBezTo>
                    <a:pt x="74" y="31"/>
                    <a:pt x="71" y="34"/>
                    <a:pt x="67" y="34"/>
                  </a:cubicBezTo>
                  <a:cubicBezTo>
                    <a:pt x="63" y="34"/>
                    <a:pt x="60" y="31"/>
                    <a:pt x="60" y="27"/>
                  </a:cubicBezTo>
                  <a:close/>
                  <a:moveTo>
                    <a:pt x="26" y="27"/>
                  </a:moveTo>
                  <a:cubicBezTo>
                    <a:pt x="26" y="23"/>
                    <a:pt x="29" y="20"/>
                    <a:pt x="33" y="20"/>
                  </a:cubicBezTo>
                  <a:cubicBezTo>
                    <a:pt x="36" y="20"/>
                    <a:pt x="40" y="23"/>
                    <a:pt x="40" y="27"/>
                  </a:cubicBezTo>
                  <a:cubicBezTo>
                    <a:pt x="40" y="31"/>
                    <a:pt x="36" y="34"/>
                    <a:pt x="33" y="34"/>
                  </a:cubicBezTo>
                  <a:cubicBezTo>
                    <a:pt x="29" y="34"/>
                    <a:pt x="26" y="31"/>
                    <a:pt x="26" y="27"/>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grpSp>
      <p:grpSp>
        <p:nvGrpSpPr>
          <p:cNvPr id="25" name="Group 3"/>
          <p:cNvGrpSpPr/>
          <p:nvPr/>
        </p:nvGrpSpPr>
        <p:grpSpPr>
          <a:xfrm>
            <a:off x="8313103" y="1510492"/>
            <a:ext cx="569595" cy="569595"/>
            <a:chOff x="9358777" y="1899512"/>
            <a:chExt cx="759173" cy="759173"/>
          </a:xfrm>
        </p:grpSpPr>
        <p:sp>
          <p:nvSpPr>
            <p:cNvPr id="29" name="Teardrop 84"/>
            <p:cNvSpPr/>
            <p:nvPr/>
          </p:nvSpPr>
          <p:spPr>
            <a:xfrm rot="16200000">
              <a:off x="9358777" y="1899512"/>
              <a:ext cx="759173" cy="759173"/>
            </a:xfrm>
            <a:prstGeom prst="teardrop">
              <a:avLst>
                <a:gd name="adj" fmla="val 84975"/>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cs typeface="+mn-ea"/>
                <a:sym typeface="+mn-lt"/>
              </a:endParaRPr>
            </a:p>
          </p:txBody>
        </p:sp>
        <p:sp>
          <p:nvSpPr>
            <p:cNvPr id="30" name="Freeform 53"/>
            <p:cNvSpPr/>
            <p:nvPr/>
          </p:nvSpPr>
          <p:spPr bwMode="auto">
            <a:xfrm>
              <a:off x="9580311" y="2135099"/>
              <a:ext cx="376490" cy="307279"/>
            </a:xfrm>
            <a:custGeom>
              <a:avLst/>
              <a:gdLst>
                <a:gd name="T0" fmla="*/ 307 w 382"/>
                <a:gd name="T1" fmla="*/ 135 h 312"/>
                <a:gd name="T2" fmla="*/ 362 w 382"/>
                <a:gd name="T3" fmla="*/ 71 h 312"/>
                <a:gd name="T4" fmla="*/ 238 w 382"/>
                <a:gd name="T5" fmla="*/ 25 h 312"/>
                <a:gd name="T6" fmla="*/ 229 w 382"/>
                <a:gd name="T7" fmla="*/ 19 h 312"/>
                <a:gd name="T8" fmla="*/ 229 w 382"/>
                <a:gd name="T9" fmla="*/ 134 h 312"/>
                <a:gd name="T10" fmla="*/ 180 w 382"/>
                <a:gd name="T11" fmla="*/ 214 h 312"/>
                <a:gd name="T12" fmla="*/ 86 w 382"/>
                <a:gd name="T13" fmla="*/ 189 h 312"/>
                <a:gd name="T14" fmla="*/ 129 w 382"/>
                <a:gd name="T15" fmla="*/ 97 h 312"/>
                <a:gd name="T16" fmla="*/ 190 w 382"/>
                <a:gd name="T17" fmla="*/ 93 h 312"/>
                <a:gd name="T18" fmla="*/ 190 w 382"/>
                <a:gd name="T19" fmla="*/ 4 h 312"/>
                <a:gd name="T20" fmla="*/ 154 w 382"/>
                <a:gd name="T21" fmla="*/ 0 h 312"/>
                <a:gd name="T22" fmla="*/ 0 w 382"/>
                <a:gd name="T23" fmla="*/ 156 h 312"/>
                <a:gd name="T24" fmla="*/ 154 w 382"/>
                <a:gd name="T25" fmla="*/ 312 h 312"/>
                <a:gd name="T26" fmla="*/ 308 w 382"/>
                <a:gd name="T27" fmla="*/ 156 h 312"/>
                <a:gd name="T28" fmla="*/ 307 w 382"/>
                <a:gd name="T29" fmla="*/ 1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2" h="312">
                  <a:moveTo>
                    <a:pt x="307" y="135"/>
                  </a:moveTo>
                  <a:cubicBezTo>
                    <a:pt x="354" y="122"/>
                    <a:pt x="382" y="72"/>
                    <a:pt x="362" y="71"/>
                  </a:cubicBezTo>
                  <a:cubicBezTo>
                    <a:pt x="311" y="68"/>
                    <a:pt x="267" y="43"/>
                    <a:pt x="238" y="25"/>
                  </a:cubicBezTo>
                  <a:cubicBezTo>
                    <a:pt x="235" y="23"/>
                    <a:pt x="232" y="21"/>
                    <a:pt x="229" y="19"/>
                  </a:cubicBezTo>
                  <a:cubicBezTo>
                    <a:pt x="229" y="134"/>
                    <a:pt x="229" y="134"/>
                    <a:pt x="229" y="134"/>
                  </a:cubicBezTo>
                  <a:cubicBezTo>
                    <a:pt x="229" y="172"/>
                    <a:pt x="206" y="202"/>
                    <a:pt x="180" y="214"/>
                  </a:cubicBezTo>
                  <a:cubicBezTo>
                    <a:pt x="142" y="233"/>
                    <a:pt x="100" y="221"/>
                    <a:pt x="86" y="189"/>
                  </a:cubicBezTo>
                  <a:cubicBezTo>
                    <a:pt x="72" y="157"/>
                    <a:pt x="91" y="116"/>
                    <a:pt x="129" y="97"/>
                  </a:cubicBezTo>
                  <a:cubicBezTo>
                    <a:pt x="150" y="87"/>
                    <a:pt x="172" y="86"/>
                    <a:pt x="190" y="93"/>
                  </a:cubicBezTo>
                  <a:cubicBezTo>
                    <a:pt x="190" y="4"/>
                    <a:pt x="190" y="4"/>
                    <a:pt x="190" y="4"/>
                  </a:cubicBezTo>
                  <a:cubicBezTo>
                    <a:pt x="178" y="1"/>
                    <a:pt x="166" y="0"/>
                    <a:pt x="154" y="0"/>
                  </a:cubicBezTo>
                  <a:cubicBezTo>
                    <a:pt x="69" y="0"/>
                    <a:pt x="0" y="70"/>
                    <a:pt x="0" y="156"/>
                  </a:cubicBezTo>
                  <a:cubicBezTo>
                    <a:pt x="0" y="242"/>
                    <a:pt x="69" y="312"/>
                    <a:pt x="154" y="312"/>
                  </a:cubicBezTo>
                  <a:cubicBezTo>
                    <a:pt x="239" y="312"/>
                    <a:pt x="308" y="242"/>
                    <a:pt x="308" y="156"/>
                  </a:cubicBezTo>
                  <a:cubicBezTo>
                    <a:pt x="308" y="149"/>
                    <a:pt x="308" y="142"/>
                    <a:pt x="307" y="135"/>
                  </a:cubicBezTo>
                  <a:close/>
                </a:path>
              </a:pathLst>
            </a:custGeom>
            <a:solidFill>
              <a:schemeClr val="bg1"/>
            </a:solidFill>
            <a:ln>
              <a:noFill/>
            </a:ln>
          </p:spPr>
          <p:txBody>
            <a:bodyPr vert="horz" wrap="square" lIns="68580" tIns="34290" rIns="68580" bIns="34290" numCol="1" anchor="t" anchorCtr="0" compatLnSpc="1"/>
            <a:lstStyle/>
            <a:p>
              <a:endParaRPr lang="en-US" dirty="0">
                <a:solidFill>
                  <a:schemeClr val="bg1">
                    <a:lumMod val="50000"/>
                  </a:schemeClr>
                </a:solidFill>
                <a:cs typeface="+mn-ea"/>
                <a:sym typeface="+mn-lt"/>
              </a:endParaRPr>
            </a:p>
          </p:txBody>
        </p:sp>
      </p:grpSp>
      <p:grpSp>
        <p:nvGrpSpPr>
          <p:cNvPr id="32" name="Group 4"/>
          <p:cNvGrpSpPr/>
          <p:nvPr/>
        </p:nvGrpSpPr>
        <p:grpSpPr>
          <a:xfrm>
            <a:off x="2883853" y="3733165"/>
            <a:ext cx="569595" cy="569595"/>
            <a:chOff x="2119522" y="4253638"/>
            <a:chExt cx="759173" cy="759173"/>
          </a:xfrm>
          <a:solidFill>
            <a:schemeClr val="bg1"/>
          </a:solidFill>
        </p:grpSpPr>
        <p:sp>
          <p:nvSpPr>
            <p:cNvPr id="36" name="Teardrop 85"/>
            <p:cNvSpPr/>
            <p:nvPr/>
          </p:nvSpPr>
          <p:spPr>
            <a:xfrm rot="16200000">
              <a:off x="2119522" y="4253638"/>
              <a:ext cx="759173" cy="759173"/>
            </a:xfrm>
            <a:prstGeom prst="teardrop">
              <a:avLst>
                <a:gd name="adj" fmla="val 84975"/>
              </a:avLst>
            </a:prstGeom>
            <a:solidFill>
              <a:schemeClr val="bg1"/>
            </a:solidFill>
            <a:ln>
              <a:solidFill>
                <a:schemeClr val="bg1"/>
              </a:solidFill>
            </a:ln>
            <a:extLst/>
          </p:spPr>
          <p:txBody>
            <a:bodyPr vert="horz" wrap="square" lIns="68580" tIns="34290" rIns="68580" bIns="34290" numCol="1" anchor="t" anchorCtr="0" compatLnSpc="1"/>
            <a:lstStyle/>
            <a:p>
              <a:endParaRPr lang="en-US" dirty="0">
                <a:solidFill>
                  <a:schemeClr val="bg1">
                    <a:lumMod val="50000"/>
                  </a:schemeClr>
                </a:solidFill>
                <a:cs typeface="+mn-ea"/>
                <a:sym typeface="+mn-lt"/>
              </a:endParaRPr>
            </a:p>
          </p:txBody>
        </p:sp>
        <p:sp>
          <p:nvSpPr>
            <p:cNvPr id="37" name="AutoShape 48"/>
            <p:cNvSpPr/>
            <p:nvPr/>
          </p:nvSpPr>
          <p:spPr bwMode="auto">
            <a:xfrm>
              <a:off x="2368841" y="4455705"/>
              <a:ext cx="309720" cy="315161"/>
            </a:xfrm>
            <a:custGeom>
              <a:avLst/>
              <a:gdLst>
                <a:gd name="T0" fmla="*/ 0 w 21600"/>
                <a:gd name="T1" fmla="*/ 11506 h 21600"/>
                <a:gd name="T2" fmla="*/ 7091 w 21600"/>
                <a:gd name="T3" fmla="*/ 14436 h 21600"/>
                <a:gd name="T4" fmla="*/ 10145 w 21600"/>
                <a:gd name="T5" fmla="*/ 21600 h 21600"/>
                <a:gd name="T6" fmla="*/ 14291 w 21600"/>
                <a:gd name="T7" fmla="*/ 21600 h 21600"/>
                <a:gd name="T8" fmla="*/ 0 w 21600"/>
                <a:gd name="T9" fmla="*/ 7381 h 21600"/>
                <a:gd name="T10" fmla="*/ 0 w 21600"/>
                <a:gd name="T11" fmla="*/ 11506 h 21600"/>
                <a:gd name="T12" fmla="*/ 0 w 21600"/>
                <a:gd name="T13" fmla="*/ 4125 h 21600"/>
                <a:gd name="T14" fmla="*/ 17455 w 21600"/>
                <a:gd name="T15" fmla="*/ 21600 h 21600"/>
                <a:gd name="T16" fmla="*/ 21600 w 21600"/>
                <a:gd name="T17" fmla="*/ 21600 h 21600"/>
                <a:gd name="T18" fmla="*/ 0 w 21600"/>
                <a:gd name="T19" fmla="*/ 0 h 21600"/>
                <a:gd name="T20" fmla="*/ 0 w 21600"/>
                <a:gd name="T21" fmla="*/ 4125 h 21600"/>
                <a:gd name="T22" fmla="*/ 5782 w 21600"/>
                <a:gd name="T23" fmla="*/ 18669 h 21600"/>
                <a:gd name="T24" fmla="*/ 2836 w 21600"/>
                <a:gd name="T25" fmla="*/ 21600 h 21600"/>
                <a:gd name="T26" fmla="*/ 0 w 21600"/>
                <a:gd name="T27" fmla="*/ 18669 h 21600"/>
                <a:gd name="T28" fmla="*/ 2836 w 21600"/>
                <a:gd name="T29" fmla="*/ 15847 h 21600"/>
                <a:gd name="T30" fmla="*/ 5782 w 21600"/>
                <a:gd name="T31" fmla="*/ 18669 h 21600"/>
                <a:gd name="T32" fmla="*/ 5782 w 21600"/>
                <a:gd name="T33" fmla="*/ 1866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11506"/>
                  </a:moveTo>
                  <a:cubicBezTo>
                    <a:pt x="2727" y="11506"/>
                    <a:pt x="5236" y="12482"/>
                    <a:pt x="7091" y="14436"/>
                  </a:cubicBezTo>
                  <a:cubicBezTo>
                    <a:pt x="9055" y="16390"/>
                    <a:pt x="10145" y="18886"/>
                    <a:pt x="10145" y="21600"/>
                  </a:cubicBezTo>
                  <a:cubicBezTo>
                    <a:pt x="14291" y="21600"/>
                    <a:pt x="14291" y="21600"/>
                    <a:pt x="14291" y="21600"/>
                  </a:cubicBezTo>
                  <a:cubicBezTo>
                    <a:pt x="14291" y="13785"/>
                    <a:pt x="7855" y="7381"/>
                    <a:pt x="0" y="7381"/>
                  </a:cubicBezTo>
                  <a:lnTo>
                    <a:pt x="0" y="11506"/>
                  </a:lnTo>
                  <a:close/>
                  <a:moveTo>
                    <a:pt x="0" y="4125"/>
                  </a:moveTo>
                  <a:cubicBezTo>
                    <a:pt x="9600" y="4125"/>
                    <a:pt x="17455" y="11940"/>
                    <a:pt x="17455" y="21600"/>
                  </a:cubicBezTo>
                  <a:cubicBezTo>
                    <a:pt x="21600" y="21600"/>
                    <a:pt x="21600" y="21600"/>
                    <a:pt x="21600" y="21600"/>
                  </a:cubicBezTo>
                  <a:cubicBezTo>
                    <a:pt x="21600" y="9660"/>
                    <a:pt x="11891" y="0"/>
                    <a:pt x="0" y="0"/>
                  </a:cubicBezTo>
                  <a:lnTo>
                    <a:pt x="0" y="4125"/>
                  </a:lnTo>
                  <a:close/>
                  <a:moveTo>
                    <a:pt x="5782" y="18669"/>
                  </a:moveTo>
                  <a:cubicBezTo>
                    <a:pt x="5782" y="20297"/>
                    <a:pt x="4473" y="21600"/>
                    <a:pt x="2836" y="21600"/>
                  </a:cubicBezTo>
                  <a:cubicBezTo>
                    <a:pt x="1309" y="21600"/>
                    <a:pt x="0" y="20297"/>
                    <a:pt x="0" y="18669"/>
                  </a:cubicBezTo>
                  <a:cubicBezTo>
                    <a:pt x="0" y="17150"/>
                    <a:pt x="1309" y="15847"/>
                    <a:pt x="2836" y="15847"/>
                  </a:cubicBezTo>
                  <a:cubicBezTo>
                    <a:pt x="4473" y="15847"/>
                    <a:pt x="5782" y="17150"/>
                    <a:pt x="5782" y="18669"/>
                  </a:cubicBezTo>
                  <a:close/>
                  <a:moveTo>
                    <a:pt x="5782" y="18669"/>
                  </a:moveTo>
                </a:path>
              </a:pathLst>
            </a:custGeom>
            <a:solidFill>
              <a:srgbClr val="8BCCD5"/>
            </a:solidFill>
            <a:ln>
              <a:noFill/>
            </a:ln>
            <a:extLst/>
          </p:spPr>
          <p:txBody>
            <a:bodyPr lIns="0" tIns="0" rIns="0" bIns="0"/>
            <a:lstStyle/>
            <a:p>
              <a:endParaRPr lang="en-US" dirty="0">
                <a:solidFill>
                  <a:schemeClr val="bg1">
                    <a:lumMod val="50000"/>
                  </a:schemeClr>
                </a:solidFill>
                <a:cs typeface="+mn-ea"/>
                <a:sym typeface="+mn-lt"/>
              </a:endParaRPr>
            </a:p>
          </p:txBody>
        </p:sp>
      </p:grpSp>
      <p:grpSp>
        <p:nvGrpSpPr>
          <p:cNvPr id="39" name="组合 38"/>
          <p:cNvGrpSpPr/>
          <p:nvPr/>
        </p:nvGrpSpPr>
        <p:grpSpPr>
          <a:xfrm>
            <a:off x="5601335" y="3733165"/>
            <a:ext cx="569595" cy="569595"/>
            <a:chOff x="5458460" y="3866515"/>
            <a:chExt cx="569595" cy="569595"/>
          </a:xfrm>
        </p:grpSpPr>
        <p:sp>
          <p:nvSpPr>
            <p:cNvPr id="43" name="Teardrop 86"/>
            <p:cNvSpPr/>
            <p:nvPr/>
          </p:nvSpPr>
          <p:spPr>
            <a:xfrm rot="16200000">
              <a:off x="5458460" y="3866515"/>
              <a:ext cx="569595" cy="569595"/>
            </a:xfrm>
            <a:prstGeom prst="teardrop">
              <a:avLst>
                <a:gd name="adj" fmla="val 84975"/>
              </a:avLst>
            </a:prstGeom>
            <a:solidFill>
              <a:srgbClr val="8BCC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cs typeface="+mn-ea"/>
                <a:sym typeface="+mn-lt"/>
              </a:endParaRPr>
            </a:p>
          </p:txBody>
        </p:sp>
        <p:grpSp>
          <p:nvGrpSpPr>
            <p:cNvPr id="44" name="组合 43"/>
            <p:cNvGrpSpPr/>
            <p:nvPr/>
          </p:nvGrpSpPr>
          <p:grpSpPr>
            <a:xfrm>
              <a:off x="5563235" y="4017010"/>
              <a:ext cx="360045" cy="268129"/>
              <a:chOff x="3582988" y="4683125"/>
              <a:chExt cx="557212" cy="484188"/>
            </a:xfrm>
            <a:solidFill>
              <a:srgbClr val="FFFFFF"/>
            </a:solidFill>
          </p:grpSpPr>
          <p:sp>
            <p:nvSpPr>
              <p:cNvPr id="45" name="Freeform 5"/>
              <p:cNvSpPr>
                <a:spLocks noEditPoints="1"/>
              </p:cNvSpPr>
              <p:nvPr/>
            </p:nvSpPr>
            <p:spPr bwMode="auto">
              <a:xfrm>
                <a:off x="3582988" y="4756150"/>
                <a:ext cx="511175" cy="411163"/>
              </a:xfrm>
              <a:custGeom>
                <a:avLst/>
                <a:gdLst>
                  <a:gd name="T0" fmla="*/ 111 w 134"/>
                  <a:gd name="T1" fmla="*/ 45 h 107"/>
                  <a:gd name="T2" fmla="*/ 108 w 134"/>
                  <a:gd name="T3" fmla="*/ 41 h 107"/>
                  <a:gd name="T4" fmla="*/ 107 w 134"/>
                  <a:gd name="T5" fmla="*/ 25 h 107"/>
                  <a:gd name="T6" fmla="*/ 78 w 134"/>
                  <a:gd name="T7" fmla="*/ 26 h 107"/>
                  <a:gd name="T8" fmla="*/ 73 w 134"/>
                  <a:gd name="T9" fmla="*/ 19 h 107"/>
                  <a:gd name="T10" fmla="*/ 50 w 134"/>
                  <a:gd name="T11" fmla="*/ 7 h 107"/>
                  <a:gd name="T12" fmla="*/ 12 w 134"/>
                  <a:gd name="T13" fmla="*/ 39 h 107"/>
                  <a:gd name="T14" fmla="*/ 2 w 134"/>
                  <a:gd name="T15" fmla="*/ 68 h 107"/>
                  <a:gd name="T16" fmla="*/ 57 w 134"/>
                  <a:gd name="T17" fmla="*/ 105 h 107"/>
                  <a:gd name="T18" fmla="*/ 124 w 134"/>
                  <a:gd name="T19" fmla="*/ 76 h 107"/>
                  <a:gd name="T20" fmla="*/ 111 w 134"/>
                  <a:gd name="T21" fmla="*/ 45 h 107"/>
                  <a:gd name="T22" fmla="*/ 59 w 134"/>
                  <a:gd name="T23" fmla="*/ 97 h 107"/>
                  <a:gd name="T24" fmla="*/ 16 w 134"/>
                  <a:gd name="T25" fmla="*/ 70 h 107"/>
                  <a:gd name="T26" fmla="*/ 59 w 134"/>
                  <a:gd name="T27" fmla="*/ 40 h 107"/>
                  <a:gd name="T28" fmla="*/ 103 w 134"/>
                  <a:gd name="T29" fmla="*/ 65 h 107"/>
                  <a:gd name="T30" fmla="*/ 59 w 134"/>
                  <a:gd name="T31" fmla="*/ 9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 h="107">
                    <a:moveTo>
                      <a:pt x="111" y="45"/>
                    </a:moveTo>
                    <a:cubicBezTo>
                      <a:pt x="105" y="44"/>
                      <a:pt x="108" y="41"/>
                      <a:pt x="108" y="41"/>
                    </a:cubicBezTo>
                    <a:cubicBezTo>
                      <a:pt x="108" y="41"/>
                      <a:pt x="113" y="32"/>
                      <a:pt x="107" y="25"/>
                    </a:cubicBezTo>
                    <a:cubicBezTo>
                      <a:pt x="98" y="17"/>
                      <a:pt x="78" y="26"/>
                      <a:pt x="78" y="26"/>
                    </a:cubicBezTo>
                    <a:cubicBezTo>
                      <a:pt x="70" y="28"/>
                      <a:pt x="72" y="25"/>
                      <a:pt x="73" y="19"/>
                    </a:cubicBezTo>
                    <a:cubicBezTo>
                      <a:pt x="73" y="12"/>
                      <a:pt x="71" y="0"/>
                      <a:pt x="50" y="7"/>
                    </a:cubicBezTo>
                    <a:cubicBezTo>
                      <a:pt x="30" y="14"/>
                      <a:pt x="12" y="39"/>
                      <a:pt x="12" y="39"/>
                    </a:cubicBezTo>
                    <a:cubicBezTo>
                      <a:pt x="0" y="55"/>
                      <a:pt x="2" y="68"/>
                      <a:pt x="2" y="68"/>
                    </a:cubicBezTo>
                    <a:cubicBezTo>
                      <a:pt x="5" y="96"/>
                      <a:pt x="34" y="103"/>
                      <a:pt x="57" y="105"/>
                    </a:cubicBezTo>
                    <a:cubicBezTo>
                      <a:pt x="82" y="107"/>
                      <a:pt x="115" y="97"/>
                      <a:pt x="124" y="76"/>
                    </a:cubicBezTo>
                    <a:cubicBezTo>
                      <a:pt x="134" y="54"/>
                      <a:pt x="116" y="46"/>
                      <a:pt x="111" y="45"/>
                    </a:cubicBezTo>
                    <a:close/>
                    <a:moveTo>
                      <a:pt x="59" y="97"/>
                    </a:moveTo>
                    <a:cubicBezTo>
                      <a:pt x="35" y="98"/>
                      <a:pt x="16" y="86"/>
                      <a:pt x="16" y="70"/>
                    </a:cubicBezTo>
                    <a:cubicBezTo>
                      <a:pt x="16" y="54"/>
                      <a:pt x="35" y="41"/>
                      <a:pt x="59" y="40"/>
                    </a:cubicBezTo>
                    <a:cubicBezTo>
                      <a:pt x="83" y="39"/>
                      <a:pt x="103" y="49"/>
                      <a:pt x="103" y="65"/>
                    </a:cubicBezTo>
                    <a:cubicBezTo>
                      <a:pt x="103" y="81"/>
                      <a:pt x="83" y="96"/>
                      <a:pt x="59"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46" name="Freeform 6"/>
              <p:cNvSpPr>
                <a:spLocks noEditPoints="1"/>
              </p:cNvSpPr>
              <p:nvPr/>
            </p:nvSpPr>
            <p:spPr bwMode="auto">
              <a:xfrm>
                <a:off x="3697288" y="4941888"/>
                <a:ext cx="203200" cy="179388"/>
              </a:xfrm>
              <a:custGeom>
                <a:avLst/>
                <a:gdLst>
                  <a:gd name="T0" fmla="*/ 24 w 53"/>
                  <a:gd name="T1" fmla="*/ 3 h 47"/>
                  <a:gd name="T2" fmla="*/ 3 w 53"/>
                  <a:gd name="T3" fmla="*/ 28 h 47"/>
                  <a:gd name="T4" fmla="*/ 9 w 53"/>
                  <a:gd name="T5" fmla="*/ 39 h 47"/>
                  <a:gd name="T6" fmla="*/ 46 w 53"/>
                  <a:gd name="T7" fmla="*/ 33 h 47"/>
                  <a:gd name="T8" fmla="*/ 24 w 53"/>
                  <a:gd name="T9" fmla="*/ 3 h 47"/>
                  <a:gd name="T10" fmla="*/ 18 w 53"/>
                  <a:gd name="T11" fmla="*/ 35 h 47"/>
                  <a:gd name="T12" fmla="*/ 10 w 53"/>
                  <a:gd name="T13" fmla="*/ 29 h 47"/>
                  <a:gd name="T14" fmla="*/ 18 w 53"/>
                  <a:gd name="T15" fmla="*/ 20 h 47"/>
                  <a:gd name="T16" fmla="*/ 26 w 53"/>
                  <a:gd name="T17" fmla="*/ 27 h 47"/>
                  <a:gd name="T18" fmla="*/ 18 w 53"/>
                  <a:gd name="T19" fmla="*/ 35 h 47"/>
                  <a:gd name="T20" fmla="*/ 33 w 53"/>
                  <a:gd name="T21" fmla="*/ 22 h 47"/>
                  <a:gd name="T22" fmla="*/ 28 w 53"/>
                  <a:gd name="T23" fmla="*/ 22 h 47"/>
                  <a:gd name="T24" fmla="*/ 29 w 53"/>
                  <a:gd name="T25" fmla="*/ 17 h 47"/>
                  <a:gd name="T26" fmla="*/ 34 w 53"/>
                  <a:gd name="T27" fmla="*/ 18 h 47"/>
                  <a:gd name="T28" fmla="*/ 33 w 53"/>
                  <a:gd name="T29"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 h="47">
                    <a:moveTo>
                      <a:pt x="24" y="3"/>
                    </a:moveTo>
                    <a:cubicBezTo>
                      <a:pt x="0" y="6"/>
                      <a:pt x="3" y="28"/>
                      <a:pt x="3" y="28"/>
                    </a:cubicBezTo>
                    <a:cubicBezTo>
                      <a:pt x="3" y="28"/>
                      <a:pt x="3" y="35"/>
                      <a:pt x="9" y="39"/>
                    </a:cubicBezTo>
                    <a:cubicBezTo>
                      <a:pt x="24" y="47"/>
                      <a:pt x="38" y="42"/>
                      <a:pt x="46" y="33"/>
                    </a:cubicBezTo>
                    <a:cubicBezTo>
                      <a:pt x="53" y="23"/>
                      <a:pt x="49" y="0"/>
                      <a:pt x="24" y="3"/>
                    </a:cubicBezTo>
                    <a:close/>
                    <a:moveTo>
                      <a:pt x="18" y="35"/>
                    </a:moveTo>
                    <a:cubicBezTo>
                      <a:pt x="14" y="35"/>
                      <a:pt x="10" y="32"/>
                      <a:pt x="10" y="29"/>
                    </a:cubicBezTo>
                    <a:cubicBezTo>
                      <a:pt x="10" y="25"/>
                      <a:pt x="13" y="21"/>
                      <a:pt x="18" y="20"/>
                    </a:cubicBezTo>
                    <a:cubicBezTo>
                      <a:pt x="23" y="20"/>
                      <a:pt x="26" y="23"/>
                      <a:pt x="26" y="27"/>
                    </a:cubicBezTo>
                    <a:cubicBezTo>
                      <a:pt x="26" y="31"/>
                      <a:pt x="23" y="34"/>
                      <a:pt x="18" y="35"/>
                    </a:cubicBezTo>
                    <a:close/>
                    <a:moveTo>
                      <a:pt x="33" y="22"/>
                    </a:moveTo>
                    <a:cubicBezTo>
                      <a:pt x="31" y="24"/>
                      <a:pt x="29" y="23"/>
                      <a:pt x="28" y="22"/>
                    </a:cubicBezTo>
                    <a:cubicBezTo>
                      <a:pt x="28" y="21"/>
                      <a:pt x="28" y="18"/>
                      <a:pt x="29" y="17"/>
                    </a:cubicBezTo>
                    <a:cubicBezTo>
                      <a:pt x="31" y="16"/>
                      <a:pt x="33" y="16"/>
                      <a:pt x="34" y="18"/>
                    </a:cubicBezTo>
                    <a:cubicBezTo>
                      <a:pt x="35" y="19"/>
                      <a:pt x="34" y="21"/>
                      <a:pt x="33"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47" name="Freeform 7"/>
              <p:cNvSpPr/>
              <p:nvPr/>
            </p:nvSpPr>
            <p:spPr bwMode="auto">
              <a:xfrm>
                <a:off x="3952875" y="4683125"/>
                <a:ext cx="187325" cy="215900"/>
              </a:xfrm>
              <a:custGeom>
                <a:avLst/>
                <a:gdLst>
                  <a:gd name="T0" fmla="*/ 49 w 49"/>
                  <a:gd name="T1" fmla="*/ 51 h 56"/>
                  <a:gd name="T2" fmla="*/ 49 w 49"/>
                  <a:gd name="T3" fmla="*/ 50 h 56"/>
                  <a:gd name="T4" fmla="*/ 49 w 49"/>
                  <a:gd name="T5" fmla="*/ 43 h 56"/>
                  <a:gd name="T6" fmla="*/ 6 w 49"/>
                  <a:gd name="T7" fmla="*/ 0 h 56"/>
                  <a:gd name="T8" fmla="*/ 0 w 49"/>
                  <a:gd name="T9" fmla="*/ 6 h 56"/>
                  <a:gd name="T10" fmla="*/ 6 w 49"/>
                  <a:gd name="T11" fmla="*/ 12 h 56"/>
                  <a:gd name="T12" fmla="*/ 37 w 49"/>
                  <a:gd name="T13" fmla="*/ 43 h 56"/>
                  <a:gd name="T14" fmla="*/ 37 w 49"/>
                  <a:gd name="T15" fmla="*/ 49 h 56"/>
                  <a:gd name="T16" fmla="*/ 37 w 49"/>
                  <a:gd name="T17" fmla="*/ 49 h 56"/>
                  <a:gd name="T18" fmla="*/ 37 w 49"/>
                  <a:gd name="T19" fmla="*/ 50 h 56"/>
                  <a:gd name="T20" fmla="*/ 43 w 49"/>
                  <a:gd name="T21" fmla="*/ 56 h 56"/>
                  <a:gd name="T22" fmla="*/ 49 w 49"/>
                  <a:gd name="T23" fmla="*/ 51 h 56"/>
                  <a:gd name="T24" fmla="*/ 49 w 49"/>
                  <a:gd name="T25" fmla="*/ 51 h 56"/>
                  <a:gd name="T26" fmla="*/ 49 w 49"/>
                  <a:gd name="T27" fmla="*/ 5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56">
                    <a:moveTo>
                      <a:pt x="49" y="51"/>
                    </a:moveTo>
                    <a:cubicBezTo>
                      <a:pt x="49" y="51"/>
                      <a:pt x="49" y="50"/>
                      <a:pt x="49" y="50"/>
                    </a:cubicBezTo>
                    <a:cubicBezTo>
                      <a:pt x="49" y="48"/>
                      <a:pt x="49" y="46"/>
                      <a:pt x="49" y="43"/>
                    </a:cubicBezTo>
                    <a:cubicBezTo>
                      <a:pt x="49" y="19"/>
                      <a:pt x="30" y="0"/>
                      <a:pt x="6" y="0"/>
                    </a:cubicBezTo>
                    <a:cubicBezTo>
                      <a:pt x="3" y="0"/>
                      <a:pt x="0" y="3"/>
                      <a:pt x="0" y="6"/>
                    </a:cubicBezTo>
                    <a:cubicBezTo>
                      <a:pt x="0" y="9"/>
                      <a:pt x="3" y="12"/>
                      <a:pt x="6" y="12"/>
                    </a:cubicBezTo>
                    <a:cubicBezTo>
                      <a:pt x="23" y="12"/>
                      <a:pt x="37" y="26"/>
                      <a:pt x="37" y="43"/>
                    </a:cubicBezTo>
                    <a:cubicBezTo>
                      <a:pt x="37" y="45"/>
                      <a:pt x="37" y="47"/>
                      <a:pt x="37" y="49"/>
                    </a:cubicBezTo>
                    <a:cubicBezTo>
                      <a:pt x="37" y="49"/>
                      <a:pt x="37" y="49"/>
                      <a:pt x="37" y="49"/>
                    </a:cubicBezTo>
                    <a:cubicBezTo>
                      <a:pt x="37" y="49"/>
                      <a:pt x="37" y="50"/>
                      <a:pt x="37" y="50"/>
                    </a:cubicBezTo>
                    <a:cubicBezTo>
                      <a:pt x="37" y="53"/>
                      <a:pt x="40" y="56"/>
                      <a:pt x="43" y="56"/>
                    </a:cubicBezTo>
                    <a:cubicBezTo>
                      <a:pt x="46" y="56"/>
                      <a:pt x="48" y="54"/>
                      <a:pt x="49" y="51"/>
                    </a:cubicBezTo>
                    <a:cubicBezTo>
                      <a:pt x="49" y="51"/>
                      <a:pt x="49" y="51"/>
                      <a:pt x="49" y="51"/>
                    </a:cubicBezTo>
                    <a:cubicBezTo>
                      <a:pt x="49" y="51"/>
                      <a:pt x="49" y="51"/>
                      <a:pt x="49"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sp>
            <p:nvSpPr>
              <p:cNvPr id="48" name="Freeform 8"/>
              <p:cNvSpPr/>
              <p:nvPr/>
            </p:nvSpPr>
            <p:spPr bwMode="auto">
              <a:xfrm>
                <a:off x="3957638" y="4756150"/>
                <a:ext cx="111125" cy="123825"/>
              </a:xfrm>
              <a:custGeom>
                <a:avLst/>
                <a:gdLst>
                  <a:gd name="T0" fmla="*/ 29 w 29"/>
                  <a:gd name="T1" fmla="*/ 27 h 32"/>
                  <a:gd name="T2" fmla="*/ 29 w 29"/>
                  <a:gd name="T3" fmla="*/ 24 h 32"/>
                  <a:gd name="T4" fmla="*/ 5 w 29"/>
                  <a:gd name="T5" fmla="*/ 0 h 32"/>
                  <a:gd name="T6" fmla="*/ 0 w 29"/>
                  <a:gd name="T7" fmla="*/ 5 h 32"/>
                  <a:gd name="T8" fmla="*/ 5 w 29"/>
                  <a:gd name="T9" fmla="*/ 10 h 32"/>
                  <a:gd name="T10" fmla="*/ 19 w 29"/>
                  <a:gd name="T11" fmla="*/ 24 h 32"/>
                  <a:gd name="T12" fmla="*/ 19 w 29"/>
                  <a:gd name="T13" fmla="*/ 26 h 32"/>
                  <a:gd name="T14" fmla="*/ 19 w 29"/>
                  <a:gd name="T15" fmla="*/ 26 h 32"/>
                  <a:gd name="T16" fmla="*/ 19 w 29"/>
                  <a:gd name="T17" fmla="*/ 27 h 32"/>
                  <a:gd name="T18" fmla="*/ 24 w 29"/>
                  <a:gd name="T19" fmla="*/ 32 h 32"/>
                  <a:gd name="T20" fmla="*/ 29 w 29"/>
                  <a:gd name="T21" fmla="*/ 27 h 32"/>
                  <a:gd name="T22" fmla="*/ 29 w 29"/>
                  <a:gd name="T23" fmla="*/ 27 h 32"/>
                  <a:gd name="T24" fmla="*/ 29 w 29"/>
                  <a:gd name="T25" fmla="*/ 27 h 32"/>
                  <a:gd name="T26" fmla="*/ 29 w 29"/>
                  <a:gd name="T27" fmla="*/ 27 h 32"/>
                  <a:gd name="T28" fmla="*/ 29 w 29"/>
                  <a:gd name="T29" fmla="*/ 2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32">
                    <a:moveTo>
                      <a:pt x="29" y="27"/>
                    </a:moveTo>
                    <a:cubicBezTo>
                      <a:pt x="29" y="26"/>
                      <a:pt x="29" y="25"/>
                      <a:pt x="29" y="24"/>
                    </a:cubicBezTo>
                    <a:cubicBezTo>
                      <a:pt x="29" y="11"/>
                      <a:pt x="18" y="0"/>
                      <a:pt x="5" y="0"/>
                    </a:cubicBezTo>
                    <a:cubicBezTo>
                      <a:pt x="2" y="0"/>
                      <a:pt x="0" y="3"/>
                      <a:pt x="0" y="5"/>
                    </a:cubicBezTo>
                    <a:cubicBezTo>
                      <a:pt x="0" y="8"/>
                      <a:pt x="2" y="10"/>
                      <a:pt x="5" y="10"/>
                    </a:cubicBezTo>
                    <a:cubicBezTo>
                      <a:pt x="13" y="10"/>
                      <a:pt x="19" y="17"/>
                      <a:pt x="19" y="24"/>
                    </a:cubicBezTo>
                    <a:cubicBezTo>
                      <a:pt x="19" y="25"/>
                      <a:pt x="19" y="26"/>
                      <a:pt x="19" y="26"/>
                    </a:cubicBezTo>
                    <a:cubicBezTo>
                      <a:pt x="19" y="26"/>
                      <a:pt x="19" y="26"/>
                      <a:pt x="19" y="26"/>
                    </a:cubicBezTo>
                    <a:cubicBezTo>
                      <a:pt x="19" y="26"/>
                      <a:pt x="19" y="27"/>
                      <a:pt x="19" y="27"/>
                    </a:cubicBezTo>
                    <a:cubicBezTo>
                      <a:pt x="19" y="30"/>
                      <a:pt x="21" y="32"/>
                      <a:pt x="24" y="32"/>
                    </a:cubicBezTo>
                    <a:cubicBezTo>
                      <a:pt x="26" y="32"/>
                      <a:pt x="28" y="30"/>
                      <a:pt x="29" y="27"/>
                    </a:cubicBezTo>
                    <a:cubicBezTo>
                      <a:pt x="29" y="27"/>
                      <a:pt x="29" y="27"/>
                      <a:pt x="29" y="27"/>
                    </a:cubicBezTo>
                    <a:cubicBezTo>
                      <a:pt x="29" y="27"/>
                      <a:pt x="29" y="27"/>
                      <a:pt x="29" y="27"/>
                    </a:cubicBezTo>
                    <a:cubicBezTo>
                      <a:pt x="29" y="27"/>
                      <a:pt x="29" y="27"/>
                      <a:pt x="29" y="27"/>
                    </a:cubicBezTo>
                    <a:cubicBezTo>
                      <a:pt x="29" y="27"/>
                      <a:pt x="29" y="27"/>
                      <a:pt x="2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grpSp>
      </p:grpSp>
      <p:sp>
        <p:nvSpPr>
          <p:cNvPr id="50" name="Teardrop 87"/>
          <p:cNvSpPr/>
          <p:nvPr/>
        </p:nvSpPr>
        <p:spPr>
          <a:xfrm rot="16200000">
            <a:off x="8303101" y="3733165"/>
            <a:ext cx="569595" cy="569595"/>
          </a:xfrm>
          <a:prstGeom prst="teardrop">
            <a:avLst>
              <a:gd name="adj" fmla="val 84975"/>
            </a:avLst>
          </a:prstGeom>
          <a:solidFill>
            <a:schemeClr val="bg1"/>
          </a:solidFill>
          <a:ln>
            <a:solidFill>
              <a:schemeClr val="bg1"/>
            </a:solidFill>
          </a:ln>
          <a:extLst/>
        </p:spPr>
        <p:txBody>
          <a:bodyPr vert="horz" wrap="square" lIns="68580" tIns="34290" rIns="68580" bIns="34290" numCol="1" anchor="t" anchorCtr="0" compatLnSpc="1"/>
          <a:lstStyle/>
          <a:p>
            <a:endParaRPr lang="en-US">
              <a:solidFill>
                <a:schemeClr val="bg1">
                  <a:lumMod val="50000"/>
                </a:schemeClr>
              </a:solidFill>
              <a:cs typeface="+mn-ea"/>
              <a:sym typeface="+mn-lt"/>
            </a:endParaRPr>
          </a:p>
        </p:txBody>
      </p:sp>
      <p:grpSp>
        <p:nvGrpSpPr>
          <p:cNvPr id="51" name="组合 50"/>
          <p:cNvGrpSpPr/>
          <p:nvPr/>
        </p:nvGrpSpPr>
        <p:grpSpPr>
          <a:xfrm>
            <a:off x="8429784" y="3866992"/>
            <a:ext cx="315754" cy="301466"/>
            <a:chOff x="5815013" y="3160713"/>
            <a:chExt cx="561975" cy="536575"/>
          </a:xfrm>
          <a:solidFill>
            <a:schemeClr val="tx1"/>
          </a:solidFill>
        </p:grpSpPr>
        <p:sp>
          <p:nvSpPr>
            <p:cNvPr id="55" name="Freeform 28"/>
            <p:cNvSpPr/>
            <p:nvPr/>
          </p:nvSpPr>
          <p:spPr bwMode="auto">
            <a:xfrm>
              <a:off x="5815013" y="3160713"/>
              <a:ext cx="561975" cy="536575"/>
            </a:xfrm>
            <a:custGeom>
              <a:avLst/>
              <a:gdLst>
                <a:gd name="T0" fmla="*/ 43 w 147"/>
                <a:gd name="T1" fmla="*/ 95 h 140"/>
                <a:gd name="T2" fmla="*/ 90 w 147"/>
                <a:gd name="T3" fmla="*/ 66 h 140"/>
                <a:gd name="T4" fmla="*/ 33 w 147"/>
                <a:gd name="T5" fmla="*/ 59 h 140"/>
                <a:gd name="T6" fmla="*/ 109 w 147"/>
                <a:gd name="T7" fmla="*/ 58 h 140"/>
                <a:gd name="T8" fmla="*/ 109 w 147"/>
                <a:gd name="T9" fmla="*/ 63 h 140"/>
                <a:gd name="T10" fmla="*/ 66 w 147"/>
                <a:gd name="T11" fmla="*/ 94 h 140"/>
                <a:gd name="T12" fmla="*/ 112 w 147"/>
                <a:gd name="T13" fmla="*/ 97 h 140"/>
                <a:gd name="T14" fmla="*/ 110 w 147"/>
                <a:gd name="T15" fmla="*/ 89 h 140"/>
                <a:gd name="T16" fmla="*/ 147 w 147"/>
                <a:gd name="T17" fmla="*/ 54 h 140"/>
                <a:gd name="T18" fmla="*/ 96 w 147"/>
                <a:gd name="T19" fmla="*/ 46 h 140"/>
                <a:gd name="T20" fmla="*/ 74 w 147"/>
                <a:gd name="T21" fmla="*/ 0 h 140"/>
                <a:gd name="T22" fmla="*/ 51 w 147"/>
                <a:gd name="T23" fmla="*/ 46 h 140"/>
                <a:gd name="T24" fmla="*/ 0 w 147"/>
                <a:gd name="T25" fmla="*/ 54 h 140"/>
                <a:gd name="T26" fmla="*/ 37 w 147"/>
                <a:gd name="T27" fmla="*/ 89 h 140"/>
                <a:gd name="T28" fmla="*/ 28 w 147"/>
                <a:gd name="T29" fmla="*/ 140 h 140"/>
                <a:gd name="T30" fmla="*/ 74 w 147"/>
                <a:gd name="T31" fmla="*/ 116 h 140"/>
                <a:gd name="T32" fmla="*/ 119 w 147"/>
                <a:gd name="T33" fmla="*/ 140 h 140"/>
                <a:gd name="T34" fmla="*/ 112 w 147"/>
                <a:gd name="T35" fmla="*/ 98 h 140"/>
                <a:gd name="T36" fmla="*/ 43 w 147"/>
                <a:gd name="T37" fmla="*/ 101 h 140"/>
                <a:gd name="T38" fmla="*/ 43 w 147"/>
                <a:gd name="T39" fmla="*/ 9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43" y="95"/>
                  </a:moveTo>
                  <a:cubicBezTo>
                    <a:pt x="47" y="91"/>
                    <a:pt x="90" y="66"/>
                    <a:pt x="90" y="66"/>
                  </a:cubicBezTo>
                  <a:cubicBezTo>
                    <a:pt x="33" y="59"/>
                    <a:pt x="33" y="59"/>
                    <a:pt x="33" y="59"/>
                  </a:cubicBezTo>
                  <a:cubicBezTo>
                    <a:pt x="109" y="58"/>
                    <a:pt x="109" y="58"/>
                    <a:pt x="109" y="58"/>
                  </a:cubicBezTo>
                  <a:cubicBezTo>
                    <a:pt x="109" y="58"/>
                    <a:pt x="112" y="60"/>
                    <a:pt x="109" y="63"/>
                  </a:cubicBezTo>
                  <a:cubicBezTo>
                    <a:pt x="106" y="66"/>
                    <a:pt x="66" y="94"/>
                    <a:pt x="66" y="94"/>
                  </a:cubicBezTo>
                  <a:cubicBezTo>
                    <a:pt x="112" y="97"/>
                    <a:pt x="112" y="97"/>
                    <a:pt x="112" y="97"/>
                  </a:cubicBezTo>
                  <a:cubicBezTo>
                    <a:pt x="110" y="89"/>
                    <a:pt x="110" y="89"/>
                    <a:pt x="110" y="89"/>
                  </a:cubicBezTo>
                  <a:cubicBezTo>
                    <a:pt x="147" y="54"/>
                    <a:pt x="147" y="54"/>
                    <a:pt x="147" y="54"/>
                  </a:cubicBezTo>
                  <a:cubicBezTo>
                    <a:pt x="96" y="46"/>
                    <a:pt x="96" y="46"/>
                    <a:pt x="96" y="46"/>
                  </a:cubicBezTo>
                  <a:cubicBezTo>
                    <a:pt x="74" y="0"/>
                    <a:pt x="74" y="0"/>
                    <a:pt x="74" y="0"/>
                  </a:cubicBezTo>
                  <a:cubicBezTo>
                    <a:pt x="51" y="46"/>
                    <a:pt x="51" y="46"/>
                    <a:pt x="51" y="46"/>
                  </a:cubicBezTo>
                  <a:cubicBezTo>
                    <a:pt x="0" y="54"/>
                    <a:pt x="0" y="54"/>
                    <a:pt x="0" y="54"/>
                  </a:cubicBezTo>
                  <a:cubicBezTo>
                    <a:pt x="37" y="89"/>
                    <a:pt x="37" y="89"/>
                    <a:pt x="37" y="89"/>
                  </a:cubicBezTo>
                  <a:cubicBezTo>
                    <a:pt x="28" y="140"/>
                    <a:pt x="28" y="140"/>
                    <a:pt x="28" y="140"/>
                  </a:cubicBezTo>
                  <a:cubicBezTo>
                    <a:pt x="74" y="116"/>
                    <a:pt x="74" y="116"/>
                    <a:pt x="74" y="116"/>
                  </a:cubicBezTo>
                  <a:cubicBezTo>
                    <a:pt x="119" y="140"/>
                    <a:pt x="119" y="140"/>
                    <a:pt x="119" y="140"/>
                  </a:cubicBezTo>
                  <a:cubicBezTo>
                    <a:pt x="112" y="98"/>
                    <a:pt x="112" y="98"/>
                    <a:pt x="112" y="98"/>
                  </a:cubicBezTo>
                  <a:cubicBezTo>
                    <a:pt x="43" y="101"/>
                    <a:pt x="43" y="101"/>
                    <a:pt x="43" y="101"/>
                  </a:cubicBezTo>
                  <a:cubicBezTo>
                    <a:pt x="43" y="101"/>
                    <a:pt x="40" y="98"/>
                    <a:pt x="43" y="95"/>
                  </a:cubicBezTo>
                  <a:close/>
                </a:path>
              </a:pathLst>
            </a:custGeom>
            <a:solidFill>
              <a:srgbClr val="8BCCD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dirty="0">
                <a:solidFill>
                  <a:schemeClr val="bg1">
                    <a:lumMod val="50000"/>
                  </a:schemeClr>
                </a:solidFill>
                <a:cs typeface="+mn-ea"/>
                <a:sym typeface="+mn-lt"/>
              </a:endParaRPr>
            </a:p>
          </p:txBody>
        </p:sp>
        <p:sp>
          <p:nvSpPr>
            <p:cNvPr id="56" name="Freeform 29"/>
            <p:cNvSpPr/>
            <p:nvPr/>
          </p:nvSpPr>
          <p:spPr bwMode="auto">
            <a:xfrm>
              <a:off x="6243638" y="3532188"/>
              <a:ext cx="26988" cy="4763"/>
            </a:xfrm>
            <a:custGeom>
              <a:avLst/>
              <a:gdLst>
                <a:gd name="T0" fmla="*/ 0 w 17"/>
                <a:gd name="T1" fmla="*/ 0 h 3"/>
                <a:gd name="T2" fmla="*/ 0 w 17"/>
                <a:gd name="T3" fmla="*/ 3 h 3"/>
                <a:gd name="T4" fmla="*/ 17 w 17"/>
                <a:gd name="T5" fmla="*/ 3 h 3"/>
                <a:gd name="T6" fmla="*/ 0 w 17"/>
                <a:gd name="T7" fmla="*/ 0 h 3"/>
              </a:gdLst>
              <a:ahLst/>
              <a:cxnLst>
                <a:cxn ang="0">
                  <a:pos x="T0" y="T1"/>
                </a:cxn>
                <a:cxn ang="0">
                  <a:pos x="T2" y="T3"/>
                </a:cxn>
                <a:cxn ang="0">
                  <a:pos x="T4" y="T5"/>
                </a:cxn>
                <a:cxn ang="0">
                  <a:pos x="T6" y="T7"/>
                </a:cxn>
              </a:cxnLst>
              <a:rect l="0" t="0" r="r" b="b"/>
              <a:pathLst>
                <a:path w="17" h="3">
                  <a:moveTo>
                    <a:pt x="0" y="0"/>
                  </a:moveTo>
                  <a:lnTo>
                    <a:pt x="0" y="3"/>
                  </a:lnTo>
                  <a:lnTo>
                    <a:pt x="17"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solidFill>
                  <a:schemeClr val="bg1">
                    <a:lumMod val="50000"/>
                  </a:schemeClr>
                </a:solidFill>
                <a:cs typeface="+mn-ea"/>
                <a:sym typeface="+mn-lt"/>
              </a:endParaRPr>
            </a:p>
          </p:txBody>
        </p:sp>
      </p:grpSp>
      <p:grpSp>
        <p:nvGrpSpPr>
          <p:cNvPr id="57" name="组合 56"/>
          <p:cNvGrpSpPr/>
          <p:nvPr/>
        </p:nvGrpSpPr>
        <p:grpSpPr>
          <a:xfrm>
            <a:off x="4727366" y="2118399"/>
            <a:ext cx="2317531" cy="1265753"/>
            <a:chOff x="1578" y="7431"/>
            <a:chExt cx="3336" cy="3967"/>
          </a:xfrm>
        </p:grpSpPr>
        <p:sp>
          <p:nvSpPr>
            <p:cNvPr id="58" name="矩形 57"/>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59" name="矩形 58"/>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grpSp>
        <p:nvGrpSpPr>
          <p:cNvPr id="60" name="组合 59"/>
          <p:cNvGrpSpPr/>
          <p:nvPr/>
        </p:nvGrpSpPr>
        <p:grpSpPr>
          <a:xfrm>
            <a:off x="7439134" y="2118399"/>
            <a:ext cx="2317531" cy="1265753"/>
            <a:chOff x="1578" y="7431"/>
            <a:chExt cx="3336" cy="3967"/>
          </a:xfrm>
        </p:grpSpPr>
        <p:sp>
          <p:nvSpPr>
            <p:cNvPr id="61" name="矩形 60"/>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62" name="矩形 61"/>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grpSp>
        <p:nvGrpSpPr>
          <p:cNvPr id="63" name="组合 62"/>
          <p:cNvGrpSpPr/>
          <p:nvPr/>
        </p:nvGrpSpPr>
        <p:grpSpPr>
          <a:xfrm>
            <a:off x="2154620" y="4462201"/>
            <a:ext cx="2317531" cy="1265753"/>
            <a:chOff x="1578" y="7431"/>
            <a:chExt cx="3336" cy="3967"/>
          </a:xfrm>
        </p:grpSpPr>
        <p:sp>
          <p:nvSpPr>
            <p:cNvPr id="64" name="矩形 63"/>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65" name="矩形 64"/>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grpSp>
        <p:nvGrpSpPr>
          <p:cNvPr id="66" name="组合 65"/>
          <p:cNvGrpSpPr/>
          <p:nvPr/>
        </p:nvGrpSpPr>
        <p:grpSpPr>
          <a:xfrm>
            <a:off x="4848234" y="4462201"/>
            <a:ext cx="2317531" cy="1265753"/>
            <a:chOff x="1578" y="7431"/>
            <a:chExt cx="3336" cy="3967"/>
          </a:xfrm>
        </p:grpSpPr>
        <p:sp>
          <p:nvSpPr>
            <p:cNvPr id="67" name="矩形 66"/>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68" name="矩形 67"/>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grpSp>
        <p:nvGrpSpPr>
          <p:cNvPr id="69" name="组合 68"/>
          <p:cNvGrpSpPr/>
          <p:nvPr/>
        </p:nvGrpSpPr>
        <p:grpSpPr>
          <a:xfrm>
            <a:off x="7560002" y="4462201"/>
            <a:ext cx="2317531" cy="1265753"/>
            <a:chOff x="1578" y="7431"/>
            <a:chExt cx="3336" cy="3967"/>
          </a:xfrm>
        </p:grpSpPr>
        <p:sp>
          <p:nvSpPr>
            <p:cNvPr id="70" name="矩形 69"/>
            <p:cNvSpPr/>
            <p:nvPr/>
          </p:nvSpPr>
          <p:spPr>
            <a:xfrm>
              <a:off x="1578" y="8408"/>
              <a:ext cx="3336" cy="2990"/>
            </a:xfrm>
            <a:prstGeom prst="rect">
              <a:avLst/>
            </a:prstGeom>
          </p:spPr>
          <p:txBody>
            <a:bodyPr wrap="square">
              <a:spAutoFit/>
            </a:bodyPr>
            <a:lstStyle/>
            <a:p>
              <a:pPr>
                <a:spcAft>
                  <a:spcPts val="450"/>
                </a:spcAft>
              </a:pPr>
              <a:r>
                <a:rPr lang="zh-CN" altLang="en-US" sz="1400" dirty="0">
                  <a:solidFill>
                    <a:schemeClr val="bg1">
                      <a:lumMod val="50000"/>
                    </a:schemeClr>
                  </a:solidFill>
                  <a:cs typeface="+mn-ea"/>
                  <a:sym typeface="+mn-lt"/>
                </a:rPr>
                <a:t>请在此处添加详细描述文本，尽量与标题文本语言风格相符合，语言描述尽量简洁生动。</a:t>
              </a:r>
              <a:endParaRPr lang="en-US" altLang="zh-CN" sz="1400" dirty="0">
                <a:solidFill>
                  <a:schemeClr val="bg1">
                    <a:lumMod val="50000"/>
                  </a:schemeClr>
                </a:solidFill>
                <a:cs typeface="+mn-ea"/>
                <a:sym typeface="+mn-lt"/>
              </a:endParaRPr>
            </a:p>
          </p:txBody>
        </p:sp>
        <p:sp>
          <p:nvSpPr>
            <p:cNvPr id="71" name="矩形 70"/>
            <p:cNvSpPr/>
            <p:nvPr/>
          </p:nvSpPr>
          <p:spPr>
            <a:xfrm>
              <a:off x="1578" y="7431"/>
              <a:ext cx="3336" cy="840"/>
            </a:xfrm>
            <a:prstGeom prst="rect">
              <a:avLst/>
            </a:prstGeom>
          </p:spPr>
          <p:txBody>
            <a:bodyPr wrap="square">
              <a:spAutoFit/>
            </a:bodyPr>
            <a:lstStyle/>
            <a:p>
              <a:pPr algn="ctr"/>
              <a:r>
                <a:rPr lang="en-US" altLang="zh-CN" b="1" dirty="0" smtClean="0">
                  <a:solidFill>
                    <a:schemeClr val="bg1">
                      <a:lumMod val="50000"/>
                    </a:schemeClr>
                  </a:solidFill>
                  <a:cs typeface="+mn-ea"/>
                  <a:sym typeface="+mn-lt"/>
                </a:rPr>
                <a:t>ADD TITLE </a:t>
              </a:r>
              <a:endParaRPr lang="en-US" altLang="zh-CN" b="1" dirty="0">
                <a:solidFill>
                  <a:schemeClr val="bg1">
                    <a:lumMod val="50000"/>
                  </a:schemeClr>
                </a:solidFill>
                <a:cs typeface="+mn-ea"/>
                <a:sym typeface="+mn-lt"/>
              </a:endParaRPr>
            </a:p>
          </p:txBody>
        </p:sp>
      </p:grpSp>
    </p:spTree>
    <p:extLst>
      <p:ext uri="{BB962C8B-B14F-4D97-AF65-F5344CB8AC3E}">
        <p14:creationId xmlns:p14="http://schemas.microsoft.com/office/powerpoint/2010/main" val="17327801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70070" y="1894047"/>
            <a:ext cx="3097054" cy="3016091"/>
            <a:chOff x="6380" y="2685"/>
            <a:chExt cx="6503" cy="6333"/>
          </a:xfrm>
        </p:grpSpPr>
        <p:sp>
          <p:nvSpPr>
            <p:cNvPr id="3" name="Freeform 5"/>
            <p:cNvSpPr/>
            <p:nvPr/>
          </p:nvSpPr>
          <p:spPr bwMode="auto">
            <a:xfrm>
              <a:off x="8440" y="2685"/>
              <a:ext cx="2170" cy="3113"/>
            </a:xfrm>
            <a:custGeom>
              <a:avLst/>
              <a:gdLst/>
              <a:ahLst/>
              <a:cxnLst>
                <a:cxn ang="0">
                  <a:pos x="224" y="205"/>
                </a:cxn>
                <a:cxn ang="0">
                  <a:pos x="207" y="229"/>
                </a:cxn>
                <a:cxn ang="0">
                  <a:pos x="201" y="220"/>
                </a:cxn>
                <a:cxn ang="0">
                  <a:pos x="179" y="211"/>
                </a:cxn>
                <a:cxn ang="0">
                  <a:pos x="156" y="220"/>
                </a:cxn>
                <a:cxn ang="0">
                  <a:pos x="147" y="243"/>
                </a:cxn>
                <a:cxn ang="0">
                  <a:pos x="156" y="265"/>
                </a:cxn>
                <a:cxn ang="0">
                  <a:pos x="175" y="275"/>
                </a:cxn>
                <a:cxn ang="0">
                  <a:pos x="141" y="322"/>
                </a:cxn>
                <a:cxn ang="0">
                  <a:pos x="122" y="283"/>
                </a:cxn>
                <a:cxn ang="0">
                  <a:pos x="102" y="322"/>
                </a:cxn>
                <a:cxn ang="0">
                  <a:pos x="63" y="269"/>
                </a:cxn>
                <a:cxn ang="0">
                  <a:pos x="54" y="283"/>
                </a:cxn>
                <a:cxn ang="0">
                  <a:pos x="32" y="293"/>
                </a:cxn>
                <a:cxn ang="0">
                  <a:pos x="9" y="283"/>
                </a:cxn>
                <a:cxn ang="0">
                  <a:pos x="0" y="261"/>
                </a:cxn>
                <a:cxn ang="0">
                  <a:pos x="9" y="238"/>
                </a:cxn>
                <a:cxn ang="0">
                  <a:pos x="32" y="229"/>
                </a:cxn>
                <a:cxn ang="0">
                  <a:pos x="33" y="229"/>
                </a:cxn>
                <a:cxn ang="0">
                  <a:pos x="15" y="205"/>
                </a:cxn>
                <a:cxn ang="0">
                  <a:pos x="122" y="0"/>
                </a:cxn>
                <a:cxn ang="0">
                  <a:pos x="224" y="205"/>
                </a:cxn>
              </a:cxnLst>
              <a:rect l="0" t="0" r="r" b="b"/>
              <a:pathLst>
                <a:path w="224" h="322">
                  <a:moveTo>
                    <a:pt x="224" y="205"/>
                  </a:moveTo>
                  <a:cubicBezTo>
                    <a:pt x="207" y="229"/>
                    <a:pt x="207" y="229"/>
                    <a:pt x="207" y="229"/>
                  </a:cubicBezTo>
                  <a:cubicBezTo>
                    <a:pt x="206" y="226"/>
                    <a:pt x="204" y="223"/>
                    <a:pt x="201" y="220"/>
                  </a:cubicBezTo>
                  <a:cubicBezTo>
                    <a:pt x="195" y="214"/>
                    <a:pt x="188" y="211"/>
                    <a:pt x="179" y="211"/>
                  </a:cubicBezTo>
                  <a:cubicBezTo>
                    <a:pt x="170" y="211"/>
                    <a:pt x="163" y="214"/>
                    <a:pt x="156" y="220"/>
                  </a:cubicBezTo>
                  <a:cubicBezTo>
                    <a:pt x="150" y="227"/>
                    <a:pt x="147" y="234"/>
                    <a:pt x="147" y="243"/>
                  </a:cubicBezTo>
                  <a:cubicBezTo>
                    <a:pt x="147" y="252"/>
                    <a:pt x="150" y="259"/>
                    <a:pt x="156" y="265"/>
                  </a:cubicBezTo>
                  <a:cubicBezTo>
                    <a:pt x="162" y="271"/>
                    <a:pt x="168" y="274"/>
                    <a:pt x="175" y="275"/>
                  </a:cubicBezTo>
                  <a:cubicBezTo>
                    <a:pt x="141" y="322"/>
                    <a:pt x="141" y="322"/>
                    <a:pt x="141" y="322"/>
                  </a:cubicBezTo>
                  <a:cubicBezTo>
                    <a:pt x="122" y="283"/>
                    <a:pt x="122" y="283"/>
                    <a:pt x="122" y="283"/>
                  </a:cubicBezTo>
                  <a:cubicBezTo>
                    <a:pt x="102" y="322"/>
                    <a:pt x="102" y="322"/>
                    <a:pt x="102" y="322"/>
                  </a:cubicBezTo>
                  <a:cubicBezTo>
                    <a:pt x="63" y="269"/>
                    <a:pt x="63" y="269"/>
                    <a:pt x="63" y="269"/>
                  </a:cubicBezTo>
                  <a:cubicBezTo>
                    <a:pt x="61" y="275"/>
                    <a:pt x="58" y="279"/>
                    <a:pt x="54" y="283"/>
                  </a:cubicBezTo>
                  <a:cubicBezTo>
                    <a:pt x="48" y="290"/>
                    <a:pt x="41" y="293"/>
                    <a:pt x="32" y="293"/>
                  </a:cubicBezTo>
                  <a:cubicBezTo>
                    <a:pt x="23" y="293"/>
                    <a:pt x="15" y="290"/>
                    <a:pt x="9" y="283"/>
                  </a:cubicBezTo>
                  <a:cubicBezTo>
                    <a:pt x="3" y="277"/>
                    <a:pt x="0" y="270"/>
                    <a:pt x="0" y="261"/>
                  </a:cubicBezTo>
                  <a:cubicBezTo>
                    <a:pt x="0" y="252"/>
                    <a:pt x="3" y="245"/>
                    <a:pt x="9" y="238"/>
                  </a:cubicBezTo>
                  <a:cubicBezTo>
                    <a:pt x="15" y="232"/>
                    <a:pt x="23" y="229"/>
                    <a:pt x="32" y="229"/>
                  </a:cubicBezTo>
                  <a:cubicBezTo>
                    <a:pt x="32" y="229"/>
                    <a:pt x="32" y="229"/>
                    <a:pt x="33" y="229"/>
                  </a:cubicBezTo>
                  <a:cubicBezTo>
                    <a:pt x="15" y="205"/>
                    <a:pt x="15" y="205"/>
                    <a:pt x="15" y="205"/>
                  </a:cubicBezTo>
                  <a:cubicBezTo>
                    <a:pt x="122" y="0"/>
                    <a:pt x="122" y="0"/>
                    <a:pt x="122" y="0"/>
                  </a:cubicBezTo>
                  <a:lnTo>
                    <a:pt x="224" y="205"/>
                  </a:lnTo>
                  <a:close/>
                </a:path>
              </a:pathLst>
            </a:custGeom>
            <a:solidFill>
              <a:schemeClr val="bg1"/>
            </a:solidFill>
            <a:ln w="19050">
              <a:solidFill>
                <a:schemeClr val="bg1"/>
              </a:solidFill>
              <a:round/>
            </a:ln>
          </p:spPr>
          <p:txBody>
            <a:bodyPr lIns="91262" tIns="45631" rIns="91262" bIns="45631"/>
            <a:lstStyle/>
            <a:p>
              <a:pPr defTabSz="912971">
                <a:defRPr/>
              </a:pPr>
              <a:endParaRPr lang="en-US" sz="2393" kern="0" dirty="0">
                <a:solidFill>
                  <a:srgbClr val="201C11"/>
                </a:solidFill>
                <a:cs typeface="+mn-ea"/>
                <a:sym typeface="+mn-lt"/>
              </a:endParaRPr>
            </a:p>
          </p:txBody>
        </p:sp>
        <p:sp>
          <p:nvSpPr>
            <p:cNvPr id="4" name="Freeform 6"/>
            <p:cNvSpPr/>
            <p:nvPr/>
          </p:nvSpPr>
          <p:spPr bwMode="auto">
            <a:xfrm>
              <a:off x="6380" y="4668"/>
              <a:ext cx="3048" cy="2232"/>
            </a:xfrm>
            <a:custGeom>
              <a:avLst/>
              <a:gdLst/>
              <a:ahLst/>
              <a:cxnLst>
                <a:cxn ang="0">
                  <a:pos x="315" y="117"/>
                </a:cxn>
                <a:cxn ang="0">
                  <a:pos x="272" y="124"/>
                </a:cxn>
                <a:cxn ang="0">
                  <a:pos x="303" y="156"/>
                </a:cxn>
                <a:cxn ang="0">
                  <a:pos x="245" y="176"/>
                </a:cxn>
                <a:cxn ang="0">
                  <a:pos x="245" y="176"/>
                </a:cxn>
                <a:cxn ang="0">
                  <a:pos x="255" y="199"/>
                </a:cxn>
                <a:cxn ang="0">
                  <a:pos x="245" y="221"/>
                </a:cxn>
                <a:cxn ang="0">
                  <a:pos x="223" y="231"/>
                </a:cxn>
                <a:cxn ang="0">
                  <a:pos x="200" y="221"/>
                </a:cxn>
                <a:cxn ang="0">
                  <a:pos x="191" y="199"/>
                </a:cxn>
                <a:cxn ang="0">
                  <a:pos x="191" y="195"/>
                </a:cxn>
                <a:cxn ang="0">
                  <a:pos x="166" y="204"/>
                </a:cxn>
                <a:cxn ang="0">
                  <a:pos x="0" y="36"/>
                </a:cxn>
                <a:cxn ang="0">
                  <a:pos x="228" y="0"/>
                </a:cxn>
                <a:cxn ang="0">
                  <a:pos x="246" y="24"/>
                </a:cxn>
                <a:cxn ang="0">
                  <a:pos x="245" y="24"/>
                </a:cxn>
                <a:cxn ang="0">
                  <a:pos x="222" y="33"/>
                </a:cxn>
                <a:cxn ang="0">
                  <a:pos x="213" y="56"/>
                </a:cxn>
                <a:cxn ang="0">
                  <a:pos x="222" y="78"/>
                </a:cxn>
                <a:cxn ang="0">
                  <a:pos x="245" y="88"/>
                </a:cxn>
                <a:cxn ang="0">
                  <a:pos x="267" y="78"/>
                </a:cxn>
                <a:cxn ang="0">
                  <a:pos x="276" y="64"/>
                </a:cxn>
                <a:cxn ang="0">
                  <a:pos x="315" y="117"/>
                </a:cxn>
              </a:cxnLst>
              <a:rect l="0" t="0" r="r" b="b"/>
              <a:pathLst>
                <a:path w="315" h="231">
                  <a:moveTo>
                    <a:pt x="315" y="117"/>
                  </a:moveTo>
                  <a:cubicBezTo>
                    <a:pt x="272" y="124"/>
                    <a:pt x="272" y="124"/>
                    <a:pt x="272" y="124"/>
                  </a:cubicBezTo>
                  <a:cubicBezTo>
                    <a:pt x="303" y="156"/>
                    <a:pt x="303" y="156"/>
                    <a:pt x="303" y="156"/>
                  </a:cubicBezTo>
                  <a:cubicBezTo>
                    <a:pt x="245" y="176"/>
                    <a:pt x="245" y="176"/>
                    <a:pt x="245" y="176"/>
                  </a:cubicBezTo>
                  <a:cubicBezTo>
                    <a:pt x="245" y="176"/>
                    <a:pt x="245" y="176"/>
                    <a:pt x="245" y="176"/>
                  </a:cubicBezTo>
                  <a:cubicBezTo>
                    <a:pt x="251" y="182"/>
                    <a:pt x="255" y="190"/>
                    <a:pt x="255" y="199"/>
                  </a:cubicBezTo>
                  <a:cubicBezTo>
                    <a:pt x="255" y="208"/>
                    <a:pt x="251" y="215"/>
                    <a:pt x="245" y="221"/>
                  </a:cubicBezTo>
                  <a:cubicBezTo>
                    <a:pt x="239" y="227"/>
                    <a:pt x="232" y="231"/>
                    <a:pt x="223" y="231"/>
                  </a:cubicBezTo>
                  <a:cubicBezTo>
                    <a:pt x="214" y="231"/>
                    <a:pt x="206" y="227"/>
                    <a:pt x="200" y="221"/>
                  </a:cubicBezTo>
                  <a:cubicBezTo>
                    <a:pt x="194" y="215"/>
                    <a:pt x="191" y="208"/>
                    <a:pt x="191" y="199"/>
                  </a:cubicBezTo>
                  <a:cubicBezTo>
                    <a:pt x="191" y="198"/>
                    <a:pt x="191" y="196"/>
                    <a:pt x="191" y="195"/>
                  </a:cubicBezTo>
                  <a:cubicBezTo>
                    <a:pt x="166" y="204"/>
                    <a:pt x="166" y="204"/>
                    <a:pt x="166" y="204"/>
                  </a:cubicBezTo>
                  <a:cubicBezTo>
                    <a:pt x="0" y="36"/>
                    <a:pt x="0" y="36"/>
                    <a:pt x="0" y="36"/>
                  </a:cubicBezTo>
                  <a:cubicBezTo>
                    <a:pt x="228" y="0"/>
                    <a:pt x="228" y="0"/>
                    <a:pt x="228" y="0"/>
                  </a:cubicBezTo>
                  <a:cubicBezTo>
                    <a:pt x="246" y="24"/>
                    <a:pt x="246" y="24"/>
                    <a:pt x="246" y="24"/>
                  </a:cubicBezTo>
                  <a:cubicBezTo>
                    <a:pt x="245" y="24"/>
                    <a:pt x="245" y="24"/>
                    <a:pt x="245" y="24"/>
                  </a:cubicBezTo>
                  <a:cubicBezTo>
                    <a:pt x="236" y="24"/>
                    <a:pt x="228" y="27"/>
                    <a:pt x="222" y="33"/>
                  </a:cubicBezTo>
                  <a:cubicBezTo>
                    <a:pt x="216" y="40"/>
                    <a:pt x="213" y="47"/>
                    <a:pt x="213" y="56"/>
                  </a:cubicBezTo>
                  <a:cubicBezTo>
                    <a:pt x="213" y="65"/>
                    <a:pt x="216" y="72"/>
                    <a:pt x="222" y="78"/>
                  </a:cubicBezTo>
                  <a:cubicBezTo>
                    <a:pt x="228" y="85"/>
                    <a:pt x="236" y="88"/>
                    <a:pt x="245" y="88"/>
                  </a:cubicBezTo>
                  <a:cubicBezTo>
                    <a:pt x="254" y="88"/>
                    <a:pt x="261" y="85"/>
                    <a:pt x="267" y="78"/>
                  </a:cubicBezTo>
                  <a:cubicBezTo>
                    <a:pt x="271" y="74"/>
                    <a:pt x="274" y="70"/>
                    <a:pt x="276" y="64"/>
                  </a:cubicBezTo>
                  <a:lnTo>
                    <a:pt x="315" y="117"/>
                  </a:lnTo>
                  <a:close/>
                </a:path>
              </a:pathLst>
            </a:custGeom>
            <a:solidFill>
              <a:srgbClr val="8BCCD5"/>
            </a:solidFill>
            <a:ln w="19050">
              <a:solidFill>
                <a:schemeClr val="bg1"/>
              </a:solidFill>
              <a:round/>
            </a:ln>
          </p:spPr>
          <p:txBody>
            <a:bodyPr lIns="91262" tIns="45631" rIns="91262" bIns="45631"/>
            <a:lstStyle/>
            <a:p>
              <a:pPr defTabSz="912971">
                <a:defRPr/>
              </a:pPr>
              <a:endParaRPr lang="en-US" sz="2393" kern="0" dirty="0">
                <a:solidFill>
                  <a:srgbClr val="201C11"/>
                </a:solidFill>
                <a:cs typeface="+mn-ea"/>
                <a:sym typeface="+mn-lt"/>
              </a:endParaRPr>
            </a:p>
          </p:txBody>
        </p:sp>
        <p:sp>
          <p:nvSpPr>
            <p:cNvPr id="5" name="Freeform 7"/>
            <p:cNvSpPr/>
            <p:nvPr/>
          </p:nvSpPr>
          <p:spPr bwMode="auto">
            <a:xfrm>
              <a:off x="7483" y="6173"/>
              <a:ext cx="2595" cy="2845"/>
            </a:xfrm>
            <a:custGeom>
              <a:avLst/>
              <a:gdLst/>
              <a:ahLst/>
              <a:cxnLst>
                <a:cxn ang="0">
                  <a:pos x="189" y="0"/>
                </a:cxn>
                <a:cxn ang="0">
                  <a:pos x="179" y="46"/>
                </a:cxn>
                <a:cxn ang="0">
                  <a:pos x="221" y="24"/>
                </a:cxn>
                <a:cxn ang="0">
                  <a:pos x="219" y="89"/>
                </a:cxn>
                <a:cxn ang="0">
                  <a:pos x="236" y="84"/>
                </a:cxn>
                <a:cxn ang="0">
                  <a:pos x="258" y="93"/>
                </a:cxn>
                <a:cxn ang="0">
                  <a:pos x="268" y="116"/>
                </a:cxn>
                <a:cxn ang="0">
                  <a:pos x="258" y="138"/>
                </a:cxn>
                <a:cxn ang="0">
                  <a:pos x="236" y="148"/>
                </a:cxn>
                <a:cxn ang="0">
                  <a:pos x="218" y="142"/>
                </a:cxn>
                <a:cxn ang="0">
                  <a:pos x="218" y="176"/>
                </a:cxn>
                <a:cxn ang="0">
                  <a:pos x="0" y="294"/>
                </a:cxn>
                <a:cxn ang="0">
                  <a:pos x="52" y="48"/>
                </a:cxn>
                <a:cxn ang="0">
                  <a:pos x="77" y="39"/>
                </a:cxn>
                <a:cxn ang="0">
                  <a:pos x="77" y="43"/>
                </a:cxn>
                <a:cxn ang="0">
                  <a:pos x="86" y="65"/>
                </a:cxn>
                <a:cxn ang="0">
                  <a:pos x="109" y="75"/>
                </a:cxn>
                <a:cxn ang="0">
                  <a:pos x="131" y="65"/>
                </a:cxn>
                <a:cxn ang="0">
                  <a:pos x="141" y="43"/>
                </a:cxn>
                <a:cxn ang="0">
                  <a:pos x="131" y="20"/>
                </a:cxn>
                <a:cxn ang="0">
                  <a:pos x="131" y="20"/>
                </a:cxn>
                <a:cxn ang="0">
                  <a:pos x="189" y="0"/>
                </a:cxn>
              </a:cxnLst>
              <a:rect l="0" t="0" r="r" b="b"/>
              <a:pathLst>
                <a:path w="268" h="294">
                  <a:moveTo>
                    <a:pt x="189" y="0"/>
                  </a:moveTo>
                  <a:cubicBezTo>
                    <a:pt x="179" y="46"/>
                    <a:pt x="179" y="46"/>
                    <a:pt x="179" y="46"/>
                  </a:cubicBezTo>
                  <a:cubicBezTo>
                    <a:pt x="221" y="24"/>
                    <a:pt x="221" y="24"/>
                    <a:pt x="221" y="24"/>
                  </a:cubicBezTo>
                  <a:cubicBezTo>
                    <a:pt x="219" y="89"/>
                    <a:pt x="219" y="89"/>
                    <a:pt x="219" y="89"/>
                  </a:cubicBezTo>
                  <a:cubicBezTo>
                    <a:pt x="224" y="86"/>
                    <a:pt x="230" y="84"/>
                    <a:pt x="236" y="84"/>
                  </a:cubicBezTo>
                  <a:cubicBezTo>
                    <a:pt x="245" y="84"/>
                    <a:pt x="252" y="87"/>
                    <a:pt x="258" y="93"/>
                  </a:cubicBezTo>
                  <a:cubicBezTo>
                    <a:pt x="265" y="99"/>
                    <a:pt x="268" y="107"/>
                    <a:pt x="268" y="116"/>
                  </a:cubicBezTo>
                  <a:cubicBezTo>
                    <a:pt x="268" y="125"/>
                    <a:pt x="265" y="132"/>
                    <a:pt x="258" y="138"/>
                  </a:cubicBezTo>
                  <a:cubicBezTo>
                    <a:pt x="252" y="144"/>
                    <a:pt x="245" y="148"/>
                    <a:pt x="236" y="148"/>
                  </a:cubicBezTo>
                  <a:cubicBezTo>
                    <a:pt x="229" y="148"/>
                    <a:pt x="224" y="146"/>
                    <a:pt x="218" y="142"/>
                  </a:cubicBezTo>
                  <a:cubicBezTo>
                    <a:pt x="218" y="176"/>
                    <a:pt x="218" y="176"/>
                    <a:pt x="218" y="176"/>
                  </a:cubicBezTo>
                  <a:cubicBezTo>
                    <a:pt x="0" y="294"/>
                    <a:pt x="0" y="294"/>
                    <a:pt x="0" y="294"/>
                  </a:cubicBezTo>
                  <a:cubicBezTo>
                    <a:pt x="52" y="48"/>
                    <a:pt x="52" y="48"/>
                    <a:pt x="52" y="48"/>
                  </a:cubicBezTo>
                  <a:cubicBezTo>
                    <a:pt x="77" y="39"/>
                    <a:pt x="77" y="39"/>
                    <a:pt x="77" y="39"/>
                  </a:cubicBezTo>
                  <a:cubicBezTo>
                    <a:pt x="77" y="40"/>
                    <a:pt x="77" y="42"/>
                    <a:pt x="77" y="43"/>
                  </a:cubicBezTo>
                  <a:cubicBezTo>
                    <a:pt x="77" y="52"/>
                    <a:pt x="80" y="59"/>
                    <a:pt x="86" y="65"/>
                  </a:cubicBezTo>
                  <a:cubicBezTo>
                    <a:pt x="92" y="71"/>
                    <a:pt x="100" y="75"/>
                    <a:pt x="109" y="75"/>
                  </a:cubicBezTo>
                  <a:cubicBezTo>
                    <a:pt x="118" y="75"/>
                    <a:pt x="125" y="71"/>
                    <a:pt x="131" y="65"/>
                  </a:cubicBezTo>
                  <a:cubicBezTo>
                    <a:pt x="137" y="59"/>
                    <a:pt x="141" y="52"/>
                    <a:pt x="141" y="43"/>
                  </a:cubicBezTo>
                  <a:cubicBezTo>
                    <a:pt x="141" y="34"/>
                    <a:pt x="137" y="26"/>
                    <a:pt x="131" y="20"/>
                  </a:cubicBezTo>
                  <a:cubicBezTo>
                    <a:pt x="131" y="20"/>
                    <a:pt x="131" y="20"/>
                    <a:pt x="131" y="20"/>
                  </a:cubicBezTo>
                  <a:lnTo>
                    <a:pt x="189" y="0"/>
                  </a:lnTo>
                  <a:close/>
                </a:path>
              </a:pathLst>
            </a:custGeom>
            <a:solidFill>
              <a:schemeClr val="bg1"/>
            </a:solidFill>
            <a:ln w="19050">
              <a:solidFill>
                <a:schemeClr val="bg1"/>
              </a:solidFill>
              <a:round/>
            </a:ln>
          </p:spPr>
          <p:txBody>
            <a:bodyPr lIns="91262" tIns="45631" rIns="91262" bIns="45631"/>
            <a:lstStyle/>
            <a:p>
              <a:pPr defTabSz="912971">
                <a:defRPr/>
              </a:pPr>
              <a:endParaRPr lang="en-US" sz="2393" kern="0" dirty="0">
                <a:solidFill>
                  <a:srgbClr val="201C11"/>
                </a:solidFill>
                <a:cs typeface="+mn-ea"/>
                <a:sym typeface="+mn-lt"/>
              </a:endParaRPr>
            </a:p>
          </p:txBody>
        </p:sp>
        <p:sp>
          <p:nvSpPr>
            <p:cNvPr id="6" name="Freeform 8"/>
            <p:cNvSpPr/>
            <p:nvPr/>
          </p:nvSpPr>
          <p:spPr bwMode="auto">
            <a:xfrm>
              <a:off x="9593" y="6050"/>
              <a:ext cx="2137" cy="2948"/>
            </a:xfrm>
            <a:custGeom>
              <a:avLst/>
              <a:gdLst/>
              <a:ahLst/>
              <a:cxnLst>
                <a:cxn ang="0">
                  <a:pos x="3" y="37"/>
                </a:cxn>
                <a:cxn ang="0">
                  <a:pos x="44" y="59"/>
                </a:cxn>
                <a:cxn ang="0">
                  <a:pos x="35" y="12"/>
                </a:cxn>
                <a:cxn ang="0">
                  <a:pos x="94" y="32"/>
                </a:cxn>
                <a:cxn ang="0">
                  <a:pos x="94" y="32"/>
                </a:cxn>
                <a:cxn ang="0">
                  <a:pos x="103" y="9"/>
                </a:cxn>
                <a:cxn ang="0">
                  <a:pos x="126" y="0"/>
                </a:cxn>
                <a:cxn ang="0">
                  <a:pos x="148" y="9"/>
                </a:cxn>
                <a:cxn ang="0">
                  <a:pos x="158" y="32"/>
                </a:cxn>
                <a:cxn ang="0">
                  <a:pos x="151" y="51"/>
                </a:cxn>
                <a:cxn ang="0">
                  <a:pos x="173" y="59"/>
                </a:cxn>
                <a:cxn ang="0">
                  <a:pos x="174" y="59"/>
                </a:cxn>
                <a:cxn ang="0">
                  <a:pos x="221" y="304"/>
                </a:cxn>
                <a:cxn ang="0">
                  <a:pos x="220" y="305"/>
                </a:cxn>
                <a:cxn ang="0">
                  <a:pos x="0" y="189"/>
                </a:cxn>
                <a:cxn ang="0">
                  <a:pos x="0" y="155"/>
                </a:cxn>
                <a:cxn ang="0">
                  <a:pos x="18" y="161"/>
                </a:cxn>
                <a:cxn ang="0">
                  <a:pos x="40" y="151"/>
                </a:cxn>
                <a:cxn ang="0">
                  <a:pos x="50" y="129"/>
                </a:cxn>
                <a:cxn ang="0">
                  <a:pos x="40" y="106"/>
                </a:cxn>
                <a:cxn ang="0">
                  <a:pos x="18" y="97"/>
                </a:cxn>
                <a:cxn ang="0">
                  <a:pos x="1" y="102"/>
                </a:cxn>
                <a:cxn ang="0">
                  <a:pos x="3" y="37"/>
                </a:cxn>
              </a:cxnLst>
              <a:rect l="0" t="0" r="r" b="b"/>
              <a:pathLst>
                <a:path w="221" h="305">
                  <a:moveTo>
                    <a:pt x="3" y="37"/>
                  </a:moveTo>
                  <a:cubicBezTo>
                    <a:pt x="44" y="59"/>
                    <a:pt x="44" y="59"/>
                    <a:pt x="44" y="59"/>
                  </a:cubicBezTo>
                  <a:cubicBezTo>
                    <a:pt x="35" y="12"/>
                    <a:pt x="35" y="12"/>
                    <a:pt x="35" y="12"/>
                  </a:cubicBezTo>
                  <a:cubicBezTo>
                    <a:pt x="94" y="32"/>
                    <a:pt x="94" y="32"/>
                    <a:pt x="94" y="32"/>
                  </a:cubicBezTo>
                  <a:cubicBezTo>
                    <a:pt x="94" y="32"/>
                    <a:pt x="94" y="32"/>
                    <a:pt x="94" y="32"/>
                  </a:cubicBezTo>
                  <a:cubicBezTo>
                    <a:pt x="94" y="23"/>
                    <a:pt x="97" y="15"/>
                    <a:pt x="103" y="9"/>
                  </a:cubicBezTo>
                  <a:cubicBezTo>
                    <a:pt x="110" y="3"/>
                    <a:pt x="117" y="0"/>
                    <a:pt x="126" y="0"/>
                  </a:cubicBezTo>
                  <a:cubicBezTo>
                    <a:pt x="135" y="0"/>
                    <a:pt x="142" y="3"/>
                    <a:pt x="148" y="9"/>
                  </a:cubicBezTo>
                  <a:cubicBezTo>
                    <a:pt x="155" y="15"/>
                    <a:pt x="158" y="23"/>
                    <a:pt x="158" y="32"/>
                  </a:cubicBezTo>
                  <a:cubicBezTo>
                    <a:pt x="158" y="39"/>
                    <a:pt x="155" y="46"/>
                    <a:pt x="151" y="51"/>
                  </a:cubicBezTo>
                  <a:cubicBezTo>
                    <a:pt x="173" y="59"/>
                    <a:pt x="173" y="59"/>
                    <a:pt x="173" y="59"/>
                  </a:cubicBezTo>
                  <a:cubicBezTo>
                    <a:pt x="174" y="59"/>
                    <a:pt x="174" y="59"/>
                    <a:pt x="174" y="59"/>
                  </a:cubicBezTo>
                  <a:cubicBezTo>
                    <a:pt x="221" y="304"/>
                    <a:pt x="221" y="304"/>
                    <a:pt x="221" y="304"/>
                  </a:cubicBezTo>
                  <a:cubicBezTo>
                    <a:pt x="220" y="305"/>
                    <a:pt x="220" y="305"/>
                    <a:pt x="220" y="305"/>
                  </a:cubicBezTo>
                  <a:cubicBezTo>
                    <a:pt x="0" y="189"/>
                    <a:pt x="0" y="189"/>
                    <a:pt x="0" y="189"/>
                  </a:cubicBezTo>
                  <a:cubicBezTo>
                    <a:pt x="0" y="155"/>
                    <a:pt x="0" y="155"/>
                    <a:pt x="0" y="155"/>
                  </a:cubicBezTo>
                  <a:cubicBezTo>
                    <a:pt x="6" y="159"/>
                    <a:pt x="11" y="161"/>
                    <a:pt x="18" y="161"/>
                  </a:cubicBezTo>
                  <a:cubicBezTo>
                    <a:pt x="27" y="161"/>
                    <a:pt x="34" y="157"/>
                    <a:pt x="40" y="151"/>
                  </a:cubicBezTo>
                  <a:cubicBezTo>
                    <a:pt x="47" y="145"/>
                    <a:pt x="50" y="138"/>
                    <a:pt x="50" y="129"/>
                  </a:cubicBezTo>
                  <a:cubicBezTo>
                    <a:pt x="50" y="120"/>
                    <a:pt x="47" y="112"/>
                    <a:pt x="40" y="106"/>
                  </a:cubicBezTo>
                  <a:cubicBezTo>
                    <a:pt x="34" y="100"/>
                    <a:pt x="27" y="97"/>
                    <a:pt x="18" y="97"/>
                  </a:cubicBezTo>
                  <a:cubicBezTo>
                    <a:pt x="12" y="97"/>
                    <a:pt x="6" y="99"/>
                    <a:pt x="1" y="102"/>
                  </a:cubicBezTo>
                  <a:lnTo>
                    <a:pt x="3" y="37"/>
                  </a:lnTo>
                  <a:close/>
                </a:path>
              </a:pathLst>
            </a:custGeom>
            <a:solidFill>
              <a:srgbClr val="8BCCD5"/>
            </a:solidFill>
            <a:ln w="19050">
              <a:solidFill>
                <a:schemeClr val="bg1"/>
              </a:solidFill>
              <a:round/>
            </a:ln>
          </p:spPr>
          <p:txBody>
            <a:bodyPr lIns="91262" tIns="45631" rIns="91262" bIns="45631"/>
            <a:lstStyle/>
            <a:p>
              <a:pPr defTabSz="912971">
                <a:defRPr/>
              </a:pPr>
              <a:endParaRPr lang="en-US" sz="2393" kern="0" dirty="0">
                <a:solidFill>
                  <a:srgbClr val="201C11"/>
                </a:solidFill>
                <a:cs typeface="+mn-ea"/>
                <a:sym typeface="+mn-lt"/>
              </a:endParaRPr>
            </a:p>
          </p:txBody>
        </p:sp>
        <p:sp>
          <p:nvSpPr>
            <p:cNvPr id="7" name="Freeform 9"/>
            <p:cNvSpPr/>
            <p:nvPr/>
          </p:nvSpPr>
          <p:spPr bwMode="auto">
            <a:xfrm>
              <a:off x="9805" y="4668"/>
              <a:ext cx="3078" cy="1952"/>
            </a:xfrm>
            <a:custGeom>
              <a:avLst/>
              <a:gdLst/>
              <a:ahLst/>
              <a:cxnLst>
                <a:cxn ang="0">
                  <a:pos x="13" y="155"/>
                </a:cxn>
                <a:cxn ang="0">
                  <a:pos x="45" y="124"/>
                </a:cxn>
                <a:cxn ang="0">
                  <a:pos x="0" y="117"/>
                </a:cxn>
                <a:cxn ang="0">
                  <a:pos x="34" y="70"/>
                </a:cxn>
                <a:cxn ang="0">
                  <a:pos x="15" y="60"/>
                </a:cxn>
                <a:cxn ang="0">
                  <a:pos x="6" y="38"/>
                </a:cxn>
                <a:cxn ang="0">
                  <a:pos x="15" y="15"/>
                </a:cxn>
                <a:cxn ang="0">
                  <a:pos x="38" y="6"/>
                </a:cxn>
                <a:cxn ang="0">
                  <a:pos x="60" y="15"/>
                </a:cxn>
                <a:cxn ang="0">
                  <a:pos x="66" y="24"/>
                </a:cxn>
                <a:cxn ang="0">
                  <a:pos x="83" y="0"/>
                </a:cxn>
                <a:cxn ang="0">
                  <a:pos x="318" y="36"/>
                </a:cxn>
                <a:cxn ang="0">
                  <a:pos x="151" y="202"/>
                </a:cxn>
                <a:cxn ang="0">
                  <a:pos x="129" y="194"/>
                </a:cxn>
                <a:cxn ang="0">
                  <a:pos x="136" y="175"/>
                </a:cxn>
                <a:cxn ang="0">
                  <a:pos x="126" y="152"/>
                </a:cxn>
                <a:cxn ang="0">
                  <a:pos x="104" y="143"/>
                </a:cxn>
                <a:cxn ang="0">
                  <a:pos x="81" y="152"/>
                </a:cxn>
                <a:cxn ang="0">
                  <a:pos x="72" y="175"/>
                </a:cxn>
                <a:cxn ang="0">
                  <a:pos x="72" y="175"/>
                </a:cxn>
                <a:cxn ang="0">
                  <a:pos x="13" y="155"/>
                </a:cxn>
              </a:cxnLst>
              <a:rect l="0" t="0" r="r" b="b"/>
              <a:pathLst>
                <a:path w="318" h="202">
                  <a:moveTo>
                    <a:pt x="13" y="155"/>
                  </a:moveTo>
                  <a:cubicBezTo>
                    <a:pt x="45" y="124"/>
                    <a:pt x="45" y="124"/>
                    <a:pt x="45" y="124"/>
                  </a:cubicBezTo>
                  <a:cubicBezTo>
                    <a:pt x="0" y="117"/>
                    <a:pt x="0" y="117"/>
                    <a:pt x="0" y="117"/>
                  </a:cubicBezTo>
                  <a:cubicBezTo>
                    <a:pt x="34" y="70"/>
                    <a:pt x="34" y="70"/>
                    <a:pt x="34" y="70"/>
                  </a:cubicBezTo>
                  <a:cubicBezTo>
                    <a:pt x="27" y="69"/>
                    <a:pt x="21" y="66"/>
                    <a:pt x="15" y="60"/>
                  </a:cubicBezTo>
                  <a:cubicBezTo>
                    <a:pt x="9" y="54"/>
                    <a:pt x="6" y="47"/>
                    <a:pt x="6" y="38"/>
                  </a:cubicBezTo>
                  <a:cubicBezTo>
                    <a:pt x="6" y="29"/>
                    <a:pt x="9" y="22"/>
                    <a:pt x="15" y="15"/>
                  </a:cubicBezTo>
                  <a:cubicBezTo>
                    <a:pt x="22" y="9"/>
                    <a:pt x="29" y="6"/>
                    <a:pt x="38" y="6"/>
                  </a:cubicBezTo>
                  <a:cubicBezTo>
                    <a:pt x="47" y="6"/>
                    <a:pt x="54" y="9"/>
                    <a:pt x="60" y="15"/>
                  </a:cubicBezTo>
                  <a:cubicBezTo>
                    <a:pt x="63" y="18"/>
                    <a:pt x="65" y="21"/>
                    <a:pt x="66" y="24"/>
                  </a:cubicBezTo>
                  <a:cubicBezTo>
                    <a:pt x="83" y="0"/>
                    <a:pt x="83" y="0"/>
                    <a:pt x="83" y="0"/>
                  </a:cubicBezTo>
                  <a:cubicBezTo>
                    <a:pt x="318" y="36"/>
                    <a:pt x="318" y="36"/>
                    <a:pt x="318" y="36"/>
                  </a:cubicBezTo>
                  <a:cubicBezTo>
                    <a:pt x="151" y="202"/>
                    <a:pt x="151" y="202"/>
                    <a:pt x="151" y="202"/>
                  </a:cubicBezTo>
                  <a:cubicBezTo>
                    <a:pt x="129" y="194"/>
                    <a:pt x="129" y="194"/>
                    <a:pt x="129" y="194"/>
                  </a:cubicBezTo>
                  <a:cubicBezTo>
                    <a:pt x="133" y="189"/>
                    <a:pt x="136" y="182"/>
                    <a:pt x="136" y="175"/>
                  </a:cubicBezTo>
                  <a:cubicBezTo>
                    <a:pt x="136" y="166"/>
                    <a:pt x="133" y="158"/>
                    <a:pt x="126" y="152"/>
                  </a:cubicBezTo>
                  <a:cubicBezTo>
                    <a:pt x="120" y="146"/>
                    <a:pt x="113" y="143"/>
                    <a:pt x="104" y="143"/>
                  </a:cubicBezTo>
                  <a:cubicBezTo>
                    <a:pt x="95" y="143"/>
                    <a:pt x="88" y="146"/>
                    <a:pt x="81" y="152"/>
                  </a:cubicBezTo>
                  <a:cubicBezTo>
                    <a:pt x="75" y="158"/>
                    <a:pt x="72" y="166"/>
                    <a:pt x="72" y="175"/>
                  </a:cubicBezTo>
                  <a:cubicBezTo>
                    <a:pt x="72" y="175"/>
                    <a:pt x="72" y="175"/>
                    <a:pt x="72" y="175"/>
                  </a:cubicBezTo>
                  <a:lnTo>
                    <a:pt x="13" y="155"/>
                  </a:lnTo>
                  <a:close/>
                </a:path>
              </a:pathLst>
            </a:custGeom>
            <a:noFill/>
            <a:ln w="9525">
              <a:solidFill>
                <a:schemeClr val="bg1"/>
              </a:solidFill>
              <a:round/>
            </a:ln>
          </p:spPr>
          <p:txBody>
            <a:bodyPr lIns="91262" tIns="45631" rIns="91262" bIns="45631"/>
            <a:lstStyle/>
            <a:p>
              <a:pPr defTabSz="912971">
                <a:defRPr/>
              </a:pPr>
              <a:endParaRPr lang="en-US" sz="2393" kern="0" dirty="0">
                <a:solidFill>
                  <a:srgbClr val="201C11"/>
                </a:solidFill>
                <a:cs typeface="+mn-ea"/>
                <a:sym typeface="+mn-lt"/>
              </a:endParaRPr>
            </a:p>
          </p:txBody>
        </p:sp>
        <p:sp>
          <p:nvSpPr>
            <p:cNvPr id="8" name="Freeform 206"/>
            <p:cNvSpPr>
              <a:spLocks noEditPoints="1"/>
            </p:cNvSpPr>
            <p:nvPr/>
          </p:nvSpPr>
          <p:spPr bwMode="auto">
            <a:xfrm>
              <a:off x="9243" y="3883"/>
              <a:ext cx="672" cy="672"/>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rgbClr val="8BCCD5"/>
            </a:solidFill>
            <a:ln w="9525">
              <a:noFill/>
              <a:round/>
            </a:ln>
          </p:spPr>
          <p:txBody>
            <a:bodyPr lIns="91262" tIns="45631" rIns="91262" bIns="45631"/>
            <a:lstStyle/>
            <a:p>
              <a:pPr defTabSz="912971">
                <a:defRPr/>
              </a:pPr>
              <a:endParaRPr lang="en-US" sz="2393" kern="0">
                <a:solidFill>
                  <a:srgbClr val="201C11"/>
                </a:solidFill>
                <a:cs typeface="+mn-ea"/>
                <a:sym typeface="+mn-lt"/>
              </a:endParaRPr>
            </a:p>
          </p:txBody>
        </p:sp>
        <p:sp>
          <p:nvSpPr>
            <p:cNvPr id="9" name="Freeform 170"/>
            <p:cNvSpPr>
              <a:spLocks noEditPoints="1"/>
            </p:cNvSpPr>
            <p:nvPr/>
          </p:nvSpPr>
          <p:spPr bwMode="auto">
            <a:xfrm>
              <a:off x="11178" y="5183"/>
              <a:ext cx="657" cy="555"/>
            </a:xfrm>
            <a:custGeom>
              <a:avLst/>
              <a:gdLst/>
              <a:ahLst/>
              <a:cxnLst>
                <a:cxn ang="0">
                  <a:pos x="244" y="216"/>
                </a:cxn>
                <a:cxn ang="0">
                  <a:pos x="12" y="216"/>
                </a:cxn>
                <a:cxn ang="0">
                  <a:pos x="0" y="204"/>
                </a:cxn>
                <a:cxn ang="0">
                  <a:pos x="0" y="12"/>
                </a:cxn>
                <a:cxn ang="0">
                  <a:pos x="12" y="0"/>
                </a:cxn>
                <a:cxn ang="0">
                  <a:pos x="24" y="12"/>
                </a:cxn>
                <a:cxn ang="0">
                  <a:pos x="24" y="164"/>
                </a:cxn>
                <a:cxn ang="0">
                  <a:pos x="24" y="192"/>
                </a:cxn>
                <a:cxn ang="0">
                  <a:pos x="244" y="192"/>
                </a:cxn>
                <a:cxn ang="0">
                  <a:pos x="256" y="204"/>
                </a:cxn>
                <a:cxn ang="0">
                  <a:pos x="244" y="216"/>
                </a:cxn>
                <a:cxn ang="0">
                  <a:pos x="216" y="180"/>
                </a:cxn>
                <a:cxn ang="0">
                  <a:pos x="192" y="180"/>
                </a:cxn>
                <a:cxn ang="0">
                  <a:pos x="180" y="168"/>
                </a:cxn>
                <a:cxn ang="0">
                  <a:pos x="180" y="84"/>
                </a:cxn>
                <a:cxn ang="0">
                  <a:pos x="192" y="72"/>
                </a:cxn>
                <a:cxn ang="0">
                  <a:pos x="216" y="72"/>
                </a:cxn>
                <a:cxn ang="0">
                  <a:pos x="228" y="84"/>
                </a:cxn>
                <a:cxn ang="0">
                  <a:pos x="228" y="168"/>
                </a:cxn>
                <a:cxn ang="0">
                  <a:pos x="216" y="180"/>
                </a:cxn>
                <a:cxn ang="0">
                  <a:pos x="148" y="180"/>
                </a:cxn>
                <a:cxn ang="0">
                  <a:pos x="124" y="180"/>
                </a:cxn>
                <a:cxn ang="0">
                  <a:pos x="112" y="168"/>
                </a:cxn>
                <a:cxn ang="0">
                  <a:pos x="112" y="36"/>
                </a:cxn>
                <a:cxn ang="0">
                  <a:pos x="124" y="24"/>
                </a:cxn>
                <a:cxn ang="0">
                  <a:pos x="148" y="24"/>
                </a:cxn>
                <a:cxn ang="0">
                  <a:pos x="160" y="36"/>
                </a:cxn>
                <a:cxn ang="0">
                  <a:pos x="160" y="168"/>
                </a:cxn>
                <a:cxn ang="0">
                  <a:pos x="148" y="180"/>
                </a:cxn>
                <a:cxn ang="0">
                  <a:pos x="80" y="180"/>
                </a:cxn>
                <a:cxn ang="0">
                  <a:pos x="56" y="180"/>
                </a:cxn>
                <a:cxn ang="0">
                  <a:pos x="44" y="168"/>
                </a:cxn>
                <a:cxn ang="0">
                  <a:pos x="44" y="144"/>
                </a:cxn>
                <a:cxn ang="0">
                  <a:pos x="56" y="132"/>
                </a:cxn>
                <a:cxn ang="0">
                  <a:pos x="80" y="132"/>
                </a:cxn>
                <a:cxn ang="0">
                  <a:pos x="92" y="144"/>
                </a:cxn>
                <a:cxn ang="0">
                  <a:pos x="92" y="168"/>
                </a:cxn>
                <a:cxn ang="0">
                  <a:pos x="80" y="180"/>
                </a:cxn>
              </a:cxnLst>
              <a:rect l="0" t="0" r="r" b="b"/>
              <a:pathLst>
                <a:path w="256" h="216">
                  <a:moveTo>
                    <a:pt x="244" y="216"/>
                  </a:moveTo>
                  <a:cubicBezTo>
                    <a:pt x="12" y="216"/>
                    <a:pt x="12" y="216"/>
                    <a:pt x="12" y="216"/>
                  </a:cubicBezTo>
                  <a:cubicBezTo>
                    <a:pt x="5" y="216"/>
                    <a:pt x="0" y="211"/>
                    <a:pt x="0" y="204"/>
                  </a:cubicBezTo>
                  <a:cubicBezTo>
                    <a:pt x="0" y="12"/>
                    <a:pt x="0" y="12"/>
                    <a:pt x="0" y="12"/>
                  </a:cubicBezTo>
                  <a:cubicBezTo>
                    <a:pt x="0" y="5"/>
                    <a:pt x="5" y="0"/>
                    <a:pt x="12" y="0"/>
                  </a:cubicBezTo>
                  <a:cubicBezTo>
                    <a:pt x="19" y="0"/>
                    <a:pt x="24" y="5"/>
                    <a:pt x="24" y="12"/>
                  </a:cubicBezTo>
                  <a:cubicBezTo>
                    <a:pt x="24" y="164"/>
                    <a:pt x="24" y="164"/>
                    <a:pt x="24" y="164"/>
                  </a:cubicBezTo>
                  <a:cubicBezTo>
                    <a:pt x="24" y="192"/>
                    <a:pt x="24" y="192"/>
                    <a:pt x="24" y="192"/>
                  </a:cubicBezTo>
                  <a:cubicBezTo>
                    <a:pt x="244" y="192"/>
                    <a:pt x="244" y="192"/>
                    <a:pt x="244" y="192"/>
                  </a:cubicBezTo>
                  <a:cubicBezTo>
                    <a:pt x="251" y="192"/>
                    <a:pt x="256" y="197"/>
                    <a:pt x="256" y="204"/>
                  </a:cubicBezTo>
                  <a:cubicBezTo>
                    <a:pt x="256" y="211"/>
                    <a:pt x="251" y="216"/>
                    <a:pt x="244" y="216"/>
                  </a:cubicBezTo>
                  <a:moveTo>
                    <a:pt x="216" y="180"/>
                  </a:moveTo>
                  <a:cubicBezTo>
                    <a:pt x="192" y="180"/>
                    <a:pt x="192" y="180"/>
                    <a:pt x="192" y="180"/>
                  </a:cubicBezTo>
                  <a:cubicBezTo>
                    <a:pt x="185" y="180"/>
                    <a:pt x="180" y="175"/>
                    <a:pt x="180" y="168"/>
                  </a:cubicBezTo>
                  <a:cubicBezTo>
                    <a:pt x="180" y="84"/>
                    <a:pt x="180" y="84"/>
                    <a:pt x="180" y="84"/>
                  </a:cubicBezTo>
                  <a:cubicBezTo>
                    <a:pt x="180" y="77"/>
                    <a:pt x="185" y="72"/>
                    <a:pt x="192" y="72"/>
                  </a:cubicBezTo>
                  <a:cubicBezTo>
                    <a:pt x="216" y="72"/>
                    <a:pt x="216" y="72"/>
                    <a:pt x="216" y="72"/>
                  </a:cubicBezTo>
                  <a:cubicBezTo>
                    <a:pt x="223" y="72"/>
                    <a:pt x="228" y="77"/>
                    <a:pt x="228" y="84"/>
                  </a:cubicBezTo>
                  <a:cubicBezTo>
                    <a:pt x="228" y="168"/>
                    <a:pt x="228" y="168"/>
                    <a:pt x="228" y="168"/>
                  </a:cubicBezTo>
                  <a:cubicBezTo>
                    <a:pt x="228" y="175"/>
                    <a:pt x="223" y="180"/>
                    <a:pt x="216" y="180"/>
                  </a:cubicBezTo>
                  <a:moveTo>
                    <a:pt x="148" y="180"/>
                  </a:moveTo>
                  <a:cubicBezTo>
                    <a:pt x="124" y="180"/>
                    <a:pt x="124" y="180"/>
                    <a:pt x="124" y="180"/>
                  </a:cubicBezTo>
                  <a:cubicBezTo>
                    <a:pt x="117" y="180"/>
                    <a:pt x="112" y="175"/>
                    <a:pt x="112" y="168"/>
                  </a:cubicBezTo>
                  <a:cubicBezTo>
                    <a:pt x="112" y="36"/>
                    <a:pt x="112" y="36"/>
                    <a:pt x="112" y="36"/>
                  </a:cubicBezTo>
                  <a:cubicBezTo>
                    <a:pt x="112" y="29"/>
                    <a:pt x="117" y="24"/>
                    <a:pt x="124" y="24"/>
                  </a:cubicBezTo>
                  <a:cubicBezTo>
                    <a:pt x="148" y="24"/>
                    <a:pt x="148" y="24"/>
                    <a:pt x="148" y="24"/>
                  </a:cubicBezTo>
                  <a:cubicBezTo>
                    <a:pt x="155" y="24"/>
                    <a:pt x="160" y="29"/>
                    <a:pt x="160" y="36"/>
                  </a:cubicBezTo>
                  <a:cubicBezTo>
                    <a:pt x="160" y="168"/>
                    <a:pt x="160" y="168"/>
                    <a:pt x="160" y="168"/>
                  </a:cubicBezTo>
                  <a:cubicBezTo>
                    <a:pt x="160" y="175"/>
                    <a:pt x="155" y="180"/>
                    <a:pt x="148" y="180"/>
                  </a:cubicBezTo>
                  <a:moveTo>
                    <a:pt x="80" y="180"/>
                  </a:moveTo>
                  <a:cubicBezTo>
                    <a:pt x="56" y="180"/>
                    <a:pt x="56" y="180"/>
                    <a:pt x="56" y="180"/>
                  </a:cubicBezTo>
                  <a:cubicBezTo>
                    <a:pt x="49" y="180"/>
                    <a:pt x="44" y="175"/>
                    <a:pt x="44" y="168"/>
                  </a:cubicBezTo>
                  <a:cubicBezTo>
                    <a:pt x="44" y="144"/>
                    <a:pt x="44" y="144"/>
                    <a:pt x="44" y="144"/>
                  </a:cubicBezTo>
                  <a:cubicBezTo>
                    <a:pt x="44" y="137"/>
                    <a:pt x="49" y="132"/>
                    <a:pt x="56" y="132"/>
                  </a:cubicBezTo>
                  <a:cubicBezTo>
                    <a:pt x="80" y="132"/>
                    <a:pt x="80" y="132"/>
                    <a:pt x="80" y="132"/>
                  </a:cubicBezTo>
                  <a:cubicBezTo>
                    <a:pt x="87" y="132"/>
                    <a:pt x="92" y="137"/>
                    <a:pt x="92" y="144"/>
                  </a:cubicBezTo>
                  <a:cubicBezTo>
                    <a:pt x="92" y="168"/>
                    <a:pt x="92" y="168"/>
                    <a:pt x="92" y="168"/>
                  </a:cubicBezTo>
                  <a:cubicBezTo>
                    <a:pt x="92" y="175"/>
                    <a:pt x="87" y="180"/>
                    <a:pt x="80" y="180"/>
                  </a:cubicBezTo>
                </a:path>
              </a:pathLst>
            </a:custGeom>
            <a:solidFill>
              <a:schemeClr val="bg1"/>
            </a:solidFill>
            <a:ln w="9525">
              <a:noFill/>
              <a:round/>
            </a:ln>
          </p:spPr>
          <p:txBody>
            <a:bodyPr lIns="91262" tIns="45631" rIns="91262" bIns="45631"/>
            <a:lstStyle/>
            <a:p>
              <a:pPr defTabSz="912971">
                <a:defRPr/>
              </a:pPr>
              <a:endParaRPr lang="en-US" sz="2393" kern="0">
                <a:solidFill>
                  <a:srgbClr val="201C11"/>
                </a:solidFill>
                <a:cs typeface="+mn-ea"/>
                <a:sym typeface="+mn-lt"/>
              </a:endParaRPr>
            </a:p>
          </p:txBody>
        </p:sp>
        <p:sp>
          <p:nvSpPr>
            <p:cNvPr id="10" name="Freeform 5"/>
            <p:cNvSpPr>
              <a:spLocks noEditPoints="1"/>
            </p:cNvSpPr>
            <p:nvPr/>
          </p:nvSpPr>
          <p:spPr bwMode="auto">
            <a:xfrm>
              <a:off x="8268" y="7278"/>
              <a:ext cx="687" cy="667"/>
            </a:xfrm>
            <a:custGeom>
              <a:avLst/>
              <a:gdLst/>
              <a:ahLst/>
              <a:cxnLst>
                <a:cxn ang="0">
                  <a:pos x="671" y="73"/>
                </a:cxn>
                <a:cxn ang="0">
                  <a:pos x="569" y="25"/>
                </a:cxn>
                <a:cxn ang="0">
                  <a:pos x="576" y="4"/>
                </a:cxn>
                <a:cxn ang="0">
                  <a:pos x="567" y="0"/>
                </a:cxn>
                <a:cxn ang="0">
                  <a:pos x="111" y="1"/>
                </a:cxn>
                <a:cxn ang="0">
                  <a:pos x="107" y="18"/>
                </a:cxn>
                <a:cxn ang="0">
                  <a:pos x="103" y="73"/>
                </a:cxn>
                <a:cxn ang="0">
                  <a:pos x="4" y="77"/>
                </a:cxn>
                <a:cxn ang="0">
                  <a:pos x="67" y="254"/>
                </a:cxn>
                <a:cxn ang="0">
                  <a:pos x="241" y="392"/>
                </a:cxn>
                <a:cxn ang="0">
                  <a:pos x="271" y="444"/>
                </a:cxn>
                <a:cxn ang="0">
                  <a:pos x="292" y="590"/>
                </a:cxn>
                <a:cxn ang="0">
                  <a:pos x="254" y="594"/>
                </a:cxn>
                <a:cxn ang="0">
                  <a:pos x="204" y="629"/>
                </a:cxn>
                <a:cxn ang="0">
                  <a:pos x="213" y="662"/>
                </a:cxn>
                <a:cxn ang="0">
                  <a:pos x="479" y="654"/>
                </a:cxn>
                <a:cxn ang="0">
                  <a:pos x="472" y="617"/>
                </a:cxn>
                <a:cxn ang="0">
                  <a:pos x="414" y="590"/>
                </a:cxn>
                <a:cxn ang="0">
                  <a:pos x="416" y="455"/>
                </a:cxn>
                <a:cxn ang="0">
                  <a:pos x="406" y="437"/>
                </a:cxn>
                <a:cxn ang="0">
                  <a:pos x="431" y="397"/>
                </a:cxn>
                <a:cxn ang="0">
                  <a:pos x="455" y="357"/>
                </a:cxn>
                <a:cxn ang="0">
                  <a:pos x="683" y="85"/>
                </a:cxn>
                <a:cxn ang="0">
                  <a:pos x="146" y="288"/>
                </a:cxn>
                <a:cxn ang="0">
                  <a:pos x="95" y="244"/>
                </a:cxn>
                <a:cxn ang="0">
                  <a:pos x="81" y="229"/>
                </a:cxn>
                <a:cxn ang="0">
                  <a:pos x="78" y="224"/>
                </a:cxn>
                <a:cxn ang="0">
                  <a:pos x="43" y="166"/>
                </a:cxn>
                <a:cxn ang="0">
                  <a:pos x="41" y="161"/>
                </a:cxn>
                <a:cxn ang="0">
                  <a:pos x="30" y="130"/>
                </a:cxn>
                <a:cxn ang="0">
                  <a:pos x="23" y="97"/>
                </a:cxn>
                <a:cxn ang="0">
                  <a:pos x="180" y="307"/>
                </a:cxn>
                <a:cxn ang="0">
                  <a:pos x="453" y="141"/>
                </a:cxn>
                <a:cxn ang="0">
                  <a:pos x="413" y="266"/>
                </a:cxn>
                <a:cxn ang="0">
                  <a:pos x="342" y="222"/>
                </a:cxn>
                <a:cxn ang="0">
                  <a:pos x="271" y="266"/>
                </a:cxn>
                <a:cxn ang="0">
                  <a:pos x="230" y="141"/>
                </a:cxn>
                <a:cxn ang="0">
                  <a:pos x="314" y="135"/>
                </a:cxn>
                <a:cxn ang="0">
                  <a:pos x="345" y="57"/>
                </a:cxn>
                <a:cxn ang="0">
                  <a:pos x="452" y="135"/>
                </a:cxn>
                <a:cxn ang="0">
                  <a:pos x="653" y="103"/>
                </a:cxn>
                <a:cxn ang="0">
                  <a:pos x="638" y="156"/>
                </a:cxn>
                <a:cxn ang="0">
                  <a:pos x="635" y="163"/>
                </a:cxn>
                <a:cxn ang="0">
                  <a:pos x="627" y="179"/>
                </a:cxn>
                <a:cxn ang="0">
                  <a:pos x="598" y="226"/>
                </a:cxn>
                <a:cxn ang="0">
                  <a:pos x="591" y="234"/>
                </a:cxn>
                <a:cxn ang="0">
                  <a:pos x="563" y="263"/>
                </a:cxn>
                <a:cxn ang="0">
                  <a:pos x="497" y="307"/>
                </a:cxn>
                <a:cxn ang="0">
                  <a:pos x="654" y="97"/>
                </a:cxn>
                <a:cxn ang="0">
                  <a:pos x="653" y="103"/>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rgbClr val="8BCCD5"/>
            </a:solidFill>
            <a:ln w="9525">
              <a:noFill/>
              <a:round/>
            </a:ln>
          </p:spPr>
          <p:txBody>
            <a:bodyPr lIns="91262" tIns="45631" rIns="91262" bIns="45631"/>
            <a:lstStyle/>
            <a:p>
              <a:pPr defTabSz="912971">
                <a:defRPr/>
              </a:pPr>
              <a:endParaRPr lang="en-US" sz="2393" kern="0">
                <a:solidFill>
                  <a:srgbClr val="201C11"/>
                </a:solidFill>
                <a:cs typeface="+mn-ea"/>
                <a:sym typeface="+mn-lt"/>
              </a:endParaRPr>
            </a:p>
          </p:txBody>
        </p:sp>
        <p:sp>
          <p:nvSpPr>
            <p:cNvPr id="11" name="Freeform 45"/>
            <p:cNvSpPr>
              <a:spLocks noEditPoints="1"/>
            </p:cNvSpPr>
            <p:nvPr/>
          </p:nvSpPr>
          <p:spPr bwMode="auto">
            <a:xfrm>
              <a:off x="10360" y="7143"/>
              <a:ext cx="773" cy="837"/>
            </a:xfrm>
            <a:custGeom>
              <a:avLst/>
              <a:gdLst/>
              <a:ahLst/>
              <a:cxnLst>
                <a:cxn ang="0">
                  <a:pos x="783" y="812"/>
                </a:cxn>
                <a:cxn ang="0">
                  <a:pos x="684" y="703"/>
                </a:cxn>
                <a:cxn ang="0">
                  <a:pos x="698" y="592"/>
                </a:cxn>
                <a:cxn ang="0">
                  <a:pos x="674" y="483"/>
                </a:cxn>
                <a:cxn ang="0">
                  <a:pos x="617" y="387"/>
                </a:cxn>
                <a:cxn ang="0">
                  <a:pos x="532" y="315"/>
                </a:cxn>
                <a:cxn ang="0">
                  <a:pos x="428" y="275"/>
                </a:cxn>
                <a:cxn ang="0">
                  <a:pos x="316" y="270"/>
                </a:cxn>
                <a:cxn ang="0">
                  <a:pos x="209" y="303"/>
                </a:cxn>
                <a:cxn ang="0">
                  <a:pos x="119" y="367"/>
                </a:cxn>
                <a:cxn ang="0">
                  <a:pos x="54" y="458"/>
                </a:cxn>
                <a:cxn ang="0">
                  <a:pos x="22" y="565"/>
                </a:cxn>
                <a:cxn ang="0">
                  <a:pos x="27" y="677"/>
                </a:cxn>
                <a:cxn ang="0">
                  <a:pos x="68" y="781"/>
                </a:cxn>
                <a:cxn ang="0">
                  <a:pos x="140" y="866"/>
                </a:cxn>
                <a:cxn ang="0">
                  <a:pos x="236" y="923"/>
                </a:cxn>
                <a:cxn ang="0">
                  <a:pos x="345" y="945"/>
                </a:cxn>
                <a:cxn ang="0">
                  <a:pos x="456" y="931"/>
                </a:cxn>
                <a:cxn ang="0">
                  <a:pos x="556" y="882"/>
                </a:cxn>
                <a:cxn ang="0">
                  <a:pos x="605" y="817"/>
                </a:cxn>
                <a:cxn ang="0">
                  <a:pos x="769" y="943"/>
                </a:cxn>
                <a:cxn ang="0">
                  <a:pos x="843" y="818"/>
                </a:cxn>
                <a:cxn ang="0">
                  <a:pos x="456" y="618"/>
                </a:cxn>
                <a:cxn ang="0">
                  <a:pos x="317" y="545"/>
                </a:cxn>
                <a:cxn ang="0">
                  <a:pos x="381" y="630"/>
                </a:cxn>
                <a:cxn ang="0">
                  <a:pos x="276" y="614"/>
                </a:cxn>
                <a:cxn ang="0">
                  <a:pos x="407" y="700"/>
                </a:cxn>
                <a:cxn ang="0">
                  <a:pos x="408" y="804"/>
                </a:cxn>
                <a:cxn ang="0">
                  <a:pos x="307" y="409"/>
                </a:cxn>
                <a:cxn ang="0">
                  <a:pos x="550" y="674"/>
                </a:cxn>
                <a:cxn ang="0">
                  <a:pos x="576" y="689"/>
                </a:cxn>
                <a:cxn ang="0">
                  <a:pos x="299" y="379"/>
                </a:cxn>
                <a:cxn ang="0">
                  <a:pos x="415" y="833"/>
                </a:cxn>
                <a:cxn ang="0">
                  <a:pos x="544" y="781"/>
                </a:cxn>
                <a:cxn ang="0">
                  <a:pos x="109" y="670"/>
                </a:cxn>
                <a:cxn ang="0">
                  <a:pos x="605" y="543"/>
                </a:cxn>
                <a:cxn ang="0">
                  <a:pos x="839" y="900"/>
                </a:cxn>
                <a:cxn ang="0">
                  <a:pos x="773" y="900"/>
                </a:cxn>
                <a:cxn ang="0">
                  <a:pos x="807" y="842"/>
                </a:cxn>
                <a:cxn ang="0">
                  <a:pos x="839" y="900"/>
                </a:cxn>
                <a:cxn ang="0">
                  <a:pos x="543" y="226"/>
                </a:cxn>
                <a:cxn ang="0">
                  <a:pos x="570" y="293"/>
                </a:cxn>
                <a:cxn ang="0">
                  <a:pos x="620" y="312"/>
                </a:cxn>
                <a:cxn ang="0">
                  <a:pos x="687" y="340"/>
                </a:cxn>
                <a:cxn ang="0">
                  <a:pos x="736" y="318"/>
                </a:cxn>
                <a:cxn ang="0">
                  <a:pos x="802" y="290"/>
                </a:cxn>
                <a:cxn ang="0">
                  <a:pos x="821" y="240"/>
                </a:cxn>
                <a:cxn ang="0">
                  <a:pos x="849" y="173"/>
                </a:cxn>
                <a:cxn ang="0">
                  <a:pos x="827" y="124"/>
                </a:cxn>
                <a:cxn ang="0">
                  <a:pos x="800" y="58"/>
                </a:cxn>
                <a:cxn ang="0">
                  <a:pos x="749" y="39"/>
                </a:cxn>
                <a:cxn ang="0">
                  <a:pos x="683" y="11"/>
                </a:cxn>
                <a:cxn ang="0">
                  <a:pos x="634" y="33"/>
                </a:cxn>
                <a:cxn ang="0">
                  <a:pos x="567" y="60"/>
                </a:cxn>
                <a:cxn ang="0">
                  <a:pos x="548" y="111"/>
                </a:cxn>
                <a:cxn ang="0">
                  <a:pos x="521" y="177"/>
                </a:cxn>
                <a:cxn ang="0">
                  <a:pos x="685" y="93"/>
                </a:cxn>
                <a:cxn ang="0">
                  <a:pos x="685" y="258"/>
                </a:cxn>
                <a:cxn ang="0">
                  <a:pos x="685" y="93"/>
                </a:cxn>
                <a:cxn ang="0">
                  <a:pos x="685" y="93"/>
                </a:cxn>
              </a:cxnLst>
              <a:rect l="0" t="0" r="r" b="b"/>
              <a:pathLst>
                <a:path w="889" h="965">
                  <a:moveTo>
                    <a:pt x="843" y="818"/>
                  </a:moveTo>
                  <a:cubicBezTo>
                    <a:pt x="824" y="807"/>
                    <a:pt x="803" y="806"/>
                    <a:pt x="783" y="812"/>
                  </a:cubicBezTo>
                  <a:cubicBezTo>
                    <a:pt x="657" y="737"/>
                    <a:pt x="657" y="737"/>
                    <a:pt x="657" y="737"/>
                  </a:cubicBezTo>
                  <a:cubicBezTo>
                    <a:pt x="659" y="722"/>
                    <a:pt x="669" y="709"/>
                    <a:pt x="684" y="703"/>
                  </a:cubicBezTo>
                  <a:cubicBezTo>
                    <a:pt x="707" y="694"/>
                    <a:pt x="712" y="672"/>
                    <a:pt x="694" y="654"/>
                  </a:cubicBezTo>
                  <a:cubicBezTo>
                    <a:pt x="677" y="636"/>
                    <a:pt x="679" y="608"/>
                    <a:pt x="698" y="592"/>
                  </a:cubicBezTo>
                  <a:cubicBezTo>
                    <a:pt x="716" y="576"/>
                    <a:pt x="714" y="554"/>
                    <a:pt x="691" y="542"/>
                  </a:cubicBezTo>
                  <a:cubicBezTo>
                    <a:pt x="670" y="531"/>
                    <a:pt x="662" y="504"/>
                    <a:pt x="674" y="483"/>
                  </a:cubicBezTo>
                  <a:cubicBezTo>
                    <a:pt x="687" y="462"/>
                    <a:pt x="677" y="441"/>
                    <a:pt x="653" y="438"/>
                  </a:cubicBezTo>
                  <a:cubicBezTo>
                    <a:pt x="628" y="434"/>
                    <a:pt x="612" y="412"/>
                    <a:pt x="617" y="387"/>
                  </a:cubicBezTo>
                  <a:cubicBezTo>
                    <a:pt x="622" y="363"/>
                    <a:pt x="606" y="347"/>
                    <a:pt x="582" y="352"/>
                  </a:cubicBezTo>
                  <a:cubicBezTo>
                    <a:pt x="557" y="356"/>
                    <a:pt x="535" y="340"/>
                    <a:pt x="532" y="315"/>
                  </a:cubicBezTo>
                  <a:cubicBezTo>
                    <a:pt x="529" y="291"/>
                    <a:pt x="508" y="281"/>
                    <a:pt x="487" y="293"/>
                  </a:cubicBezTo>
                  <a:cubicBezTo>
                    <a:pt x="465" y="305"/>
                    <a:pt x="439" y="297"/>
                    <a:pt x="428" y="275"/>
                  </a:cubicBezTo>
                  <a:cubicBezTo>
                    <a:pt x="417" y="253"/>
                    <a:pt x="395" y="250"/>
                    <a:pt x="378" y="268"/>
                  </a:cubicBezTo>
                  <a:cubicBezTo>
                    <a:pt x="362" y="287"/>
                    <a:pt x="334" y="288"/>
                    <a:pt x="316" y="270"/>
                  </a:cubicBezTo>
                  <a:cubicBezTo>
                    <a:pt x="299" y="253"/>
                    <a:pt x="277" y="258"/>
                    <a:pt x="267" y="280"/>
                  </a:cubicBezTo>
                  <a:cubicBezTo>
                    <a:pt x="258" y="303"/>
                    <a:pt x="232" y="313"/>
                    <a:pt x="209" y="303"/>
                  </a:cubicBezTo>
                  <a:cubicBezTo>
                    <a:pt x="187" y="292"/>
                    <a:pt x="168" y="303"/>
                    <a:pt x="166" y="328"/>
                  </a:cubicBezTo>
                  <a:cubicBezTo>
                    <a:pt x="165" y="353"/>
                    <a:pt x="143" y="370"/>
                    <a:pt x="119" y="367"/>
                  </a:cubicBezTo>
                  <a:cubicBezTo>
                    <a:pt x="94" y="365"/>
                    <a:pt x="80" y="382"/>
                    <a:pt x="86" y="405"/>
                  </a:cubicBezTo>
                  <a:cubicBezTo>
                    <a:pt x="93" y="429"/>
                    <a:pt x="78" y="453"/>
                    <a:pt x="54" y="458"/>
                  </a:cubicBezTo>
                  <a:cubicBezTo>
                    <a:pt x="30" y="464"/>
                    <a:pt x="21" y="485"/>
                    <a:pt x="35" y="505"/>
                  </a:cubicBezTo>
                  <a:cubicBezTo>
                    <a:pt x="50" y="525"/>
                    <a:pt x="44" y="553"/>
                    <a:pt x="22" y="565"/>
                  </a:cubicBezTo>
                  <a:cubicBezTo>
                    <a:pt x="1" y="578"/>
                    <a:pt x="0" y="601"/>
                    <a:pt x="20" y="616"/>
                  </a:cubicBezTo>
                  <a:cubicBezTo>
                    <a:pt x="40" y="630"/>
                    <a:pt x="43" y="658"/>
                    <a:pt x="27" y="677"/>
                  </a:cubicBezTo>
                  <a:cubicBezTo>
                    <a:pt x="11" y="696"/>
                    <a:pt x="18" y="718"/>
                    <a:pt x="41" y="725"/>
                  </a:cubicBezTo>
                  <a:cubicBezTo>
                    <a:pt x="65" y="733"/>
                    <a:pt x="77" y="758"/>
                    <a:pt x="68" y="781"/>
                  </a:cubicBezTo>
                  <a:cubicBezTo>
                    <a:pt x="59" y="804"/>
                    <a:pt x="72" y="822"/>
                    <a:pt x="97" y="822"/>
                  </a:cubicBezTo>
                  <a:cubicBezTo>
                    <a:pt x="122" y="821"/>
                    <a:pt x="141" y="841"/>
                    <a:pt x="140" y="866"/>
                  </a:cubicBezTo>
                  <a:cubicBezTo>
                    <a:pt x="139" y="891"/>
                    <a:pt x="158" y="904"/>
                    <a:pt x="181" y="895"/>
                  </a:cubicBezTo>
                  <a:cubicBezTo>
                    <a:pt x="204" y="887"/>
                    <a:pt x="229" y="899"/>
                    <a:pt x="236" y="923"/>
                  </a:cubicBezTo>
                  <a:cubicBezTo>
                    <a:pt x="243" y="946"/>
                    <a:pt x="265" y="953"/>
                    <a:pt x="284" y="937"/>
                  </a:cubicBezTo>
                  <a:cubicBezTo>
                    <a:pt x="303" y="922"/>
                    <a:pt x="331" y="925"/>
                    <a:pt x="345" y="945"/>
                  </a:cubicBezTo>
                  <a:cubicBezTo>
                    <a:pt x="360" y="965"/>
                    <a:pt x="383" y="965"/>
                    <a:pt x="395" y="944"/>
                  </a:cubicBezTo>
                  <a:cubicBezTo>
                    <a:pt x="409" y="923"/>
                    <a:pt x="436" y="917"/>
                    <a:pt x="456" y="931"/>
                  </a:cubicBezTo>
                  <a:cubicBezTo>
                    <a:pt x="476" y="946"/>
                    <a:pt x="497" y="938"/>
                    <a:pt x="503" y="914"/>
                  </a:cubicBezTo>
                  <a:cubicBezTo>
                    <a:pt x="509" y="889"/>
                    <a:pt x="533" y="875"/>
                    <a:pt x="556" y="882"/>
                  </a:cubicBezTo>
                  <a:cubicBezTo>
                    <a:pt x="580" y="889"/>
                    <a:pt x="597" y="875"/>
                    <a:pt x="595" y="850"/>
                  </a:cubicBezTo>
                  <a:cubicBezTo>
                    <a:pt x="593" y="838"/>
                    <a:pt x="598" y="826"/>
                    <a:pt x="605" y="817"/>
                  </a:cubicBezTo>
                  <a:cubicBezTo>
                    <a:pt x="735" y="894"/>
                    <a:pt x="735" y="894"/>
                    <a:pt x="735" y="894"/>
                  </a:cubicBezTo>
                  <a:cubicBezTo>
                    <a:pt x="739" y="914"/>
                    <a:pt x="750" y="932"/>
                    <a:pt x="769" y="943"/>
                  </a:cubicBezTo>
                  <a:cubicBezTo>
                    <a:pt x="804" y="964"/>
                    <a:pt x="848" y="952"/>
                    <a:pt x="869" y="918"/>
                  </a:cubicBezTo>
                  <a:cubicBezTo>
                    <a:pt x="889" y="883"/>
                    <a:pt x="878" y="839"/>
                    <a:pt x="843" y="818"/>
                  </a:cubicBezTo>
                  <a:close/>
                  <a:moveTo>
                    <a:pt x="550" y="674"/>
                  </a:moveTo>
                  <a:cubicBezTo>
                    <a:pt x="456" y="618"/>
                    <a:pt x="456" y="618"/>
                    <a:pt x="456" y="618"/>
                  </a:cubicBezTo>
                  <a:cubicBezTo>
                    <a:pt x="455" y="588"/>
                    <a:pt x="440" y="559"/>
                    <a:pt x="412" y="543"/>
                  </a:cubicBezTo>
                  <a:cubicBezTo>
                    <a:pt x="381" y="525"/>
                    <a:pt x="345" y="527"/>
                    <a:pt x="317" y="545"/>
                  </a:cubicBezTo>
                  <a:cubicBezTo>
                    <a:pt x="368" y="575"/>
                    <a:pt x="368" y="575"/>
                    <a:pt x="368" y="575"/>
                  </a:cubicBezTo>
                  <a:cubicBezTo>
                    <a:pt x="387" y="586"/>
                    <a:pt x="392" y="610"/>
                    <a:pt x="381" y="630"/>
                  </a:cubicBezTo>
                  <a:cubicBezTo>
                    <a:pt x="370" y="649"/>
                    <a:pt x="346" y="655"/>
                    <a:pt x="328" y="644"/>
                  </a:cubicBezTo>
                  <a:cubicBezTo>
                    <a:pt x="276" y="614"/>
                    <a:pt x="276" y="614"/>
                    <a:pt x="276" y="614"/>
                  </a:cubicBezTo>
                  <a:cubicBezTo>
                    <a:pt x="273" y="647"/>
                    <a:pt x="289" y="680"/>
                    <a:pt x="320" y="698"/>
                  </a:cubicBezTo>
                  <a:cubicBezTo>
                    <a:pt x="348" y="715"/>
                    <a:pt x="380" y="714"/>
                    <a:pt x="407" y="700"/>
                  </a:cubicBezTo>
                  <a:cubicBezTo>
                    <a:pt x="498" y="754"/>
                    <a:pt x="498" y="754"/>
                    <a:pt x="498" y="754"/>
                  </a:cubicBezTo>
                  <a:cubicBezTo>
                    <a:pt x="473" y="777"/>
                    <a:pt x="443" y="795"/>
                    <a:pt x="408" y="804"/>
                  </a:cubicBezTo>
                  <a:cubicBezTo>
                    <a:pt x="299" y="832"/>
                    <a:pt x="188" y="766"/>
                    <a:pt x="160" y="657"/>
                  </a:cubicBezTo>
                  <a:cubicBezTo>
                    <a:pt x="132" y="548"/>
                    <a:pt x="198" y="437"/>
                    <a:pt x="307" y="409"/>
                  </a:cubicBezTo>
                  <a:cubicBezTo>
                    <a:pt x="415" y="381"/>
                    <a:pt x="527" y="447"/>
                    <a:pt x="555" y="556"/>
                  </a:cubicBezTo>
                  <a:cubicBezTo>
                    <a:pt x="565" y="596"/>
                    <a:pt x="562" y="637"/>
                    <a:pt x="550" y="674"/>
                  </a:cubicBezTo>
                  <a:close/>
                  <a:moveTo>
                    <a:pt x="595" y="700"/>
                  </a:moveTo>
                  <a:cubicBezTo>
                    <a:pt x="576" y="689"/>
                    <a:pt x="576" y="689"/>
                    <a:pt x="576" y="689"/>
                  </a:cubicBezTo>
                  <a:cubicBezTo>
                    <a:pt x="592" y="646"/>
                    <a:pt x="597" y="597"/>
                    <a:pt x="584" y="548"/>
                  </a:cubicBezTo>
                  <a:cubicBezTo>
                    <a:pt x="552" y="423"/>
                    <a:pt x="424" y="347"/>
                    <a:pt x="299" y="379"/>
                  </a:cubicBezTo>
                  <a:cubicBezTo>
                    <a:pt x="174" y="412"/>
                    <a:pt x="98" y="539"/>
                    <a:pt x="130" y="665"/>
                  </a:cubicBezTo>
                  <a:cubicBezTo>
                    <a:pt x="163" y="790"/>
                    <a:pt x="290" y="865"/>
                    <a:pt x="415" y="833"/>
                  </a:cubicBezTo>
                  <a:cubicBezTo>
                    <a:pt x="459" y="822"/>
                    <a:pt x="496" y="799"/>
                    <a:pt x="524" y="770"/>
                  </a:cubicBezTo>
                  <a:cubicBezTo>
                    <a:pt x="544" y="781"/>
                    <a:pt x="544" y="781"/>
                    <a:pt x="544" y="781"/>
                  </a:cubicBezTo>
                  <a:cubicBezTo>
                    <a:pt x="512" y="815"/>
                    <a:pt x="470" y="841"/>
                    <a:pt x="421" y="854"/>
                  </a:cubicBezTo>
                  <a:cubicBezTo>
                    <a:pt x="284" y="889"/>
                    <a:pt x="145" y="807"/>
                    <a:pt x="109" y="670"/>
                  </a:cubicBezTo>
                  <a:cubicBezTo>
                    <a:pt x="74" y="533"/>
                    <a:pt x="157" y="394"/>
                    <a:pt x="294" y="359"/>
                  </a:cubicBezTo>
                  <a:cubicBezTo>
                    <a:pt x="430" y="323"/>
                    <a:pt x="570" y="406"/>
                    <a:pt x="605" y="543"/>
                  </a:cubicBezTo>
                  <a:cubicBezTo>
                    <a:pt x="619" y="597"/>
                    <a:pt x="614" y="652"/>
                    <a:pt x="595" y="700"/>
                  </a:cubicBezTo>
                  <a:close/>
                  <a:moveTo>
                    <a:pt x="839" y="900"/>
                  </a:moveTo>
                  <a:cubicBezTo>
                    <a:pt x="806" y="919"/>
                    <a:pt x="806" y="919"/>
                    <a:pt x="806" y="919"/>
                  </a:cubicBezTo>
                  <a:cubicBezTo>
                    <a:pt x="773" y="900"/>
                    <a:pt x="773" y="900"/>
                    <a:pt x="773" y="900"/>
                  </a:cubicBezTo>
                  <a:cubicBezTo>
                    <a:pt x="773" y="861"/>
                    <a:pt x="773" y="861"/>
                    <a:pt x="773" y="861"/>
                  </a:cubicBezTo>
                  <a:cubicBezTo>
                    <a:pt x="807" y="842"/>
                    <a:pt x="807" y="842"/>
                    <a:pt x="807" y="842"/>
                  </a:cubicBezTo>
                  <a:cubicBezTo>
                    <a:pt x="840" y="862"/>
                    <a:pt x="840" y="862"/>
                    <a:pt x="840" y="862"/>
                  </a:cubicBezTo>
                  <a:lnTo>
                    <a:pt x="839" y="900"/>
                  </a:lnTo>
                  <a:close/>
                  <a:moveTo>
                    <a:pt x="526" y="216"/>
                  </a:moveTo>
                  <a:cubicBezTo>
                    <a:pt x="543" y="226"/>
                    <a:pt x="543" y="226"/>
                    <a:pt x="543" y="226"/>
                  </a:cubicBezTo>
                  <a:cubicBezTo>
                    <a:pt x="557" y="235"/>
                    <a:pt x="569" y="256"/>
                    <a:pt x="569" y="273"/>
                  </a:cubicBezTo>
                  <a:cubicBezTo>
                    <a:pt x="570" y="293"/>
                    <a:pt x="570" y="293"/>
                    <a:pt x="570" y="293"/>
                  </a:cubicBezTo>
                  <a:cubicBezTo>
                    <a:pt x="571" y="309"/>
                    <a:pt x="585" y="320"/>
                    <a:pt x="601" y="316"/>
                  </a:cubicBezTo>
                  <a:cubicBezTo>
                    <a:pt x="620" y="312"/>
                    <a:pt x="620" y="312"/>
                    <a:pt x="620" y="312"/>
                  </a:cubicBezTo>
                  <a:cubicBezTo>
                    <a:pt x="637" y="308"/>
                    <a:pt x="660" y="315"/>
                    <a:pt x="672" y="326"/>
                  </a:cubicBezTo>
                  <a:cubicBezTo>
                    <a:pt x="687" y="340"/>
                    <a:pt x="687" y="340"/>
                    <a:pt x="687" y="340"/>
                  </a:cubicBezTo>
                  <a:cubicBezTo>
                    <a:pt x="699" y="351"/>
                    <a:pt x="716" y="349"/>
                    <a:pt x="725" y="335"/>
                  </a:cubicBezTo>
                  <a:cubicBezTo>
                    <a:pt x="736" y="318"/>
                    <a:pt x="736" y="318"/>
                    <a:pt x="736" y="318"/>
                  </a:cubicBezTo>
                  <a:cubicBezTo>
                    <a:pt x="745" y="304"/>
                    <a:pt x="766" y="291"/>
                    <a:pt x="782" y="291"/>
                  </a:cubicBezTo>
                  <a:cubicBezTo>
                    <a:pt x="802" y="290"/>
                    <a:pt x="802" y="290"/>
                    <a:pt x="802" y="290"/>
                  </a:cubicBezTo>
                  <a:cubicBezTo>
                    <a:pt x="819" y="290"/>
                    <a:pt x="830" y="276"/>
                    <a:pt x="826" y="259"/>
                  </a:cubicBezTo>
                  <a:cubicBezTo>
                    <a:pt x="821" y="240"/>
                    <a:pt x="821" y="240"/>
                    <a:pt x="821" y="240"/>
                  </a:cubicBezTo>
                  <a:cubicBezTo>
                    <a:pt x="818" y="224"/>
                    <a:pt x="824" y="200"/>
                    <a:pt x="835" y="188"/>
                  </a:cubicBezTo>
                  <a:cubicBezTo>
                    <a:pt x="849" y="173"/>
                    <a:pt x="849" y="173"/>
                    <a:pt x="849" y="173"/>
                  </a:cubicBezTo>
                  <a:cubicBezTo>
                    <a:pt x="860" y="161"/>
                    <a:pt x="858" y="144"/>
                    <a:pt x="844" y="135"/>
                  </a:cubicBezTo>
                  <a:cubicBezTo>
                    <a:pt x="827" y="124"/>
                    <a:pt x="827" y="124"/>
                    <a:pt x="827" y="124"/>
                  </a:cubicBezTo>
                  <a:cubicBezTo>
                    <a:pt x="813" y="115"/>
                    <a:pt x="801" y="95"/>
                    <a:pt x="800" y="78"/>
                  </a:cubicBezTo>
                  <a:cubicBezTo>
                    <a:pt x="800" y="58"/>
                    <a:pt x="800" y="58"/>
                    <a:pt x="800" y="58"/>
                  </a:cubicBezTo>
                  <a:cubicBezTo>
                    <a:pt x="799" y="41"/>
                    <a:pt x="785" y="31"/>
                    <a:pt x="769" y="34"/>
                  </a:cubicBezTo>
                  <a:cubicBezTo>
                    <a:pt x="749" y="39"/>
                    <a:pt x="749" y="39"/>
                    <a:pt x="749" y="39"/>
                  </a:cubicBezTo>
                  <a:cubicBezTo>
                    <a:pt x="733" y="42"/>
                    <a:pt x="710" y="36"/>
                    <a:pt x="698" y="25"/>
                  </a:cubicBezTo>
                  <a:cubicBezTo>
                    <a:pt x="683" y="11"/>
                    <a:pt x="683" y="11"/>
                    <a:pt x="683" y="11"/>
                  </a:cubicBezTo>
                  <a:cubicBezTo>
                    <a:pt x="671" y="0"/>
                    <a:pt x="653" y="2"/>
                    <a:pt x="645" y="16"/>
                  </a:cubicBezTo>
                  <a:cubicBezTo>
                    <a:pt x="634" y="33"/>
                    <a:pt x="634" y="33"/>
                    <a:pt x="634" y="33"/>
                  </a:cubicBezTo>
                  <a:cubicBezTo>
                    <a:pt x="625" y="47"/>
                    <a:pt x="604" y="59"/>
                    <a:pt x="587" y="60"/>
                  </a:cubicBezTo>
                  <a:cubicBezTo>
                    <a:pt x="567" y="60"/>
                    <a:pt x="567" y="60"/>
                    <a:pt x="567" y="60"/>
                  </a:cubicBezTo>
                  <a:cubicBezTo>
                    <a:pt x="551" y="61"/>
                    <a:pt x="540" y="75"/>
                    <a:pt x="544" y="91"/>
                  </a:cubicBezTo>
                  <a:cubicBezTo>
                    <a:pt x="548" y="111"/>
                    <a:pt x="548" y="111"/>
                    <a:pt x="548" y="111"/>
                  </a:cubicBezTo>
                  <a:cubicBezTo>
                    <a:pt x="552" y="127"/>
                    <a:pt x="546" y="150"/>
                    <a:pt x="534" y="163"/>
                  </a:cubicBezTo>
                  <a:cubicBezTo>
                    <a:pt x="521" y="177"/>
                    <a:pt x="521" y="177"/>
                    <a:pt x="521" y="177"/>
                  </a:cubicBezTo>
                  <a:cubicBezTo>
                    <a:pt x="509" y="189"/>
                    <a:pt x="512" y="207"/>
                    <a:pt x="526" y="216"/>
                  </a:cubicBezTo>
                  <a:close/>
                  <a:moveTo>
                    <a:pt x="685" y="93"/>
                  </a:moveTo>
                  <a:cubicBezTo>
                    <a:pt x="730" y="93"/>
                    <a:pt x="767" y="130"/>
                    <a:pt x="767" y="175"/>
                  </a:cubicBezTo>
                  <a:cubicBezTo>
                    <a:pt x="767" y="221"/>
                    <a:pt x="730" y="258"/>
                    <a:pt x="685" y="258"/>
                  </a:cubicBezTo>
                  <a:cubicBezTo>
                    <a:pt x="639" y="258"/>
                    <a:pt x="603" y="221"/>
                    <a:pt x="603" y="175"/>
                  </a:cubicBezTo>
                  <a:cubicBezTo>
                    <a:pt x="603" y="130"/>
                    <a:pt x="639" y="93"/>
                    <a:pt x="685" y="93"/>
                  </a:cubicBezTo>
                  <a:close/>
                  <a:moveTo>
                    <a:pt x="685" y="93"/>
                  </a:moveTo>
                  <a:cubicBezTo>
                    <a:pt x="685" y="93"/>
                    <a:pt x="685" y="93"/>
                    <a:pt x="685" y="93"/>
                  </a:cubicBezTo>
                </a:path>
              </a:pathLst>
            </a:custGeom>
            <a:solidFill>
              <a:schemeClr val="bg1"/>
            </a:solidFill>
            <a:ln w="9525">
              <a:noFill/>
              <a:round/>
            </a:ln>
          </p:spPr>
          <p:txBody>
            <a:bodyPr lIns="91262" tIns="45631" rIns="91262" bIns="45631"/>
            <a:lstStyle/>
            <a:p>
              <a:pPr defTabSz="912971">
                <a:defRPr/>
              </a:pPr>
              <a:endParaRPr lang="en-US" sz="2393" kern="0">
                <a:solidFill>
                  <a:srgbClr val="201C11"/>
                </a:solidFill>
                <a:cs typeface="+mn-ea"/>
                <a:sym typeface="+mn-lt"/>
              </a:endParaRPr>
            </a:p>
          </p:txBody>
        </p:sp>
        <p:sp>
          <p:nvSpPr>
            <p:cNvPr id="12" name="Freeform 177"/>
            <p:cNvSpPr>
              <a:spLocks noEditPoints="1"/>
            </p:cNvSpPr>
            <p:nvPr/>
          </p:nvSpPr>
          <p:spPr bwMode="auto">
            <a:xfrm>
              <a:off x="7705" y="5220"/>
              <a:ext cx="693" cy="730"/>
            </a:xfrm>
            <a:custGeom>
              <a:avLst/>
              <a:gdLst/>
              <a:ahLst/>
              <a:cxnLst>
                <a:cxn ang="0">
                  <a:pos x="350" y="180"/>
                </a:cxn>
                <a:cxn ang="0">
                  <a:pos x="10" y="180"/>
                </a:cxn>
                <a:cxn ang="0">
                  <a:pos x="5" y="171"/>
                </a:cxn>
                <a:cxn ang="0">
                  <a:pos x="170" y="8"/>
                </a:cxn>
                <a:cxn ang="0">
                  <a:pos x="189" y="9"/>
                </a:cxn>
                <a:cxn ang="0">
                  <a:pos x="250" y="69"/>
                </a:cxn>
                <a:cxn ang="0">
                  <a:pos x="250" y="45"/>
                </a:cxn>
                <a:cxn ang="0">
                  <a:pos x="281" y="45"/>
                </a:cxn>
                <a:cxn ang="0">
                  <a:pos x="281" y="100"/>
                </a:cxn>
                <a:cxn ang="0">
                  <a:pos x="353" y="171"/>
                </a:cxn>
                <a:cxn ang="0">
                  <a:pos x="350" y="180"/>
                </a:cxn>
                <a:cxn ang="0">
                  <a:pos x="314" y="367"/>
                </a:cxn>
                <a:cxn ang="0">
                  <a:pos x="300" y="380"/>
                </a:cxn>
                <a:cxn ang="0">
                  <a:pos x="194" y="380"/>
                </a:cxn>
                <a:cxn ang="0">
                  <a:pos x="194" y="302"/>
                </a:cxn>
                <a:cxn ang="0">
                  <a:pos x="146" y="302"/>
                </a:cxn>
                <a:cxn ang="0">
                  <a:pos x="146" y="380"/>
                </a:cxn>
                <a:cxn ang="0">
                  <a:pos x="58" y="380"/>
                </a:cxn>
                <a:cxn ang="0">
                  <a:pos x="44" y="366"/>
                </a:cxn>
                <a:cxn ang="0">
                  <a:pos x="44" y="188"/>
                </a:cxn>
                <a:cxn ang="0">
                  <a:pos x="314" y="188"/>
                </a:cxn>
                <a:cxn ang="0">
                  <a:pos x="314" y="367"/>
                </a:cxn>
                <a:cxn ang="0">
                  <a:pos x="273" y="242"/>
                </a:cxn>
                <a:cxn ang="0">
                  <a:pos x="225" y="242"/>
                </a:cxn>
                <a:cxn ang="0">
                  <a:pos x="225" y="282"/>
                </a:cxn>
                <a:cxn ang="0">
                  <a:pos x="273" y="282"/>
                </a:cxn>
                <a:cxn ang="0">
                  <a:pos x="273" y="242"/>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chemeClr val="bg1"/>
            </a:solidFill>
            <a:ln w="9525">
              <a:noFill/>
              <a:round/>
            </a:ln>
          </p:spPr>
          <p:txBody>
            <a:bodyPr lIns="91262" tIns="45631" rIns="91262" bIns="45631"/>
            <a:lstStyle/>
            <a:p>
              <a:pPr defTabSz="912971">
                <a:defRPr/>
              </a:pPr>
              <a:endParaRPr lang="en-US" sz="2393" kern="0">
                <a:solidFill>
                  <a:srgbClr val="201C11"/>
                </a:solidFill>
                <a:cs typeface="+mn-ea"/>
                <a:sym typeface="+mn-lt"/>
              </a:endParaRPr>
            </a:p>
          </p:txBody>
        </p:sp>
      </p:grpSp>
      <p:grpSp>
        <p:nvGrpSpPr>
          <p:cNvPr id="13" name="组合 12"/>
          <p:cNvGrpSpPr/>
          <p:nvPr/>
        </p:nvGrpSpPr>
        <p:grpSpPr>
          <a:xfrm>
            <a:off x="2224564" y="1970246"/>
            <a:ext cx="2221230" cy="597694"/>
            <a:chOff x="7290" y="3550"/>
            <a:chExt cx="4664" cy="1255"/>
          </a:xfrm>
        </p:grpSpPr>
        <p:sp>
          <p:nvSpPr>
            <p:cNvPr id="14" name="矩形 13"/>
            <p:cNvSpPr/>
            <p:nvPr/>
          </p:nvSpPr>
          <p:spPr>
            <a:xfrm>
              <a:off x="7290" y="3927"/>
              <a:ext cx="4664" cy="878"/>
            </a:xfrm>
            <a:prstGeom prst="rect">
              <a:avLst/>
            </a:prstGeom>
          </p:spPr>
          <p:txBody>
            <a:bodyPr wrap="square">
              <a:spAutoFit/>
            </a:bodyPr>
            <a:lstStyle/>
            <a:p>
              <a:pPr algn="r">
                <a:lnSpc>
                  <a:spcPct val="150000"/>
                </a:lnSpc>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15" name="矩形 14"/>
            <p:cNvSpPr/>
            <p:nvPr/>
          </p:nvSpPr>
          <p:spPr>
            <a:xfrm>
              <a:off x="9724" y="3550"/>
              <a:ext cx="1915" cy="533"/>
            </a:xfrm>
            <a:prstGeom prst="rect">
              <a:avLst/>
            </a:prstGeom>
          </p:spPr>
          <p:txBody>
            <a:bodyPr wrap="square">
              <a:spAutoFit/>
            </a:bodyPr>
            <a:lstStyle/>
            <a:p>
              <a:pPr algn="r"/>
              <a:r>
                <a:rPr lang="en-US" altLang="zh-CN" sz="1050" b="1" dirty="0">
                  <a:solidFill>
                    <a:schemeClr val="bg1">
                      <a:lumMod val="50000"/>
                    </a:schemeClr>
                  </a:solidFill>
                  <a:cs typeface="+mn-ea"/>
                  <a:sym typeface="+mn-lt"/>
                </a:rPr>
                <a:t>Add Title </a:t>
              </a:r>
            </a:p>
          </p:txBody>
        </p:sp>
      </p:grpSp>
      <p:grpSp>
        <p:nvGrpSpPr>
          <p:cNvPr id="16" name="组合 15"/>
          <p:cNvGrpSpPr/>
          <p:nvPr/>
        </p:nvGrpSpPr>
        <p:grpSpPr>
          <a:xfrm>
            <a:off x="7406164" y="3634264"/>
            <a:ext cx="2221230" cy="598647"/>
            <a:chOff x="7290" y="3548"/>
            <a:chExt cx="4664" cy="1257"/>
          </a:xfrm>
        </p:grpSpPr>
        <p:sp>
          <p:nvSpPr>
            <p:cNvPr id="17" name="矩形 16"/>
            <p:cNvSpPr/>
            <p:nvPr/>
          </p:nvSpPr>
          <p:spPr>
            <a:xfrm>
              <a:off x="7290" y="3927"/>
              <a:ext cx="4664" cy="878"/>
            </a:xfrm>
            <a:prstGeom prst="rect">
              <a:avLst/>
            </a:prstGeom>
          </p:spPr>
          <p:txBody>
            <a:bodyPr wrap="square">
              <a:spAutoFit/>
            </a:bodyPr>
            <a:lstStyle/>
            <a:p>
              <a:pPr>
                <a:lnSpc>
                  <a:spcPct val="150000"/>
                </a:lnSpc>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18" name="矩形 17"/>
            <p:cNvSpPr/>
            <p:nvPr/>
          </p:nvSpPr>
          <p:spPr>
            <a:xfrm>
              <a:off x="7290" y="3548"/>
              <a:ext cx="1915" cy="533"/>
            </a:xfrm>
            <a:prstGeom prst="rect">
              <a:avLst/>
            </a:prstGeom>
          </p:spPr>
          <p:txBody>
            <a:bodyPr wrap="square">
              <a:spAutoFit/>
            </a:bodyPr>
            <a:lstStyle/>
            <a:p>
              <a:r>
                <a:rPr lang="en-US" altLang="zh-CN" sz="1050" b="1" dirty="0">
                  <a:solidFill>
                    <a:schemeClr val="bg1">
                      <a:lumMod val="50000"/>
                    </a:schemeClr>
                  </a:solidFill>
                  <a:cs typeface="+mn-ea"/>
                  <a:sym typeface="+mn-lt"/>
                </a:rPr>
                <a:t>Add Title </a:t>
              </a:r>
            </a:p>
          </p:txBody>
        </p:sp>
      </p:grpSp>
      <p:grpSp>
        <p:nvGrpSpPr>
          <p:cNvPr id="19" name="组合 18"/>
          <p:cNvGrpSpPr/>
          <p:nvPr/>
        </p:nvGrpSpPr>
        <p:grpSpPr>
          <a:xfrm>
            <a:off x="7406164" y="1969294"/>
            <a:ext cx="2221230" cy="598647"/>
            <a:chOff x="7290" y="3548"/>
            <a:chExt cx="4664" cy="1257"/>
          </a:xfrm>
        </p:grpSpPr>
        <p:sp>
          <p:nvSpPr>
            <p:cNvPr id="20" name="矩形 19"/>
            <p:cNvSpPr/>
            <p:nvPr/>
          </p:nvSpPr>
          <p:spPr>
            <a:xfrm>
              <a:off x="7290" y="3927"/>
              <a:ext cx="4664" cy="878"/>
            </a:xfrm>
            <a:prstGeom prst="rect">
              <a:avLst/>
            </a:prstGeom>
          </p:spPr>
          <p:txBody>
            <a:bodyPr wrap="square">
              <a:spAutoFit/>
            </a:bodyPr>
            <a:lstStyle/>
            <a:p>
              <a:pPr>
                <a:lnSpc>
                  <a:spcPct val="150000"/>
                </a:lnSpc>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21" name="矩形 20"/>
            <p:cNvSpPr/>
            <p:nvPr/>
          </p:nvSpPr>
          <p:spPr>
            <a:xfrm>
              <a:off x="7290" y="3548"/>
              <a:ext cx="1915" cy="533"/>
            </a:xfrm>
            <a:prstGeom prst="rect">
              <a:avLst/>
            </a:prstGeom>
          </p:spPr>
          <p:txBody>
            <a:bodyPr wrap="square">
              <a:spAutoFit/>
            </a:bodyPr>
            <a:lstStyle/>
            <a:p>
              <a:r>
                <a:rPr lang="en-US" altLang="zh-CN" sz="1050" b="1" dirty="0">
                  <a:solidFill>
                    <a:schemeClr val="bg1">
                      <a:lumMod val="50000"/>
                    </a:schemeClr>
                  </a:solidFill>
                  <a:cs typeface="+mn-ea"/>
                  <a:sym typeface="+mn-lt"/>
                </a:rPr>
                <a:t>Add Title </a:t>
              </a:r>
            </a:p>
          </p:txBody>
        </p:sp>
      </p:grpSp>
      <p:grpSp>
        <p:nvGrpSpPr>
          <p:cNvPr id="22" name="组合 21"/>
          <p:cNvGrpSpPr/>
          <p:nvPr/>
        </p:nvGrpSpPr>
        <p:grpSpPr>
          <a:xfrm>
            <a:off x="2287905" y="3635216"/>
            <a:ext cx="2221230" cy="597694"/>
            <a:chOff x="7290" y="3550"/>
            <a:chExt cx="4664" cy="1255"/>
          </a:xfrm>
        </p:grpSpPr>
        <p:sp>
          <p:nvSpPr>
            <p:cNvPr id="23" name="矩形 22"/>
            <p:cNvSpPr/>
            <p:nvPr/>
          </p:nvSpPr>
          <p:spPr>
            <a:xfrm>
              <a:off x="7290" y="3927"/>
              <a:ext cx="4664" cy="878"/>
            </a:xfrm>
            <a:prstGeom prst="rect">
              <a:avLst/>
            </a:prstGeom>
          </p:spPr>
          <p:txBody>
            <a:bodyPr wrap="square">
              <a:spAutoFit/>
            </a:bodyPr>
            <a:lstStyle/>
            <a:p>
              <a:pPr algn="r">
                <a:lnSpc>
                  <a:spcPct val="150000"/>
                </a:lnSpc>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24" name="矩形 23"/>
            <p:cNvSpPr/>
            <p:nvPr/>
          </p:nvSpPr>
          <p:spPr>
            <a:xfrm>
              <a:off x="9724" y="3550"/>
              <a:ext cx="1915" cy="533"/>
            </a:xfrm>
            <a:prstGeom prst="rect">
              <a:avLst/>
            </a:prstGeom>
          </p:spPr>
          <p:txBody>
            <a:bodyPr wrap="square">
              <a:spAutoFit/>
            </a:bodyPr>
            <a:lstStyle/>
            <a:p>
              <a:pPr algn="r"/>
              <a:r>
                <a:rPr lang="en-US" altLang="zh-CN" sz="1050" b="1" dirty="0">
                  <a:solidFill>
                    <a:schemeClr val="bg1">
                      <a:lumMod val="50000"/>
                    </a:schemeClr>
                  </a:solidFill>
                  <a:cs typeface="+mn-ea"/>
                  <a:sym typeface="+mn-lt"/>
                </a:rPr>
                <a:t>Add Title </a:t>
              </a:r>
            </a:p>
          </p:txBody>
        </p:sp>
      </p:grpSp>
    </p:spTree>
    <p:extLst>
      <p:ext uri="{BB962C8B-B14F-4D97-AF65-F5344CB8AC3E}">
        <p14:creationId xmlns:p14="http://schemas.microsoft.com/office/powerpoint/2010/main" val="27359793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childTnLst>
                                </p:cTn>
                              </p:par>
                            </p:childTnLst>
                          </p:cTn>
                        </p:par>
                        <p:par>
                          <p:cTn id="14" fill="hold">
                            <p:stCondLst>
                              <p:cond delay="3000"/>
                            </p:stCondLst>
                            <p:childTnLst>
                              <p:par>
                                <p:cTn id="15" presetID="10"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childTnLst>
                                </p:cTn>
                              </p:par>
                            </p:childTnLst>
                          </p:cTn>
                        </p:par>
                        <p:par>
                          <p:cTn id="22" fill="hold">
                            <p:stCondLst>
                              <p:cond delay="5000"/>
                            </p:stCondLst>
                            <p:childTnLst>
                              <p:par>
                                <p:cTn id="23" presetID="10" presetClass="entr" presetSubtype="0"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93144" y="2227194"/>
            <a:ext cx="2225730" cy="2227421"/>
            <a:chOff x="2293144" y="2227194"/>
            <a:chExt cx="2225730" cy="2227421"/>
          </a:xfrm>
        </p:grpSpPr>
        <p:sp>
          <p:nvSpPr>
            <p:cNvPr id="3" name="Oval 4"/>
            <p:cNvSpPr/>
            <p:nvPr/>
          </p:nvSpPr>
          <p:spPr>
            <a:xfrm>
              <a:off x="2293144" y="2227194"/>
              <a:ext cx="2225730" cy="2227421"/>
            </a:xfrm>
            <a:prstGeom prst="ellipse">
              <a:avLst/>
            </a:prstGeom>
            <a:solidFill>
              <a:srgbClr val="8BCCD5"/>
            </a:solidFill>
            <a:ln w="9525" cap="flat" cmpd="sng" algn="ctr">
              <a:noFill/>
              <a:prstDash val="solid"/>
            </a:ln>
            <a:effectLst/>
          </p:spPr>
          <p:txBody>
            <a:bodyPr lIns="91433" tIns="45716" rIns="91433" bIns="45716" anchor="ctr"/>
            <a:lstStyle/>
            <a:p>
              <a:pPr algn="ctr" defTabSz="456724">
                <a:defRPr/>
              </a:pPr>
              <a:endParaRPr lang="en-US" sz="1800" kern="0" dirty="0">
                <a:solidFill>
                  <a:prstClr val="white"/>
                </a:solidFill>
                <a:cs typeface="+mn-ea"/>
                <a:sym typeface="+mn-lt"/>
              </a:endParaRPr>
            </a:p>
          </p:txBody>
        </p:sp>
        <p:sp>
          <p:nvSpPr>
            <p:cNvPr id="4" name="AutoShape 64"/>
            <p:cNvSpPr/>
            <p:nvPr/>
          </p:nvSpPr>
          <p:spPr bwMode="auto">
            <a:xfrm>
              <a:off x="3088479" y="2590014"/>
              <a:ext cx="584563" cy="4693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61"/>
                    <a:pt x="21208" y="481"/>
                  </a:cubicBezTo>
                  <a:cubicBezTo>
                    <a:pt x="21470" y="798"/>
                    <a:pt x="21599" y="1177"/>
                    <a:pt x="21599" y="1618"/>
                  </a:cubicBezTo>
                  <a:lnTo>
                    <a:pt x="21599" y="19981"/>
                  </a:lnTo>
                  <a:cubicBezTo>
                    <a:pt x="21599" y="20422"/>
                    <a:pt x="21470" y="20801"/>
                    <a:pt x="21208" y="21121"/>
                  </a:cubicBezTo>
                  <a:cubicBezTo>
                    <a:pt x="20946" y="21441"/>
                    <a:pt x="20630" y="21599"/>
                    <a:pt x="20263" y="21599"/>
                  </a:cubicBezTo>
                  <a:lnTo>
                    <a:pt x="1346" y="21599"/>
                  </a:lnTo>
                  <a:cubicBezTo>
                    <a:pt x="979" y="21599"/>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ysClr val="window" lastClr="FFFFFF"/>
            </a:solidFill>
            <a:ln>
              <a:noFill/>
            </a:ln>
            <a:effectLst/>
          </p:spPr>
          <p:txBody>
            <a:bodyPr lIns="14286" tIns="14286" rIns="14286" bIns="14286" anchor="ctr"/>
            <a:lstStyle/>
            <a:p>
              <a:pPr defTabSz="128111">
                <a:defRPr/>
              </a:pPr>
              <a:endParaRPr lang="es-ES" sz="825" kern="0">
                <a:solidFill>
                  <a:srgbClr val="44CEB9"/>
                </a:solidFill>
                <a:effectLst>
                  <a:outerShdw blurRad="38100" dist="38100" dir="2700000" algn="tl">
                    <a:srgbClr val="000000"/>
                  </a:outerShdw>
                </a:effectLst>
                <a:cs typeface="+mn-ea"/>
                <a:sym typeface="+mn-lt"/>
              </a:endParaRPr>
            </a:p>
          </p:txBody>
        </p:sp>
        <p:grpSp>
          <p:nvGrpSpPr>
            <p:cNvPr id="5" name="组合 4"/>
            <p:cNvGrpSpPr/>
            <p:nvPr/>
          </p:nvGrpSpPr>
          <p:grpSpPr>
            <a:xfrm>
              <a:off x="2647326" y="3093965"/>
              <a:ext cx="1466374" cy="597725"/>
              <a:chOff x="1578" y="7359"/>
              <a:chExt cx="3336" cy="1360"/>
            </a:xfrm>
          </p:grpSpPr>
          <p:sp>
            <p:nvSpPr>
              <p:cNvPr id="6" name="矩形 5"/>
              <p:cNvSpPr/>
              <p:nvPr/>
            </p:nvSpPr>
            <p:spPr>
              <a:xfrm>
                <a:off x="1578" y="7721"/>
                <a:ext cx="3336" cy="998"/>
              </a:xfrm>
              <a:prstGeom prst="rect">
                <a:avLst/>
              </a:prstGeom>
            </p:spPr>
            <p:txBody>
              <a:bodyPr wrap="square">
                <a:spAutoFit/>
              </a:bodyPr>
              <a:lstStyle/>
              <a:p>
                <a:pPr algn="ctr">
                  <a:spcAft>
                    <a:spcPts val="450"/>
                  </a:spcAft>
                </a:pPr>
                <a:r>
                  <a:rPr lang="zh-CN" altLang="en-US" sz="750" dirty="0">
                    <a:solidFill>
                      <a:schemeClr val="bg1">
                        <a:alpha val="92000"/>
                      </a:schemeClr>
                    </a:solidFill>
                    <a:cs typeface="+mn-ea"/>
                    <a:sym typeface="+mn-lt"/>
                  </a:rPr>
                  <a:t>请在此处添加详细描述文本，尽量与标题文本语言风格相符合，语言描述尽量简洁生动。</a:t>
                </a:r>
                <a:endParaRPr lang="en-US" altLang="zh-CN" sz="750" dirty="0">
                  <a:solidFill>
                    <a:schemeClr val="bg1">
                      <a:alpha val="92000"/>
                    </a:schemeClr>
                  </a:solidFill>
                  <a:cs typeface="+mn-ea"/>
                  <a:sym typeface="+mn-lt"/>
                </a:endParaRPr>
              </a:p>
            </p:txBody>
          </p:sp>
          <p:sp>
            <p:nvSpPr>
              <p:cNvPr id="7" name="矩形 6"/>
              <p:cNvSpPr/>
              <p:nvPr/>
            </p:nvSpPr>
            <p:spPr>
              <a:xfrm>
                <a:off x="2239" y="7359"/>
                <a:ext cx="2014" cy="578"/>
              </a:xfrm>
              <a:prstGeom prst="rect">
                <a:avLst/>
              </a:prstGeom>
            </p:spPr>
            <p:txBody>
              <a:bodyPr wrap="square">
                <a:spAutoFit/>
              </a:bodyPr>
              <a:lstStyle/>
              <a:p>
                <a:pPr algn="ctr"/>
                <a:r>
                  <a:rPr lang="en-US" altLang="zh-CN" sz="1050" b="1" dirty="0">
                    <a:solidFill>
                      <a:schemeClr val="bg1"/>
                    </a:solidFill>
                    <a:cs typeface="+mn-ea"/>
                    <a:sym typeface="+mn-lt"/>
                  </a:rPr>
                  <a:t>Add Title</a:t>
                </a:r>
                <a:r>
                  <a:rPr lang="en-US" altLang="zh-CN" sz="1050" b="1" dirty="0">
                    <a:solidFill>
                      <a:schemeClr val="bg1">
                        <a:alpha val="92000"/>
                      </a:schemeClr>
                    </a:solidFill>
                    <a:cs typeface="+mn-ea"/>
                    <a:sym typeface="+mn-lt"/>
                  </a:rPr>
                  <a:t> </a:t>
                </a:r>
              </a:p>
            </p:txBody>
          </p:sp>
        </p:grpSp>
      </p:grpSp>
      <p:grpSp>
        <p:nvGrpSpPr>
          <p:cNvPr id="8" name="组合 7"/>
          <p:cNvGrpSpPr/>
          <p:nvPr/>
        </p:nvGrpSpPr>
        <p:grpSpPr>
          <a:xfrm>
            <a:off x="4178016" y="2227194"/>
            <a:ext cx="2225730" cy="2227421"/>
            <a:chOff x="4178016" y="2227194"/>
            <a:chExt cx="2225730" cy="2227421"/>
          </a:xfrm>
        </p:grpSpPr>
        <p:sp>
          <p:nvSpPr>
            <p:cNvPr id="9" name="Oval 5"/>
            <p:cNvSpPr/>
            <p:nvPr/>
          </p:nvSpPr>
          <p:spPr>
            <a:xfrm>
              <a:off x="4178016" y="2227194"/>
              <a:ext cx="2225730" cy="2227421"/>
            </a:xfrm>
            <a:prstGeom prst="ellipse">
              <a:avLst/>
            </a:prstGeom>
            <a:solidFill>
              <a:schemeClr val="bg1"/>
            </a:solidFill>
            <a:ln w="9525" cap="flat" cmpd="sng" algn="ctr">
              <a:noFill/>
              <a:prstDash val="solid"/>
            </a:ln>
            <a:effectLst/>
            <a:extLst/>
          </p:spPr>
          <p:txBody>
            <a:bodyPr lIns="91433" tIns="45716" rIns="91433" bIns="45716" anchor="ctr"/>
            <a:lstStyle/>
            <a:p>
              <a:pPr algn="ctr" defTabSz="456724">
                <a:defRPr/>
              </a:pPr>
              <a:endParaRPr lang="en-US" sz="1800" kern="0" dirty="0">
                <a:solidFill>
                  <a:schemeClr val="bg1">
                    <a:lumMod val="50000"/>
                  </a:schemeClr>
                </a:solidFill>
                <a:cs typeface="+mn-ea"/>
                <a:sym typeface="+mn-lt"/>
              </a:endParaRPr>
            </a:p>
          </p:txBody>
        </p:sp>
        <p:grpSp>
          <p:nvGrpSpPr>
            <p:cNvPr id="11" name="组合 10"/>
            <p:cNvGrpSpPr/>
            <p:nvPr/>
          </p:nvGrpSpPr>
          <p:grpSpPr>
            <a:xfrm>
              <a:off x="4545330" y="3140646"/>
              <a:ext cx="1466374" cy="597675"/>
              <a:chOff x="1578" y="7359"/>
              <a:chExt cx="3336" cy="1360"/>
            </a:xfrm>
          </p:grpSpPr>
          <p:sp>
            <p:nvSpPr>
              <p:cNvPr id="12" name="矩形 11"/>
              <p:cNvSpPr/>
              <p:nvPr/>
            </p:nvSpPr>
            <p:spPr>
              <a:xfrm>
                <a:off x="1578" y="7721"/>
                <a:ext cx="3336" cy="998"/>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13" name="矩形 12"/>
              <p:cNvSpPr/>
              <p:nvPr/>
            </p:nvSpPr>
            <p:spPr>
              <a:xfrm>
                <a:off x="223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sp>
          <p:nvSpPr>
            <p:cNvPr id="10" name="Freeform 82"/>
            <p:cNvSpPr>
              <a:spLocks noChangeArrowheads="1"/>
            </p:cNvSpPr>
            <p:nvPr/>
          </p:nvSpPr>
          <p:spPr bwMode="auto">
            <a:xfrm>
              <a:off x="4942065" y="2593857"/>
              <a:ext cx="672933" cy="546701"/>
            </a:xfrm>
            <a:custGeom>
              <a:avLst/>
              <a:gdLst>
                <a:gd name="T0" fmla="*/ 443 w 497"/>
                <a:gd name="T1" fmla="*/ 0 h 444"/>
                <a:gd name="T2" fmla="*/ 443 w 497"/>
                <a:gd name="T3" fmla="*/ 0 h 444"/>
                <a:gd name="T4" fmla="*/ 53 w 497"/>
                <a:gd name="T5" fmla="*/ 0 h 444"/>
                <a:gd name="T6" fmla="*/ 0 w 497"/>
                <a:gd name="T7" fmla="*/ 53 h 444"/>
                <a:gd name="T8" fmla="*/ 0 w 497"/>
                <a:gd name="T9" fmla="*/ 345 h 444"/>
                <a:gd name="T10" fmla="*/ 53 w 497"/>
                <a:gd name="T11" fmla="*/ 399 h 444"/>
                <a:gd name="T12" fmla="*/ 151 w 497"/>
                <a:gd name="T13" fmla="*/ 399 h 444"/>
                <a:gd name="T14" fmla="*/ 151 w 497"/>
                <a:gd name="T15" fmla="*/ 345 h 444"/>
                <a:gd name="T16" fmla="*/ 44 w 497"/>
                <a:gd name="T17" fmla="*/ 345 h 444"/>
                <a:gd name="T18" fmla="*/ 44 w 497"/>
                <a:gd name="T19" fmla="*/ 124 h 444"/>
                <a:gd name="T20" fmla="*/ 443 w 497"/>
                <a:gd name="T21" fmla="*/ 124 h 444"/>
                <a:gd name="T22" fmla="*/ 443 w 497"/>
                <a:gd name="T23" fmla="*/ 345 h 444"/>
                <a:gd name="T24" fmla="*/ 345 w 497"/>
                <a:gd name="T25" fmla="*/ 345 h 444"/>
                <a:gd name="T26" fmla="*/ 345 w 497"/>
                <a:gd name="T27" fmla="*/ 399 h 444"/>
                <a:gd name="T28" fmla="*/ 443 w 497"/>
                <a:gd name="T29" fmla="*/ 399 h 444"/>
                <a:gd name="T30" fmla="*/ 496 w 497"/>
                <a:gd name="T31" fmla="*/ 345 h 444"/>
                <a:gd name="T32" fmla="*/ 496 w 497"/>
                <a:gd name="T33" fmla="*/ 53 h 444"/>
                <a:gd name="T34" fmla="*/ 443 w 497"/>
                <a:gd name="T35" fmla="*/ 0 h 444"/>
                <a:gd name="T36" fmla="*/ 62 w 497"/>
                <a:gd name="T37" fmla="*/ 80 h 444"/>
                <a:gd name="T38" fmla="*/ 62 w 497"/>
                <a:gd name="T39" fmla="*/ 80 h 444"/>
                <a:gd name="T40" fmla="*/ 44 w 497"/>
                <a:gd name="T41" fmla="*/ 62 h 444"/>
                <a:gd name="T42" fmla="*/ 62 w 497"/>
                <a:gd name="T43" fmla="*/ 45 h 444"/>
                <a:gd name="T44" fmla="*/ 79 w 497"/>
                <a:gd name="T45" fmla="*/ 62 h 444"/>
                <a:gd name="T46" fmla="*/ 62 w 497"/>
                <a:gd name="T47" fmla="*/ 80 h 444"/>
                <a:gd name="T48" fmla="*/ 116 w 497"/>
                <a:gd name="T49" fmla="*/ 80 h 444"/>
                <a:gd name="T50" fmla="*/ 116 w 497"/>
                <a:gd name="T51" fmla="*/ 80 h 444"/>
                <a:gd name="T52" fmla="*/ 97 w 497"/>
                <a:gd name="T53" fmla="*/ 62 h 444"/>
                <a:gd name="T54" fmla="*/ 116 w 497"/>
                <a:gd name="T55" fmla="*/ 45 h 444"/>
                <a:gd name="T56" fmla="*/ 132 w 497"/>
                <a:gd name="T57" fmla="*/ 62 h 444"/>
                <a:gd name="T58" fmla="*/ 116 w 497"/>
                <a:gd name="T59" fmla="*/ 80 h 444"/>
                <a:gd name="T60" fmla="*/ 443 w 497"/>
                <a:gd name="T61" fmla="*/ 80 h 444"/>
                <a:gd name="T62" fmla="*/ 443 w 497"/>
                <a:gd name="T63" fmla="*/ 80 h 444"/>
                <a:gd name="T64" fmla="*/ 151 w 497"/>
                <a:gd name="T65" fmla="*/ 80 h 444"/>
                <a:gd name="T66" fmla="*/ 151 w 497"/>
                <a:gd name="T67" fmla="*/ 53 h 444"/>
                <a:gd name="T68" fmla="*/ 443 w 497"/>
                <a:gd name="T69" fmla="*/ 53 h 444"/>
                <a:gd name="T70" fmla="*/ 443 w 497"/>
                <a:gd name="T71" fmla="*/ 80 h 444"/>
                <a:gd name="T72" fmla="*/ 248 w 497"/>
                <a:gd name="T73" fmla="*/ 177 h 444"/>
                <a:gd name="T74" fmla="*/ 248 w 497"/>
                <a:gd name="T75" fmla="*/ 177 h 444"/>
                <a:gd name="T76" fmla="*/ 124 w 497"/>
                <a:gd name="T77" fmla="*/ 301 h 444"/>
                <a:gd name="T78" fmla="*/ 204 w 497"/>
                <a:gd name="T79" fmla="*/ 301 h 444"/>
                <a:gd name="T80" fmla="*/ 204 w 497"/>
                <a:gd name="T81" fmla="*/ 443 h 444"/>
                <a:gd name="T82" fmla="*/ 292 w 497"/>
                <a:gd name="T83" fmla="*/ 443 h 444"/>
                <a:gd name="T84" fmla="*/ 292 w 497"/>
                <a:gd name="T85" fmla="*/ 301 h 444"/>
                <a:gd name="T86" fmla="*/ 363 w 497"/>
                <a:gd name="T87" fmla="*/ 301 h 444"/>
                <a:gd name="T88" fmla="*/ 248 w 497"/>
                <a:gd name="T89" fmla="*/ 177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7" h="444">
                  <a:moveTo>
                    <a:pt x="443" y="0"/>
                  </a:moveTo>
                  <a:lnTo>
                    <a:pt x="443" y="0"/>
                  </a:lnTo>
                  <a:cubicBezTo>
                    <a:pt x="53" y="0"/>
                    <a:pt x="53" y="0"/>
                    <a:pt x="53" y="0"/>
                  </a:cubicBezTo>
                  <a:cubicBezTo>
                    <a:pt x="17" y="0"/>
                    <a:pt x="0" y="26"/>
                    <a:pt x="0" y="53"/>
                  </a:cubicBezTo>
                  <a:cubicBezTo>
                    <a:pt x="0" y="345"/>
                    <a:pt x="0" y="345"/>
                    <a:pt x="0" y="345"/>
                  </a:cubicBezTo>
                  <a:cubicBezTo>
                    <a:pt x="0" y="373"/>
                    <a:pt x="17" y="399"/>
                    <a:pt x="53" y="399"/>
                  </a:cubicBezTo>
                  <a:cubicBezTo>
                    <a:pt x="151" y="399"/>
                    <a:pt x="151" y="399"/>
                    <a:pt x="151" y="399"/>
                  </a:cubicBezTo>
                  <a:cubicBezTo>
                    <a:pt x="151" y="345"/>
                    <a:pt x="151" y="345"/>
                    <a:pt x="151" y="345"/>
                  </a:cubicBezTo>
                  <a:cubicBezTo>
                    <a:pt x="44" y="345"/>
                    <a:pt x="44" y="345"/>
                    <a:pt x="44" y="345"/>
                  </a:cubicBezTo>
                  <a:cubicBezTo>
                    <a:pt x="44" y="124"/>
                    <a:pt x="44" y="124"/>
                    <a:pt x="44" y="124"/>
                  </a:cubicBezTo>
                  <a:cubicBezTo>
                    <a:pt x="443" y="124"/>
                    <a:pt x="443" y="124"/>
                    <a:pt x="443" y="124"/>
                  </a:cubicBezTo>
                  <a:cubicBezTo>
                    <a:pt x="443" y="345"/>
                    <a:pt x="443" y="345"/>
                    <a:pt x="443" y="345"/>
                  </a:cubicBezTo>
                  <a:cubicBezTo>
                    <a:pt x="345" y="345"/>
                    <a:pt x="345" y="345"/>
                    <a:pt x="345" y="345"/>
                  </a:cubicBezTo>
                  <a:cubicBezTo>
                    <a:pt x="345" y="399"/>
                    <a:pt x="345" y="399"/>
                    <a:pt x="345" y="399"/>
                  </a:cubicBezTo>
                  <a:cubicBezTo>
                    <a:pt x="443" y="399"/>
                    <a:pt x="443" y="399"/>
                    <a:pt x="443" y="399"/>
                  </a:cubicBezTo>
                  <a:cubicBezTo>
                    <a:pt x="470" y="399"/>
                    <a:pt x="496" y="373"/>
                    <a:pt x="496" y="345"/>
                  </a:cubicBezTo>
                  <a:cubicBezTo>
                    <a:pt x="496" y="53"/>
                    <a:pt x="496" y="53"/>
                    <a:pt x="496" y="53"/>
                  </a:cubicBezTo>
                  <a:cubicBezTo>
                    <a:pt x="496" y="26"/>
                    <a:pt x="470" y="0"/>
                    <a:pt x="443" y="0"/>
                  </a:cubicBezTo>
                  <a:close/>
                  <a:moveTo>
                    <a:pt x="62" y="80"/>
                  </a:moveTo>
                  <a:lnTo>
                    <a:pt x="62" y="80"/>
                  </a:lnTo>
                  <a:cubicBezTo>
                    <a:pt x="53" y="80"/>
                    <a:pt x="44" y="71"/>
                    <a:pt x="44" y="62"/>
                  </a:cubicBezTo>
                  <a:cubicBezTo>
                    <a:pt x="44" y="53"/>
                    <a:pt x="53" y="45"/>
                    <a:pt x="62" y="45"/>
                  </a:cubicBezTo>
                  <a:cubicBezTo>
                    <a:pt x="71" y="45"/>
                    <a:pt x="79" y="53"/>
                    <a:pt x="79" y="62"/>
                  </a:cubicBezTo>
                  <a:cubicBezTo>
                    <a:pt x="79" y="71"/>
                    <a:pt x="71" y="80"/>
                    <a:pt x="62" y="80"/>
                  </a:cubicBezTo>
                  <a:close/>
                  <a:moveTo>
                    <a:pt x="116" y="80"/>
                  </a:moveTo>
                  <a:lnTo>
                    <a:pt x="116" y="80"/>
                  </a:lnTo>
                  <a:cubicBezTo>
                    <a:pt x="107" y="80"/>
                    <a:pt x="97" y="71"/>
                    <a:pt x="97" y="62"/>
                  </a:cubicBezTo>
                  <a:cubicBezTo>
                    <a:pt x="97" y="53"/>
                    <a:pt x="107" y="45"/>
                    <a:pt x="116" y="45"/>
                  </a:cubicBezTo>
                  <a:cubicBezTo>
                    <a:pt x="124" y="45"/>
                    <a:pt x="132" y="53"/>
                    <a:pt x="132" y="62"/>
                  </a:cubicBezTo>
                  <a:cubicBezTo>
                    <a:pt x="132" y="71"/>
                    <a:pt x="124" y="80"/>
                    <a:pt x="116" y="80"/>
                  </a:cubicBezTo>
                  <a:close/>
                  <a:moveTo>
                    <a:pt x="443" y="80"/>
                  </a:moveTo>
                  <a:lnTo>
                    <a:pt x="443" y="80"/>
                  </a:lnTo>
                  <a:cubicBezTo>
                    <a:pt x="151" y="80"/>
                    <a:pt x="151" y="80"/>
                    <a:pt x="151" y="80"/>
                  </a:cubicBezTo>
                  <a:cubicBezTo>
                    <a:pt x="151" y="53"/>
                    <a:pt x="151" y="53"/>
                    <a:pt x="151" y="53"/>
                  </a:cubicBezTo>
                  <a:cubicBezTo>
                    <a:pt x="443" y="53"/>
                    <a:pt x="443" y="53"/>
                    <a:pt x="443" y="53"/>
                  </a:cubicBezTo>
                  <a:lnTo>
                    <a:pt x="443" y="80"/>
                  </a:lnTo>
                  <a:close/>
                  <a:moveTo>
                    <a:pt x="248" y="177"/>
                  </a:moveTo>
                  <a:lnTo>
                    <a:pt x="248" y="177"/>
                  </a:lnTo>
                  <a:cubicBezTo>
                    <a:pt x="124" y="301"/>
                    <a:pt x="124" y="301"/>
                    <a:pt x="124" y="301"/>
                  </a:cubicBezTo>
                  <a:cubicBezTo>
                    <a:pt x="204" y="301"/>
                    <a:pt x="204" y="301"/>
                    <a:pt x="204" y="301"/>
                  </a:cubicBezTo>
                  <a:cubicBezTo>
                    <a:pt x="204" y="443"/>
                    <a:pt x="204" y="443"/>
                    <a:pt x="204" y="443"/>
                  </a:cubicBezTo>
                  <a:cubicBezTo>
                    <a:pt x="292" y="443"/>
                    <a:pt x="292" y="443"/>
                    <a:pt x="292" y="443"/>
                  </a:cubicBezTo>
                  <a:cubicBezTo>
                    <a:pt x="292" y="301"/>
                    <a:pt x="292" y="301"/>
                    <a:pt x="292" y="301"/>
                  </a:cubicBezTo>
                  <a:cubicBezTo>
                    <a:pt x="363" y="301"/>
                    <a:pt x="363" y="301"/>
                    <a:pt x="363" y="301"/>
                  </a:cubicBezTo>
                  <a:lnTo>
                    <a:pt x="248" y="177"/>
                  </a:lnTo>
                  <a:close/>
                </a:path>
              </a:pathLst>
            </a:custGeom>
            <a:solidFill>
              <a:srgbClr val="8BCCD5"/>
            </a:solidFill>
            <a:ln>
              <a:noFill/>
            </a:ln>
            <a:effectLst/>
          </p:spPr>
          <p:txBody>
            <a:bodyPr wrap="none" anchor="ctr"/>
            <a:lstStyle/>
            <a:p>
              <a:pPr defTabSz="456724">
                <a:defRPr/>
              </a:pPr>
              <a:endParaRPr lang="en-US" sz="1800" kern="0" dirty="0">
                <a:solidFill>
                  <a:schemeClr val="bg1">
                    <a:lumMod val="50000"/>
                  </a:schemeClr>
                </a:solidFill>
                <a:cs typeface="+mn-ea"/>
                <a:sym typeface="+mn-lt"/>
              </a:endParaRPr>
            </a:p>
          </p:txBody>
        </p:sp>
      </p:grpSp>
      <p:grpSp>
        <p:nvGrpSpPr>
          <p:cNvPr id="14" name="组合 13"/>
          <p:cNvGrpSpPr/>
          <p:nvPr/>
        </p:nvGrpSpPr>
        <p:grpSpPr>
          <a:xfrm>
            <a:off x="6074964" y="2227194"/>
            <a:ext cx="2225730" cy="2227421"/>
            <a:chOff x="6074964" y="2227194"/>
            <a:chExt cx="2225730" cy="2227421"/>
          </a:xfrm>
        </p:grpSpPr>
        <p:sp>
          <p:nvSpPr>
            <p:cNvPr id="15" name="Oval 6"/>
            <p:cNvSpPr/>
            <p:nvPr/>
          </p:nvSpPr>
          <p:spPr>
            <a:xfrm>
              <a:off x="6074964" y="2227194"/>
              <a:ext cx="2225730" cy="2227421"/>
            </a:xfrm>
            <a:prstGeom prst="ellipse">
              <a:avLst/>
            </a:prstGeom>
            <a:solidFill>
              <a:srgbClr val="8BCCD5"/>
            </a:solidFill>
            <a:ln w="9525" cap="flat" cmpd="sng" algn="ctr">
              <a:noFill/>
              <a:prstDash val="solid"/>
            </a:ln>
            <a:effectLst/>
          </p:spPr>
          <p:txBody>
            <a:bodyPr lIns="91433" tIns="45716" rIns="91433" bIns="45716" anchor="ctr"/>
            <a:lstStyle/>
            <a:p>
              <a:pPr algn="ctr" defTabSz="456724">
                <a:defRPr/>
              </a:pPr>
              <a:endParaRPr lang="en-US" sz="1800" kern="0" dirty="0">
                <a:solidFill>
                  <a:prstClr val="white"/>
                </a:solidFill>
                <a:cs typeface="+mn-ea"/>
                <a:sym typeface="+mn-lt"/>
              </a:endParaRPr>
            </a:p>
          </p:txBody>
        </p:sp>
        <p:sp>
          <p:nvSpPr>
            <p:cNvPr id="16" name="Freeform 102"/>
            <p:cNvSpPr>
              <a:spLocks noChangeArrowheads="1"/>
            </p:cNvSpPr>
            <p:nvPr/>
          </p:nvSpPr>
          <p:spPr bwMode="auto">
            <a:xfrm>
              <a:off x="6808824" y="2558178"/>
              <a:ext cx="671836" cy="600493"/>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ysClr val="window" lastClr="FFFFFF"/>
            </a:solidFill>
            <a:ln>
              <a:noFill/>
            </a:ln>
            <a:effectLst/>
          </p:spPr>
          <p:txBody>
            <a:bodyPr wrap="none" anchor="ctr"/>
            <a:lstStyle/>
            <a:p>
              <a:pPr defTabSz="456724">
                <a:defRPr/>
              </a:pPr>
              <a:endParaRPr lang="en-US" sz="1800" kern="0">
                <a:solidFill>
                  <a:prstClr val="black"/>
                </a:solidFill>
                <a:cs typeface="+mn-ea"/>
                <a:sym typeface="+mn-lt"/>
              </a:endParaRPr>
            </a:p>
          </p:txBody>
        </p:sp>
        <p:grpSp>
          <p:nvGrpSpPr>
            <p:cNvPr id="18" name="组合 17"/>
            <p:cNvGrpSpPr/>
            <p:nvPr/>
          </p:nvGrpSpPr>
          <p:grpSpPr>
            <a:xfrm>
              <a:off x="6468756" y="3158735"/>
              <a:ext cx="1466374" cy="597725"/>
              <a:chOff x="1578" y="7359"/>
              <a:chExt cx="3336" cy="1360"/>
            </a:xfrm>
          </p:grpSpPr>
          <p:sp>
            <p:nvSpPr>
              <p:cNvPr id="20" name="矩形 19"/>
              <p:cNvSpPr/>
              <p:nvPr/>
            </p:nvSpPr>
            <p:spPr>
              <a:xfrm>
                <a:off x="1578" y="7721"/>
                <a:ext cx="3336" cy="998"/>
              </a:xfrm>
              <a:prstGeom prst="rect">
                <a:avLst/>
              </a:prstGeom>
            </p:spPr>
            <p:txBody>
              <a:bodyPr wrap="square">
                <a:spAutoFit/>
              </a:bodyPr>
              <a:lstStyle/>
              <a:p>
                <a:pPr algn="ctr">
                  <a:spcAft>
                    <a:spcPts val="450"/>
                  </a:spcAft>
                </a:pPr>
                <a:r>
                  <a:rPr lang="zh-CN" altLang="en-US" sz="750" dirty="0">
                    <a:solidFill>
                      <a:schemeClr val="bg1">
                        <a:alpha val="92000"/>
                      </a:schemeClr>
                    </a:solidFill>
                    <a:cs typeface="+mn-ea"/>
                    <a:sym typeface="+mn-lt"/>
                  </a:rPr>
                  <a:t>请在此处添加详细描述文本，尽量与标题文本语言风格相符合，语言描述尽量简洁生动。</a:t>
                </a:r>
                <a:endParaRPr lang="en-US" altLang="zh-CN" sz="750" dirty="0">
                  <a:solidFill>
                    <a:schemeClr val="bg1">
                      <a:alpha val="92000"/>
                    </a:schemeClr>
                  </a:solidFill>
                  <a:cs typeface="+mn-ea"/>
                  <a:sym typeface="+mn-lt"/>
                </a:endParaRPr>
              </a:p>
            </p:txBody>
          </p:sp>
          <p:sp>
            <p:nvSpPr>
              <p:cNvPr id="21" name="矩形 20"/>
              <p:cNvSpPr/>
              <p:nvPr/>
            </p:nvSpPr>
            <p:spPr>
              <a:xfrm>
                <a:off x="2239" y="7359"/>
                <a:ext cx="2014" cy="578"/>
              </a:xfrm>
              <a:prstGeom prst="rect">
                <a:avLst/>
              </a:prstGeom>
            </p:spPr>
            <p:txBody>
              <a:bodyPr wrap="square">
                <a:spAutoFit/>
              </a:bodyPr>
              <a:lstStyle/>
              <a:p>
                <a:pPr algn="ctr"/>
                <a:r>
                  <a:rPr lang="en-US" altLang="zh-CN" sz="1050" b="1" dirty="0">
                    <a:solidFill>
                      <a:schemeClr val="bg1"/>
                    </a:solidFill>
                    <a:cs typeface="+mn-ea"/>
                    <a:sym typeface="+mn-lt"/>
                  </a:rPr>
                  <a:t>Add Title</a:t>
                </a:r>
                <a:r>
                  <a:rPr lang="en-US" altLang="zh-CN" sz="1050" b="1" dirty="0">
                    <a:solidFill>
                      <a:schemeClr val="bg1">
                        <a:alpha val="92000"/>
                      </a:schemeClr>
                    </a:solidFill>
                    <a:cs typeface="+mn-ea"/>
                    <a:sym typeface="+mn-lt"/>
                  </a:rPr>
                  <a:t> </a:t>
                </a:r>
              </a:p>
            </p:txBody>
          </p:sp>
        </p:grpSp>
      </p:grpSp>
      <p:grpSp>
        <p:nvGrpSpPr>
          <p:cNvPr id="22" name="组合 21"/>
          <p:cNvGrpSpPr/>
          <p:nvPr/>
        </p:nvGrpSpPr>
        <p:grpSpPr>
          <a:xfrm>
            <a:off x="7935137" y="2227194"/>
            <a:ext cx="2225730" cy="2227421"/>
            <a:chOff x="7935137" y="2227194"/>
            <a:chExt cx="2225730" cy="2227421"/>
          </a:xfrm>
        </p:grpSpPr>
        <p:sp>
          <p:nvSpPr>
            <p:cNvPr id="23" name="Oval 7"/>
            <p:cNvSpPr/>
            <p:nvPr/>
          </p:nvSpPr>
          <p:spPr>
            <a:xfrm>
              <a:off x="7935137" y="2227194"/>
              <a:ext cx="2225730" cy="2227421"/>
            </a:xfrm>
            <a:prstGeom prst="ellipse">
              <a:avLst/>
            </a:prstGeom>
            <a:solidFill>
              <a:schemeClr val="bg1"/>
            </a:solidFill>
            <a:ln w="9525" cap="flat" cmpd="sng" algn="ctr">
              <a:noFill/>
              <a:prstDash val="solid"/>
            </a:ln>
            <a:effectLst/>
            <a:extLst/>
          </p:spPr>
          <p:txBody>
            <a:bodyPr lIns="91433" tIns="45716" rIns="91433" bIns="45716" anchor="ctr"/>
            <a:lstStyle/>
            <a:p>
              <a:pPr algn="ctr" defTabSz="456724">
                <a:defRPr/>
              </a:pPr>
              <a:endParaRPr lang="en-US" sz="1800" kern="0" dirty="0">
                <a:solidFill>
                  <a:schemeClr val="bg1">
                    <a:lumMod val="50000"/>
                  </a:schemeClr>
                </a:solidFill>
                <a:cs typeface="+mn-ea"/>
                <a:sym typeface="+mn-lt"/>
              </a:endParaRPr>
            </a:p>
          </p:txBody>
        </p:sp>
        <p:grpSp>
          <p:nvGrpSpPr>
            <p:cNvPr id="25" name="组合 24"/>
            <p:cNvGrpSpPr/>
            <p:nvPr/>
          </p:nvGrpSpPr>
          <p:grpSpPr>
            <a:xfrm>
              <a:off x="8314849" y="3093973"/>
              <a:ext cx="1466374" cy="597675"/>
              <a:chOff x="1578" y="7359"/>
              <a:chExt cx="3336" cy="1360"/>
            </a:xfrm>
          </p:grpSpPr>
          <p:sp>
            <p:nvSpPr>
              <p:cNvPr id="26" name="矩形 25"/>
              <p:cNvSpPr/>
              <p:nvPr/>
            </p:nvSpPr>
            <p:spPr>
              <a:xfrm>
                <a:off x="1578" y="7721"/>
                <a:ext cx="3336" cy="998"/>
              </a:xfrm>
              <a:prstGeom prst="rect">
                <a:avLst/>
              </a:prstGeom>
            </p:spPr>
            <p:txBody>
              <a:bodyPr wrap="square">
                <a:spAutoFit/>
              </a:bodyPr>
              <a:lstStyle/>
              <a:p>
                <a:pPr algn="ctr">
                  <a:spcAft>
                    <a:spcPts val="450"/>
                  </a:spcAft>
                </a:pPr>
                <a:r>
                  <a:rPr lang="zh-CN" altLang="en-US" sz="750" dirty="0">
                    <a:solidFill>
                      <a:schemeClr val="bg1">
                        <a:lumMod val="50000"/>
                      </a:schemeClr>
                    </a:solidFill>
                    <a:cs typeface="+mn-ea"/>
                    <a:sym typeface="+mn-lt"/>
                  </a:rPr>
                  <a:t>请在此处添加详细描述文本，尽量与标题文本语言风格相符合，语言描述尽量简洁生动。</a:t>
                </a:r>
                <a:endParaRPr lang="en-US" altLang="zh-CN" sz="750" dirty="0">
                  <a:solidFill>
                    <a:schemeClr val="bg1">
                      <a:lumMod val="50000"/>
                    </a:schemeClr>
                  </a:solidFill>
                  <a:cs typeface="+mn-ea"/>
                  <a:sym typeface="+mn-lt"/>
                </a:endParaRPr>
              </a:p>
            </p:txBody>
          </p:sp>
          <p:sp>
            <p:nvSpPr>
              <p:cNvPr id="27" name="矩形 26"/>
              <p:cNvSpPr/>
              <p:nvPr/>
            </p:nvSpPr>
            <p:spPr>
              <a:xfrm>
                <a:off x="2239" y="7359"/>
                <a:ext cx="2014" cy="578"/>
              </a:xfrm>
              <a:prstGeom prst="rect">
                <a:avLst/>
              </a:prstGeom>
            </p:spPr>
            <p:txBody>
              <a:bodyPr wrap="square">
                <a:spAutoFit/>
              </a:bodyPr>
              <a:lstStyle/>
              <a:p>
                <a:pPr algn="ctr"/>
                <a:r>
                  <a:rPr lang="en-US" altLang="zh-CN" sz="1050" b="1" dirty="0">
                    <a:solidFill>
                      <a:schemeClr val="bg1">
                        <a:lumMod val="50000"/>
                      </a:schemeClr>
                    </a:solidFill>
                    <a:cs typeface="+mn-ea"/>
                    <a:sym typeface="+mn-lt"/>
                  </a:rPr>
                  <a:t>Add Title </a:t>
                </a:r>
              </a:p>
            </p:txBody>
          </p:sp>
        </p:grpSp>
        <p:sp>
          <p:nvSpPr>
            <p:cNvPr id="24" name="Freeform 116"/>
            <p:cNvSpPr>
              <a:spLocks noChangeArrowheads="1"/>
            </p:cNvSpPr>
            <p:nvPr/>
          </p:nvSpPr>
          <p:spPr bwMode="auto">
            <a:xfrm>
              <a:off x="8735412" y="2468159"/>
              <a:ext cx="602127" cy="625742"/>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8BCCD5"/>
            </a:solidFill>
            <a:ln>
              <a:noFill/>
            </a:ln>
            <a:effectLst/>
          </p:spPr>
          <p:txBody>
            <a:bodyPr wrap="none" anchor="ctr"/>
            <a:lstStyle/>
            <a:p>
              <a:pPr defTabSz="456724">
                <a:defRPr/>
              </a:pPr>
              <a:endParaRPr lang="en-US" sz="1800" kern="0">
                <a:solidFill>
                  <a:schemeClr val="bg1">
                    <a:lumMod val="50000"/>
                  </a:schemeClr>
                </a:solidFill>
                <a:cs typeface="+mn-ea"/>
                <a:sym typeface="+mn-lt"/>
              </a:endParaRPr>
            </a:p>
          </p:txBody>
        </p:sp>
      </p:grpSp>
    </p:spTree>
    <p:extLst>
      <p:ext uri="{BB962C8B-B14F-4D97-AF65-F5344CB8AC3E}">
        <p14:creationId xmlns:p14="http://schemas.microsoft.com/office/powerpoint/2010/main" val="32143931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1+#ppt_w/2"/>
                                          </p:val>
                                        </p:tav>
                                        <p:tav tm="100000">
                                          <p:val>
                                            <p:strVal val="#ppt_x"/>
                                          </p:val>
                                        </p:tav>
                                      </p:tavLst>
                                    </p:anim>
                                    <p:anim calcmode="lin" valueType="num">
                                      <p:cBhvr additive="base">
                                        <p:cTn id="2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92000" cy="6858000"/>
          </a:xfrm>
          <a:prstGeom prst="rect">
            <a:avLst/>
          </a:prstGeom>
        </p:spPr>
      </p:pic>
      <p:pic>
        <p:nvPicPr>
          <p:cNvPr id="5" name="图片 4"/>
          <p:cNvPicPr>
            <a:picLocks noChangeAspect="1"/>
          </p:cNvPicPr>
          <p:nvPr/>
        </p:nvPicPr>
        <p:blipFill>
          <a:blip r:embed="rId4"/>
          <a:stretch>
            <a:fillRect/>
          </a:stretch>
        </p:blipFill>
        <p:spPr>
          <a:xfrm>
            <a:off x="2242119" y="1411139"/>
            <a:ext cx="7615014" cy="3762525"/>
          </a:xfrm>
          <a:prstGeom prst="rect">
            <a:avLst/>
          </a:prstGeom>
        </p:spPr>
      </p:pic>
      <p:sp>
        <p:nvSpPr>
          <p:cNvPr id="3" name="矩形 2"/>
          <p:cNvSpPr/>
          <p:nvPr/>
        </p:nvSpPr>
        <p:spPr>
          <a:xfrm>
            <a:off x="4118152" y="2554492"/>
            <a:ext cx="4031873" cy="1200329"/>
          </a:xfrm>
          <a:prstGeom prst="rect">
            <a:avLst/>
          </a:prstGeom>
        </p:spPr>
        <p:txBody>
          <a:bodyPr wrap="none">
            <a:spAutoFit/>
          </a:bodyPr>
          <a:lstStyle/>
          <a:p>
            <a:r>
              <a:rPr lang="en-US" altLang="zh-CN" sz="7200" b="1" dirty="0">
                <a:solidFill>
                  <a:srgbClr val="92BEC8"/>
                </a:solidFill>
                <a:cs typeface="+mn-ea"/>
                <a:sym typeface="+mn-lt"/>
              </a:rPr>
              <a:t>THANKS</a:t>
            </a:r>
            <a:endParaRPr lang="zh-CN" altLang="en-US" sz="7200" b="1" dirty="0">
              <a:solidFill>
                <a:srgbClr val="92BEC8"/>
              </a:solidFill>
              <a:cs typeface="+mn-ea"/>
              <a:sym typeface="+mn-lt"/>
            </a:endParaRPr>
          </a:p>
        </p:txBody>
      </p:sp>
    </p:spTree>
    <p:extLst>
      <p:ext uri="{BB962C8B-B14F-4D97-AF65-F5344CB8AC3E}">
        <p14:creationId xmlns:p14="http://schemas.microsoft.com/office/powerpoint/2010/main" val="4158781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色花纹"/>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d3kw20vo">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2207</Words>
  <Application>Microsoft Office PowerPoint</Application>
  <PresentationFormat>宽屏</PresentationFormat>
  <Paragraphs>220</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仿宋</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淡雅蓝色花纹</dc:title>
  <dc:creator>第一PPT</dc:creator>
  <cp:keywords>www.1ppt.com</cp:keywords>
  <dc:description>www.1ppt.com</dc:description>
  <cp:lastModifiedBy>faith123</cp:lastModifiedBy>
  <cp:revision>17</cp:revision>
  <dcterms:created xsi:type="dcterms:W3CDTF">2017-05-25T06:26:25Z</dcterms:created>
  <dcterms:modified xsi:type="dcterms:W3CDTF">2020-07-06T06:01:15Z</dcterms:modified>
</cp:coreProperties>
</file>