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3.xml" ContentType="application/vnd.openxmlformats-officedocument.presentationml.tags+xml"/>
  <Override PartName="/ppt/notesSlides/notesSlide29.xml" ContentType="application/vnd.openxmlformats-officedocument.presentationml.notesSlide+xml"/>
  <Override PartName="/ppt/tags/tag1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5.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30" r:id="rId2"/>
    <p:sldId id="256" r:id="rId3"/>
    <p:sldId id="325" r:id="rId4"/>
    <p:sldId id="320" r:id="rId5"/>
    <p:sldId id="309" r:id="rId6"/>
    <p:sldId id="311" r:id="rId7"/>
    <p:sldId id="313" r:id="rId8"/>
    <p:sldId id="323" r:id="rId9"/>
    <p:sldId id="324" r:id="rId10"/>
    <p:sldId id="310" r:id="rId11"/>
    <p:sldId id="289" r:id="rId12"/>
    <p:sldId id="292" r:id="rId13"/>
    <p:sldId id="288" r:id="rId14"/>
    <p:sldId id="315" r:id="rId15"/>
    <p:sldId id="308" r:id="rId16"/>
    <p:sldId id="326" r:id="rId17"/>
    <p:sldId id="300" r:id="rId18"/>
    <p:sldId id="301" r:id="rId19"/>
    <p:sldId id="287" r:id="rId20"/>
    <p:sldId id="314" r:id="rId21"/>
    <p:sldId id="258" r:id="rId22"/>
    <p:sldId id="321" r:id="rId23"/>
    <p:sldId id="327" r:id="rId24"/>
    <p:sldId id="290" r:id="rId25"/>
    <p:sldId id="322" r:id="rId26"/>
    <p:sldId id="307" r:id="rId27"/>
    <p:sldId id="293" r:id="rId28"/>
    <p:sldId id="294" r:id="rId29"/>
    <p:sldId id="296" r:id="rId30"/>
    <p:sldId id="328" r:id="rId31"/>
    <p:sldId id="298" r:id="rId32"/>
    <p:sldId id="299" r:id="rId33"/>
    <p:sldId id="302" r:id="rId34"/>
    <p:sldId id="312" r:id="rId35"/>
    <p:sldId id="303" r:id="rId36"/>
    <p:sldId id="306" r:id="rId37"/>
  </p:sldIdLst>
  <p:sldSz cx="12198350" cy="6859588"/>
  <p:notesSz cx="6858000" cy="9144000"/>
  <p:custDataLst>
    <p:tags r:id="rId40"/>
  </p:custDataLst>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669900"/>
    <a:srgbClr val="CC0066"/>
    <a:srgbClr val="FF0066"/>
    <a:srgbClr val="B01077"/>
    <a:srgbClr val="FFC400"/>
    <a:srgbClr val="005DA2"/>
    <a:srgbClr val="FFD347"/>
    <a:srgbClr val="FFC91D"/>
    <a:srgbClr val="0071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66" y="84"/>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2020/6/4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139238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2020/6/4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2499025881"/>
      </p:ext>
    </p:extLst>
  </p:cSld>
  <p:clrMap bg1="lt1" tx1="dk1" bg2="lt2" tx2="dk2" accent1="accent1" accent2="accent2" accent3="accent3" accent4="accent4" accent5="accent5" accent6="accent6" hlink="hlink" folHlink="folHlink"/>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835" algn="l" defTabSz="1219200" rtl="0" eaLnBrk="1" latinLnBrk="0" hangingPunct="1">
      <a:defRPr sz="1600" kern="1200">
        <a:solidFill>
          <a:schemeClr val="tx1"/>
        </a:solidFill>
        <a:latin typeface="+mn-lt"/>
        <a:ea typeface="+mn-ea"/>
        <a:cs typeface="+mn-cs"/>
      </a:defRPr>
    </a:lvl3pPr>
    <a:lvl4pPr marL="1829435" algn="l" defTabSz="1219200" rtl="0" eaLnBrk="1" latinLnBrk="0" hangingPunct="1">
      <a:defRPr sz="1600" kern="1200">
        <a:solidFill>
          <a:schemeClr val="tx1"/>
        </a:solidFill>
        <a:latin typeface="+mn-lt"/>
        <a:ea typeface="+mn-ea"/>
        <a:cs typeface="+mn-cs"/>
      </a:defRPr>
    </a:lvl4pPr>
    <a:lvl5pPr marL="2439035" algn="l" defTabSz="1219200" rtl="0" eaLnBrk="1" latinLnBrk="0" hangingPunct="1">
      <a:defRPr sz="1600" kern="1200">
        <a:solidFill>
          <a:schemeClr val="tx1"/>
        </a:solidFill>
        <a:latin typeface="+mn-lt"/>
        <a:ea typeface="+mn-ea"/>
        <a:cs typeface="+mn-cs"/>
      </a:defRPr>
    </a:lvl5pPr>
    <a:lvl6pPr marL="3049270" algn="l" defTabSz="1219200" rtl="0" eaLnBrk="1" latinLnBrk="0" hangingPunct="1">
      <a:defRPr sz="1600" kern="1200">
        <a:solidFill>
          <a:schemeClr val="tx1"/>
        </a:solidFill>
        <a:latin typeface="+mn-lt"/>
        <a:ea typeface="+mn-ea"/>
        <a:cs typeface="+mn-cs"/>
      </a:defRPr>
    </a:lvl6pPr>
    <a:lvl7pPr marL="3658870" algn="l" defTabSz="1219200" rtl="0" eaLnBrk="1" latinLnBrk="0" hangingPunct="1">
      <a:defRPr sz="1600" kern="1200">
        <a:solidFill>
          <a:schemeClr val="tx1"/>
        </a:solidFill>
        <a:latin typeface="+mn-lt"/>
        <a:ea typeface="+mn-ea"/>
        <a:cs typeface="+mn-cs"/>
      </a:defRPr>
    </a:lvl7pPr>
    <a:lvl8pPr marL="4268470" algn="l" defTabSz="1219200" rtl="0" eaLnBrk="1" latinLnBrk="0" hangingPunct="1">
      <a:defRPr sz="1600" kern="1200">
        <a:solidFill>
          <a:schemeClr val="tx1"/>
        </a:solidFill>
        <a:latin typeface="+mn-lt"/>
        <a:ea typeface="+mn-ea"/>
        <a:cs typeface="+mn-cs"/>
      </a:defRPr>
    </a:lvl8pPr>
    <a:lvl9pPr marL="4878705"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3574118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a:t>
            </a:fld>
            <a:endParaRPr lang="zh-CN" altLang="en-US"/>
          </a:p>
        </p:txBody>
      </p:sp>
    </p:spTree>
    <p:extLst>
      <p:ext uri="{BB962C8B-B14F-4D97-AF65-F5344CB8AC3E}">
        <p14:creationId xmlns:p14="http://schemas.microsoft.com/office/powerpoint/2010/main" val="1935233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a:t>
            </a:fld>
            <a:endParaRPr lang="zh-CN" altLang="en-US"/>
          </a:p>
        </p:txBody>
      </p:sp>
    </p:spTree>
    <p:extLst>
      <p:ext uri="{BB962C8B-B14F-4D97-AF65-F5344CB8AC3E}">
        <p14:creationId xmlns:p14="http://schemas.microsoft.com/office/powerpoint/2010/main" val="1466476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2263344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147098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2742052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1762018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459502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1970554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696634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11</a:t>
            </a:fld>
            <a:endParaRPr lang="zh-CN" altLang="en-US"/>
          </a:p>
        </p:txBody>
      </p:sp>
    </p:spTree>
    <p:extLst>
      <p:ext uri="{BB962C8B-B14F-4D97-AF65-F5344CB8AC3E}">
        <p14:creationId xmlns:p14="http://schemas.microsoft.com/office/powerpoint/2010/main" val="405694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4068298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2770225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14</a:t>
            </a:fld>
            <a:endParaRPr lang="zh-CN" altLang="en-US"/>
          </a:p>
        </p:txBody>
      </p:sp>
    </p:spTree>
    <p:extLst>
      <p:ext uri="{BB962C8B-B14F-4D97-AF65-F5344CB8AC3E}">
        <p14:creationId xmlns:p14="http://schemas.microsoft.com/office/powerpoint/2010/main" val="4178435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985322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305366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825162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3274955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1019987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122319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1488703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22</a:t>
            </a:fld>
            <a:endParaRPr lang="zh-CN" altLang="en-US"/>
          </a:p>
        </p:txBody>
      </p:sp>
    </p:spTree>
    <p:extLst>
      <p:ext uri="{BB962C8B-B14F-4D97-AF65-F5344CB8AC3E}">
        <p14:creationId xmlns:p14="http://schemas.microsoft.com/office/powerpoint/2010/main" val="2815129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349266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16960028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130964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8750034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27</a:t>
            </a:fld>
            <a:endParaRPr lang="zh-CN" altLang="en-US"/>
          </a:p>
        </p:txBody>
      </p:sp>
    </p:spTree>
    <p:extLst>
      <p:ext uri="{BB962C8B-B14F-4D97-AF65-F5344CB8AC3E}">
        <p14:creationId xmlns:p14="http://schemas.microsoft.com/office/powerpoint/2010/main" val="11205416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28</a:t>
            </a:fld>
            <a:endParaRPr lang="zh-CN" altLang="en-US"/>
          </a:p>
        </p:txBody>
      </p:sp>
    </p:spTree>
    <p:extLst>
      <p:ext uri="{BB962C8B-B14F-4D97-AF65-F5344CB8AC3E}">
        <p14:creationId xmlns:p14="http://schemas.microsoft.com/office/powerpoint/2010/main" val="8099155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29</a:t>
            </a:fld>
            <a:endParaRPr lang="zh-CN" altLang="en-US"/>
          </a:p>
        </p:txBody>
      </p:sp>
    </p:spTree>
    <p:extLst>
      <p:ext uri="{BB962C8B-B14F-4D97-AF65-F5344CB8AC3E}">
        <p14:creationId xmlns:p14="http://schemas.microsoft.com/office/powerpoint/2010/main" val="36507662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30</a:t>
            </a:fld>
            <a:endParaRPr lang="zh-CN" altLang="en-US"/>
          </a:p>
        </p:txBody>
      </p:sp>
    </p:spTree>
    <p:extLst>
      <p:ext uri="{BB962C8B-B14F-4D97-AF65-F5344CB8AC3E}">
        <p14:creationId xmlns:p14="http://schemas.microsoft.com/office/powerpoint/2010/main" val="2222635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31</a:t>
            </a:fld>
            <a:endParaRPr lang="zh-CN" altLang="en-US"/>
          </a:p>
        </p:txBody>
      </p:sp>
    </p:spTree>
    <p:extLst>
      <p:ext uri="{BB962C8B-B14F-4D97-AF65-F5344CB8AC3E}">
        <p14:creationId xmlns:p14="http://schemas.microsoft.com/office/powerpoint/2010/main" val="31301679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20877403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33</a:t>
            </a:fld>
            <a:endParaRPr lang="zh-CN" altLang="en-US"/>
          </a:p>
        </p:txBody>
      </p:sp>
    </p:spTree>
    <p:extLst>
      <p:ext uri="{BB962C8B-B14F-4D97-AF65-F5344CB8AC3E}">
        <p14:creationId xmlns:p14="http://schemas.microsoft.com/office/powerpoint/2010/main" val="13230065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34</a:t>
            </a:fld>
            <a:endParaRPr lang="zh-CN" altLang="en-US"/>
          </a:p>
        </p:txBody>
      </p:sp>
    </p:spTree>
    <p:extLst>
      <p:ext uri="{BB962C8B-B14F-4D97-AF65-F5344CB8AC3E}">
        <p14:creationId xmlns:p14="http://schemas.microsoft.com/office/powerpoint/2010/main" val="20216893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35</a:t>
            </a:fld>
            <a:endParaRPr lang="zh-CN" altLang="en-US"/>
          </a:p>
        </p:txBody>
      </p:sp>
    </p:spTree>
    <p:extLst>
      <p:ext uri="{BB962C8B-B14F-4D97-AF65-F5344CB8AC3E}">
        <p14:creationId xmlns:p14="http://schemas.microsoft.com/office/powerpoint/2010/main" val="18501143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36</a:t>
            </a:fld>
            <a:endParaRPr lang="zh-CN" altLang="en-US"/>
          </a:p>
        </p:txBody>
      </p:sp>
    </p:spTree>
    <p:extLst>
      <p:ext uri="{BB962C8B-B14F-4D97-AF65-F5344CB8AC3E}">
        <p14:creationId xmlns:p14="http://schemas.microsoft.com/office/powerpoint/2010/main" val="3606493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a:solidFill>
                  <a:schemeClr val="accent1"/>
                </a:solidFill>
                <a:effectLst/>
                <a:latin typeface="Arial Black" panose="020B0A04020102020204" pitchFamily="34" charset="0"/>
                <a:ea typeface="微软雅黑" panose="020B0503020204020204" pitchFamily="34" charset="-122"/>
              </a:rPr>
              <a:t>LOGO</a:t>
            </a:r>
            <a:endParaRPr lang="zh-CN" altLang="en-US" sz="3600" b="1" spc="-150" dirty="0">
              <a:solidFill>
                <a:schemeClr val="accent1"/>
              </a:solidFill>
              <a:effectLst/>
              <a:latin typeface="Arial Black" panose="020B0A04020102020204" pitchFamily="34" charset="0"/>
              <a:ea typeface="微软雅黑" panose="020B0503020204020204"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669900"/>
        </a:solidFill>
        <a:effectLst/>
      </p:bgPr>
    </p:bg>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节标题">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52" y="1"/>
            <a:ext cx="12197198" cy="6859587"/>
          </a:xfrm>
          <a:prstGeom prst="rect">
            <a:avLst/>
          </a:prstGeom>
        </p:spPr>
      </p:pic>
    </p:spTree>
  </p:cSld>
  <p:clrMapOvr>
    <a:masterClrMapping/>
  </p:clrMapOvr>
  <p:transition spd="slow"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节标题">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1427767"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Tree>
  </p:cSld>
  <p:clrMapOvr>
    <a:masterClrMapping/>
  </p:clrMapOvr>
  <p:transition spd="slow"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a:t>单击此处编辑母版标题样式</a:t>
            </a:r>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600" indent="0">
              <a:buNone/>
              <a:defRPr sz="3700"/>
            </a:lvl2pPr>
            <a:lvl3pPr marL="1219835" indent="0">
              <a:buNone/>
              <a:defRPr sz="3200"/>
            </a:lvl3pPr>
            <a:lvl4pPr marL="1829435" indent="0">
              <a:buNone/>
              <a:defRPr sz="2700"/>
            </a:lvl4pPr>
            <a:lvl5pPr marL="2439035" indent="0">
              <a:buNone/>
              <a:defRPr sz="2700"/>
            </a:lvl5pPr>
            <a:lvl6pPr marL="3049270" indent="0">
              <a:buNone/>
              <a:defRPr sz="2700"/>
            </a:lvl6pPr>
            <a:lvl7pPr marL="3658870" indent="0">
              <a:buNone/>
              <a:defRPr sz="2700"/>
            </a:lvl7pPr>
            <a:lvl8pPr marL="4268470" indent="0">
              <a:buNone/>
              <a:defRPr sz="2700"/>
            </a:lvl8pPr>
            <a:lvl9pPr marL="4878705"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2020/6/4</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210"/>
            <a:ext cx="10521077" cy="1325870"/>
          </a:xfrm>
          <a:prstGeom prst="rect">
            <a:avLst/>
          </a:prstGeom>
        </p:spPr>
        <p:txBody>
          <a:bodyPr lIns="91472" tIns="45736" rIns="91472" bIns="45736"/>
          <a:lstStyle/>
          <a:p>
            <a:r>
              <a:rPr lang="zh-CN" altLang="en-US"/>
              <a:t>单击此处编辑母版标题样式</a:t>
            </a:r>
          </a:p>
        </p:txBody>
      </p:sp>
      <p:sp>
        <p:nvSpPr>
          <p:cNvPr id="3" name="内容占位符 2"/>
          <p:cNvSpPr>
            <a:spLocks noGrp="1"/>
          </p:cNvSpPr>
          <p:nvPr>
            <p:ph idx="1"/>
          </p:nvPr>
        </p:nvSpPr>
        <p:spPr>
          <a:xfrm>
            <a:off x="838637" y="1826048"/>
            <a:ext cx="10521077" cy="4352346"/>
          </a:xfrm>
          <a:prstGeom prst="rect">
            <a:avLst/>
          </a:prstGeom>
        </p:spPr>
        <p:txBody>
          <a:bodyPr lIns="91472" tIns="45736" rIns="91472" bIns="45736"/>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7822"/>
            <a:ext cx="2744629" cy="365210"/>
          </a:xfrm>
          <a:prstGeom prst="rect">
            <a:avLst/>
          </a:prstGeom>
        </p:spPr>
        <p:txBody>
          <a:bodyPr lIns="91472" tIns="45736" rIns="91472" bIns="45736"/>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a:xfrm>
            <a:off x="4040704" y="6357822"/>
            <a:ext cx="4116943" cy="365210"/>
          </a:xfrm>
          <a:prstGeom prst="rect">
            <a:avLst/>
          </a:prstGeom>
        </p:spPr>
        <p:txBody>
          <a:bodyPr lIns="91472" tIns="45736" rIns="91472" bIns="45736"/>
          <a:lstStyle/>
          <a:p>
            <a:endParaRPr lang="zh-CN" altLang="en-US"/>
          </a:p>
        </p:txBody>
      </p:sp>
      <p:sp>
        <p:nvSpPr>
          <p:cNvPr id="6" name="灯片编号占位符 5"/>
          <p:cNvSpPr>
            <a:spLocks noGrp="1"/>
          </p:cNvSpPr>
          <p:nvPr>
            <p:ph type="sldNum" sz="quarter" idx="12"/>
          </p:nvPr>
        </p:nvSpPr>
        <p:spPr>
          <a:xfrm>
            <a:off x="8615085" y="6357822"/>
            <a:ext cx="2744629" cy="365210"/>
          </a:xfrm>
          <a:prstGeom prst="rect">
            <a:avLst/>
          </a:prstGeom>
        </p:spPr>
        <p:txBody>
          <a:bodyPr lIns="91472" tIns="45736" rIns="91472" bIns="45736"/>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19"/>
            <a:ext cx="10368598" cy="1470366"/>
          </a:xfrm>
          <a:prstGeom prst="rect">
            <a:avLst/>
          </a:prstGeom>
        </p:spPr>
        <p:txBody>
          <a:bodyPr lIns="121963" tIns="60981" rIns="121963" bIns="60981"/>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21963" tIns="60981" rIns="121963" bIns="60981"/>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835" indent="0" algn="ctr">
              <a:buNone/>
              <a:defRPr>
                <a:solidFill>
                  <a:schemeClr val="tx1">
                    <a:tint val="75000"/>
                  </a:schemeClr>
                </a:solidFill>
              </a:defRPr>
            </a:lvl3pPr>
            <a:lvl4pPr marL="1829435" indent="0" algn="ctr">
              <a:buNone/>
              <a:defRPr>
                <a:solidFill>
                  <a:schemeClr val="tx1">
                    <a:tint val="75000"/>
                  </a:schemeClr>
                </a:solidFill>
              </a:defRPr>
            </a:lvl4pPr>
            <a:lvl5pPr marL="2439035" indent="0" algn="ctr">
              <a:buNone/>
              <a:defRPr>
                <a:solidFill>
                  <a:schemeClr val="tx1">
                    <a:tint val="75000"/>
                  </a:schemeClr>
                </a:solidFill>
              </a:defRPr>
            </a:lvl5pPr>
            <a:lvl6pPr marL="3049270" indent="0" algn="ctr">
              <a:buNone/>
              <a:defRPr>
                <a:solidFill>
                  <a:schemeClr val="tx1">
                    <a:tint val="75000"/>
                  </a:schemeClr>
                </a:solidFill>
              </a:defRPr>
            </a:lvl6pPr>
            <a:lvl7pPr marL="3658870" indent="0" algn="ctr">
              <a:buNone/>
              <a:defRPr>
                <a:solidFill>
                  <a:schemeClr val="tx1">
                    <a:tint val="75000"/>
                  </a:schemeClr>
                </a:solidFill>
              </a:defRPr>
            </a:lvl7pPr>
            <a:lvl8pPr marL="4268470" indent="0" algn="ctr">
              <a:buNone/>
              <a:defRPr>
                <a:solidFill>
                  <a:schemeClr val="tx1">
                    <a:tint val="75000"/>
                  </a:schemeClr>
                </a:solidFill>
              </a:defRPr>
            </a:lvl8pPr>
            <a:lvl9pPr marL="4878705"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ransition spd="slow" advTm="0">
    <p:wipe/>
  </p:transition>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1235"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635"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423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44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40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36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39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35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
            <a:ext cx="12198349" cy="6859588"/>
          </a:xfrm>
          <a:prstGeom prst="rect">
            <a:avLst/>
          </a:prstGeom>
        </p:spPr>
      </p:pic>
      <p:sp>
        <p:nvSpPr>
          <p:cNvPr id="13" name="TextBox 12"/>
          <p:cNvSpPr txBox="1"/>
          <p:nvPr/>
        </p:nvSpPr>
        <p:spPr>
          <a:xfrm>
            <a:off x="2354759" y="2493690"/>
            <a:ext cx="7488832" cy="769474"/>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pitchFamily="34" charset="-122"/>
                <a:cs typeface="Arial" panose="020B0604020202020204" pitchFamily="34" charset="0"/>
              </a:defRPr>
            </a:lvl1pPr>
          </a:lstStyle>
          <a:p>
            <a:r>
              <a:rPr lang="zh-CN" altLang="en-US" sz="4400" dirty="0">
                <a:solidFill>
                  <a:schemeClr val="tx1">
                    <a:lumMod val="85000"/>
                    <a:lumOff val="15000"/>
                  </a:schemeClr>
                </a:solidFill>
                <a:latin typeface="+mn-lt"/>
                <a:ea typeface="+mn-ea"/>
                <a:cs typeface="+mn-ea"/>
                <a:sym typeface="+mn-lt"/>
              </a:rPr>
              <a:t>小学生毕业自我介绍</a:t>
            </a:r>
            <a:r>
              <a:rPr lang="en-US" altLang="zh-CN" sz="4400" dirty="0" err="1">
                <a:solidFill>
                  <a:schemeClr val="tx1">
                    <a:lumMod val="85000"/>
                    <a:lumOff val="15000"/>
                  </a:schemeClr>
                </a:solidFill>
                <a:latin typeface="+mn-lt"/>
                <a:ea typeface="+mn-ea"/>
                <a:cs typeface="+mn-ea"/>
                <a:sym typeface="+mn-lt"/>
              </a:rPr>
              <a:t>ppt</a:t>
            </a:r>
            <a:r>
              <a:rPr lang="zh-CN" altLang="en-US" sz="4400" dirty="0">
                <a:solidFill>
                  <a:schemeClr val="tx1">
                    <a:lumMod val="85000"/>
                    <a:lumOff val="15000"/>
                  </a:schemeClr>
                </a:solidFill>
                <a:latin typeface="+mn-lt"/>
                <a:ea typeface="+mn-ea"/>
                <a:cs typeface="+mn-ea"/>
                <a:sym typeface="+mn-lt"/>
              </a:rPr>
              <a:t>模板</a:t>
            </a:r>
            <a:endParaRPr lang="zh-CN" altLang="en-US" sz="4400" dirty="0">
              <a:solidFill>
                <a:schemeClr val="tx1">
                  <a:lumMod val="85000"/>
                  <a:lumOff val="15000"/>
                </a:schemeClr>
              </a:solidFill>
              <a:latin typeface="+mn-lt"/>
              <a:ea typeface="+mn-ea"/>
              <a:cs typeface="+mn-ea"/>
              <a:sym typeface="+mn-lt"/>
            </a:endParaRPr>
          </a:p>
        </p:txBody>
      </p:sp>
      <p:sp>
        <p:nvSpPr>
          <p:cNvPr id="18" name="TextBox 17"/>
          <p:cNvSpPr txBox="1"/>
          <p:nvPr/>
        </p:nvSpPr>
        <p:spPr>
          <a:xfrm>
            <a:off x="3362871" y="3205059"/>
            <a:ext cx="5384643" cy="584775"/>
          </a:xfrm>
          <a:prstGeom prst="rect">
            <a:avLst/>
          </a:prstGeom>
          <a:noFill/>
          <a:ln>
            <a:noFill/>
          </a:ln>
          <a:effectLst/>
        </p:spPr>
        <p:txBody>
          <a:bodyPr vert="horz" wrap="square" lIns="91440" tIns="45720" rIns="91440" bIns="45720" numCol="1" anchor="ctr" anchorCtr="0" compatLnSpc="1"/>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vl2pPr marL="742950" indent="-285750" eaLnBrk="0" fontAlgn="base" hangingPunct="0">
              <a:spcBef>
                <a:spcPct val="20000"/>
              </a:spcBef>
              <a:spcAft>
                <a:spcPct val="0"/>
              </a:spcAft>
              <a:buChar char="–"/>
              <a:defRPr sz="2000">
                <a:solidFill>
                  <a:schemeClr val="accent2"/>
                </a:solidFill>
                <a:ea typeface="仿宋_GB2312" panose="02010609030101010101" pitchFamily="49" charset="-122"/>
              </a:defRPr>
            </a:lvl2pPr>
            <a:lvl3pPr marL="1143000" indent="-228600" eaLnBrk="0" fontAlgn="base" hangingPunct="0">
              <a:spcBef>
                <a:spcPct val="20000"/>
              </a:spcBef>
              <a:spcAft>
                <a:spcPct val="0"/>
              </a:spcAft>
              <a:buChar char="•"/>
              <a:defRPr sz="2400">
                <a:ea typeface="宋体" panose="02010600030101010101" pitchFamily="2" charset="-122"/>
              </a:defRPr>
            </a:lvl3pPr>
            <a:lvl4pPr marL="1600200" indent="-228600" eaLnBrk="0" fontAlgn="base" hangingPunct="0">
              <a:spcBef>
                <a:spcPct val="20000"/>
              </a:spcBef>
              <a:spcAft>
                <a:spcPct val="0"/>
              </a:spcAft>
              <a:buChar char="–"/>
              <a:defRPr sz="2000">
                <a:ea typeface="宋体" panose="02010600030101010101" pitchFamily="2" charset="-122"/>
              </a:defRPr>
            </a:lvl4pPr>
            <a:lvl5pPr marL="2057400" indent="-228600" eaLnBrk="0" fontAlgn="base" hangingPunct="0">
              <a:spcBef>
                <a:spcPct val="20000"/>
              </a:spcBef>
              <a:spcAft>
                <a:spcPct val="0"/>
              </a:spcAft>
              <a:buChar char="»"/>
              <a:defRPr sz="2000">
                <a:ea typeface="宋体" panose="02010600030101010101" pitchFamily="2" charset="-122"/>
              </a:defRPr>
            </a:lvl5pPr>
            <a:lvl6pPr marL="2514600" indent="-228600" eaLnBrk="0" fontAlgn="base" hangingPunct="0">
              <a:spcBef>
                <a:spcPct val="20000"/>
              </a:spcBef>
              <a:spcAft>
                <a:spcPct val="0"/>
              </a:spcAft>
              <a:buChar char="»"/>
              <a:defRPr sz="2000">
                <a:ea typeface="宋体" panose="02010600030101010101" pitchFamily="2" charset="-122"/>
              </a:defRPr>
            </a:lvl6pPr>
            <a:lvl7pPr marL="2971800" indent="-228600" eaLnBrk="0" fontAlgn="base" hangingPunct="0">
              <a:spcBef>
                <a:spcPct val="20000"/>
              </a:spcBef>
              <a:spcAft>
                <a:spcPct val="0"/>
              </a:spcAft>
              <a:buChar char="»"/>
              <a:defRPr sz="2000">
                <a:ea typeface="宋体" panose="02010600030101010101" pitchFamily="2" charset="-122"/>
              </a:defRPr>
            </a:lvl7pPr>
            <a:lvl8pPr marL="3429000" indent="-228600" eaLnBrk="0" fontAlgn="base" hangingPunct="0">
              <a:spcBef>
                <a:spcPct val="20000"/>
              </a:spcBef>
              <a:spcAft>
                <a:spcPct val="0"/>
              </a:spcAft>
              <a:buChar char="»"/>
              <a:defRPr sz="2000">
                <a:ea typeface="宋体" panose="02010600030101010101" pitchFamily="2" charset="-122"/>
              </a:defRPr>
            </a:lvl8pPr>
            <a:lvl9pPr marL="3886200" indent="-228600" eaLnBrk="0" fontAlgn="base" hangingPunct="0">
              <a:spcBef>
                <a:spcPct val="20000"/>
              </a:spcBef>
              <a:spcAft>
                <a:spcPct val="0"/>
              </a:spcAft>
              <a:buChar char="»"/>
              <a:defRPr sz="2000">
                <a:ea typeface="宋体" panose="02010600030101010101" pitchFamily="2" charset="-122"/>
              </a:defRPr>
            </a:lvl9pPr>
          </a:lstStyle>
          <a:p>
            <a:pPr algn="ctr"/>
            <a:endParaRPr lang="zh-CN" altLang="en-US" sz="1800" b="1" dirty="0">
              <a:solidFill>
                <a:schemeClr val="tx1">
                  <a:lumMod val="85000"/>
                  <a:lumOff val="15000"/>
                </a:schemeClr>
              </a:solidFill>
              <a:latin typeface="+mn-lt"/>
              <a:ea typeface="+mn-ea"/>
              <a:cs typeface="+mn-ea"/>
              <a:sym typeface="+mn-lt"/>
            </a:endParaRPr>
          </a:p>
        </p:txBody>
      </p:sp>
      <p:sp>
        <p:nvSpPr>
          <p:cNvPr id="23" name="文本框 2"/>
          <p:cNvSpPr txBox="1"/>
          <p:nvPr/>
        </p:nvSpPr>
        <p:spPr>
          <a:xfrm>
            <a:off x="714799" y="477466"/>
            <a:ext cx="2144016" cy="769441"/>
          </a:xfrm>
          <a:prstGeom prst="rect">
            <a:avLst/>
          </a:prstGeom>
          <a:noFill/>
        </p:spPr>
        <p:txBody>
          <a:bodyPr wrap="square" rtlCol="0">
            <a:spAutoFit/>
          </a:bodyPr>
          <a:lstStyle/>
          <a:p>
            <a:r>
              <a:rPr lang="en-US" altLang="zh-CN" sz="4400" b="1" dirty="0">
                <a:solidFill>
                  <a:schemeClr val="accent1"/>
                </a:solidFill>
                <a:cs typeface="+mn-ea"/>
                <a:sym typeface="+mn-lt"/>
              </a:rPr>
              <a:t>LOGO</a:t>
            </a:r>
          </a:p>
        </p:txBody>
      </p:sp>
      <p:sp>
        <p:nvSpPr>
          <p:cNvPr id="8" name="矩形 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
        <p:nvSpPr>
          <p:cNvPr id="9" name="矩形 8"/>
          <p:cNvSpPr/>
          <p:nvPr>
            <p:custDataLst>
              <p:tags r:id="rId2"/>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
                                        </p:tgtEl>
                                        <p:attrNameLst>
                                          <p:attrName>ppt_y</p:attrName>
                                        </p:attrNameLst>
                                      </p:cBhvr>
                                      <p:tavLst>
                                        <p:tav tm="0">
                                          <p:val>
                                            <p:strVal val="#ppt_y"/>
                                          </p:val>
                                        </p:tav>
                                        <p:tav tm="100000">
                                          <p:val>
                                            <p:strVal val="#ppt_y"/>
                                          </p:val>
                                        </p:tav>
                                      </p:tavLst>
                                    </p:anim>
                                    <p:anim calcmode="lin" valueType="num">
                                      <p:cBhvr>
                                        <p:cTn id="15"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
                                        </p:tgtEl>
                                      </p:cBhvr>
                                    </p:animEffect>
                                  </p:childTnLst>
                                </p:cTn>
                              </p:par>
                            </p:childTnLst>
                          </p:cTn>
                        </p:par>
                        <p:par>
                          <p:cTn id="18" fill="hold">
                            <p:stCondLst>
                              <p:cond delay="1650"/>
                            </p:stCondLst>
                            <p:childTnLst>
                              <p:par>
                                <p:cTn id="19" presetID="14" presetClass="entr" presetSubtype="1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randombar(horizontal)">
                                      <p:cBhvr>
                                        <p:cTn id="21" dur="800"/>
                                        <p:tgtEl>
                                          <p:spTgt spid="13"/>
                                        </p:tgtEl>
                                      </p:cBhvr>
                                    </p:animEffect>
                                  </p:childTnLst>
                                </p:cTn>
                              </p:par>
                            </p:childTnLst>
                          </p:cTn>
                        </p:par>
                        <p:par>
                          <p:cTn id="22" fill="hold">
                            <p:stCondLst>
                              <p:cond delay="2450"/>
                            </p:stCondLst>
                            <p:childTnLst>
                              <p:par>
                                <p:cTn id="23" presetID="42" presetClass="entr" presetSubtype="0" fill="hold" grpId="0" nodeType="afterEffect" nodePh="1">
                                  <p:stCondLst>
                                    <p:cond delay="0"/>
                                  </p:stCondLst>
                                  <p:endCondLst>
                                    <p:cond evt="begin" delay="0">
                                      <p:tn val="23"/>
                                    </p:cond>
                                  </p:end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8"/>
          <p:cNvSpPr/>
          <p:nvPr/>
        </p:nvSpPr>
        <p:spPr bwMode="auto">
          <a:xfrm>
            <a:off x="914599" y="1407542"/>
            <a:ext cx="8463605" cy="4542532"/>
          </a:xfrm>
          <a:prstGeom prst="rect">
            <a:avLst/>
          </a:prstGeom>
          <a:solidFill>
            <a:srgbClr val="FFFFFF">
              <a:alpha val="58038"/>
            </a:srgbClr>
          </a:solidFill>
          <a:ln w="25400">
            <a:solidFill>
              <a:schemeClr val="accent1"/>
            </a:solidFill>
            <a:miter lim="800000"/>
          </a:ln>
        </p:spPr>
        <p:txBody>
          <a:bodyPr/>
          <a:lstStyle/>
          <a:p>
            <a:endParaRPr lang="zh-CN" altLang="en-US">
              <a:solidFill>
                <a:srgbClr val="000000"/>
              </a:solidFill>
              <a:cs typeface="+mn-ea"/>
              <a:sym typeface="+mn-lt"/>
            </a:endParaRPr>
          </a:p>
        </p:txBody>
      </p:sp>
      <p:sp>
        <p:nvSpPr>
          <p:cNvPr id="65" name="矩形 17"/>
          <p:cNvSpPr>
            <a:spLocks noChangeArrowheads="1"/>
          </p:cNvSpPr>
          <p:nvPr/>
        </p:nvSpPr>
        <p:spPr bwMode="auto">
          <a:xfrm>
            <a:off x="1419423" y="936054"/>
            <a:ext cx="2198141" cy="961247"/>
          </a:xfrm>
          <a:prstGeom prst="rect">
            <a:avLst/>
          </a:prstGeom>
          <a:solidFill>
            <a:schemeClr val="accent1"/>
          </a:solidFill>
          <a:ln>
            <a:noFill/>
          </a:ln>
        </p:spPr>
        <p:txBody>
          <a:bodyPr/>
          <a:lstStyle/>
          <a:p>
            <a:endParaRPr lang="zh-CN" altLang="en-US" sz="2000" b="1">
              <a:cs typeface="+mn-ea"/>
              <a:sym typeface="+mn-lt"/>
            </a:endParaRPr>
          </a:p>
        </p:txBody>
      </p:sp>
      <p:sp>
        <p:nvSpPr>
          <p:cNvPr id="66" name="TextBox 18"/>
          <p:cNvSpPr>
            <a:spLocks noChangeArrowheads="1"/>
          </p:cNvSpPr>
          <p:nvPr/>
        </p:nvSpPr>
        <p:spPr bwMode="auto">
          <a:xfrm>
            <a:off x="1475017" y="973971"/>
            <a:ext cx="20869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800" b="1" dirty="0">
                <a:solidFill>
                  <a:schemeClr val="bg1"/>
                </a:solidFill>
                <a:cs typeface="+mn-ea"/>
                <a:sym typeface="+mn-lt"/>
              </a:rPr>
              <a:t>前 言</a:t>
            </a:r>
          </a:p>
        </p:txBody>
      </p:sp>
      <p:sp>
        <p:nvSpPr>
          <p:cNvPr id="11" name="TextBox 10"/>
          <p:cNvSpPr txBox="1"/>
          <p:nvPr/>
        </p:nvSpPr>
        <p:spPr>
          <a:xfrm>
            <a:off x="1596818" y="2520562"/>
            <a:ext cx="7238661" cy="2862354"/>
          </a:xfrm>
          <a:prstGeom prst="rect">
            <a:avLst/>
          </a:prstGeom>
          <a:noFill/>
        </p:spPr>
        <p:txBody>
          <a:bodyPr wrap="square" lIns="91472" tIns="45736" rIns="91472" bIns="45736" rtlCol="0">
            <a:spAutoFit/>
          </a:bodyPr>
          <a:lstStyle/>
          <a:p>
            <a:pPr algn="just">
              <a:lnSpc>
                <a:spcPct val="150000"/>
              </a:lnSpc>
            </a:pPr>
            <a:r>
              <a:rPr lang="zh-CN" altLang="en-US" sz="2000" dirty="0">
                <a:solidFill>
                  <a:srgbClr val="0C0C0C"/>
                </a:solidFill>
                <a:cs typeface="+mn-ea"/>
                <a:sym typeface="+mn-lt"/>
              </a:rPr>
              <a:t>回顾这一年的工作，在取得成绩的同时，我们也找到了工作中的不足和问题，主要反映于</a:t>
            </a:r>
            <a:r>
              <a:rPr lang="en-US" altLang="zh-CN" sz="2000" dirty="0">
                <a:solidFill>
                  <a:srgbClr val="0C0C0C"/>
                </a:solidFill>
                <a:cs typeface="+mn-ea"/>
                <a:sym typeface="+mn-lt"/>
              </a:rPr>
              <a:t>xx</a:t>
            </a:r>
            <a:r>
              <a:rPr lang="zh-CN" altLang="en-US" sz="2000" dirty="0">
                <a:solidFill>
                  <a:srgbClr val="0C0C0C"/>
                </a:solidFill>
                <a:cs typeface="+mn-ea"/>
                <a:sym typeface="+mn-lt"/>
              </a:rPr>
              <a:t>及</a:t>
            </a:r>
            <a:r>
              <a:rPr lang="en-US" altLang="zh-CN" sz="2000" dirty="0">
                <a:solidFill>
                  <a:srgbClr val="0C0C0C"/>
                </a:solidFill>
                <a:cs typeface="+mn-ea"/>
                <a:sym typeface="+mn-lt"/>
              </a:rPr>
              <a:t>xxx</a:t>
            </a:r>
            <a:r>
              <a:rPr lang="zh-CN" altLang="en-US" sz="2000" dirty="0">
                <a:solidFill>
                  <a:srgbClr val="0C0C0C"/>
                </a:solidFill>
                <a:cs typeface="+mn-ea"/>
                <a:sym typeface="+mn-lt"/>
              </a:rPr>
              <a:t>的风格、定型还有待进一步探索，尤其是网上的公司产品库充分体现我们</a:t>
            </a:r>
            <a:r>
              <a:rPr lang="en-US" altLang="zh-CN" sz="2000" dirty="0" err="1">
                <a:solidFill>
                  <a:srgbClr val="0C0C0C"/>
                </a:solidFill>
                <a:cs typeface="+mn-ea"/>
                <a:sym typeface="+mn-lt"/>
              </a:rPr>
              <a:t>xxxxx</a:t>
            </a:r>
            <a:r>
              <a:rPr lang="zh-CN" altLang="en-US" sz="2000" dirty="0">
                <a:solidFill>
                  <a:srgbClr val="0C0C0C"/>
                </a:solidFill>
                <a:cs typeface="+mn-ea"/>
                <a:sym typeface="+mn-lt"/>
              </a:rPr>
              <a:t>和我们这个平台能为客户提供良好的商机和快捷方便的信息、导航的功能发挥。展望新的一年，我们将继续努力，力争各项工作更上一个新台阶</a:t>
            </a:r>
            <a:r>
              <a:rPr lang="zh-CN" altLang="en-US" sz="2000" dirty="0" smtClean="0">
                <a:solidFill>
                  <a:srgbClr val="0C0C0C"/>
                </a:solidFill>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所向披靡</a:t>
            </a:r>
            <a:r>
              <a:rPr lang="zh-CN" altLang="en-US" sz="2000" dirty="0" smtClean="0">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勇往直前！</a:t>
            </a:r>
            <a:endParaRPr lang="zh-CN" altLang="en-US" sz="2000" dirty="0">
              <a:solidFill>
                <a:sysClr val="windowText" lastClr="000000"/>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500"/>
                                        <p:tgtEl>
                                          <p:spTgt spid="6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p:cBhvr>
                                        <p:cTn id="11" dur="500"/>
                                        <p:tgtEl>
                                          <p:spTgt spid="66"/>
                                        </p:tgtEl>
                                      </p:cBhvr>
                                    </p:animEffect>
                                    <p:anim calcmode="lin" valueType="num">
                                      <p:cBhvr>
                                        <p:cTn id="12" dur="500" fill="hold"/>
                                        <p:tgtEl>
                                          <p:spTgt spid="66"/>
                                        </p:tgtEl>
                                        <p:attrNameLst>
                                          <p:attrName>ppt_x</p:attrName>
                                        </p:attrNameLst>
                                      </p:cBhvr>
                                      <p:tavLst>
                                        <p:tav tm="0">
                                          <p:val>
                                            <p:strVal val="#ppt_x"/>
                                          </p:val>
                                        </p:tav>
                                        <p:tav tm="100000">
                                          <p:val>
                                            <p:strVal val="#ppt_x"/>
                                          </p:val>
                                        </p:tav>
                                      </p:tavLst>
                                    </p:anim>
                                    <p:anim calcmode="lin" valueType="num">
                                      <p:cBhvr>
                                        <p:cTn id="13" dur="500" fill="hold"/>
                                        <p:tgtEl>
                                          <p:spTgt spid="6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up)">
                                      <p:cBhvr>
                                        <p:cTn id="17" dur="1000"/>
                                        <p:tgtEl>
                                          <p:spTgt spid="63"/>
                                        </p:tgtEl>
                                      </p:cBhvr>
                                    </p:animEffect>
                                  </p:childTnLst>
                                </p:cTn>
                              </p:par>
                            </p:childTnLst>
                          </p:cTn>
                        </p:par>
                        <p:par>
                          <p:cTn id="18" fill="hold">
                            <p:stCondLst>
                              <p:cond delay="2000"/>
                            </p:stCondLst>
                            <p:childTnLst>
                              <p:par>
                                <p:cTn id="19" presetID="22" presetClass="entr" presetSubtype="8" fill="hold" grpId="0" nodeType="afterEffect">
                                  <p:stCondLst>
                                    <p:cond delay="0"/>
                                  </p:stCondLst>
                                  <p:iterate type="lt">
                                    <p:tmPct val="30000"/>
                                  </p:iterate>
                                  <p:childTnLst>
                                    <p:set>
                                      <p:cBhvr>
                                        <p:cTn id="20" dur="1" fill="hold">
                                          <p:stCondLst>
                                            <p:cond delay="0"/>
                                          </p:stCondLst>
                                        </p:cTn>
                                        <p:tgtEl>
                                          <p:spTgt spid="11"/>
                                        </p:tgtEl>
                                        <p:attrNameLst>
                                          <p:attrName>style.visibility</p:attrName>
                                        </p:attrNameLst>
                                      </p:cBhvr>
                                      <p:to>
                                        <p:strVal val="visible"/>
                                      </p:to>
                                    </p:set>
                                    <p:animEffect transition="in" filter="wipe(left)">
                                      <p:cBhvr>
                                        <p:cTn id="21" dur="100"/>
                                        <p:tgtEl>
                                          <p:spTgt spid="11"/>
                                        </p:tgtEl>
                                      </p:cBhvr>
                                    </p:animEffect>
                                  </p:childTnLst>
                                </p:cTn>
                              </p:par>
                              <p:par>
                                <p:cTn id="22" presetID="36" presetClass="emph" presetSubtype="0" fill="hold" grpId="1" nodeType="withEffect">
                                  <p:stCondLst>
                                    <p:cond delay="0"/>
                                  </p:stCondLst>
                                  <p:iterate type="lt">
                                    <p:tmPct val="30000"/>
                                  </p:iterate>
                                  <p:childTnLst>
                                    <p:animScale>
                                      <p:cBhvr>
                                        <p:cTn id="23" dur="50" autoRev="1" fill="hold">
                                          <p:stCondLst>
                                            <p:cond delay="0"/>
                                          </p:stCondLst>
                                        </p:cTn>
                                        <p:tgtEl>
                                          <p:spTgt spid="11"/>
                                        </p:tgtEl>
                                      </p:cBhvr>
                                      <p:to x="80000" y="100000"/>
                                    </p:animScale>
                                    <p:anim by="(#ppt_w*0.10)" calcmode="lin" valueType="num">
                                      <p:cBhvr>
                                        <p:cTn id="24" dur="50" autoRev="1" fill="hold">
                                          <p:stCondLst>
                                            <p:cond delay="0"/>
                                          </p:stCondLst>
                                        </p:cTn>
                                        <p:tgtEl>
                                          <p:spTgt spid="11"/>
                                        </p:tgtEl>
                                        <p:attrNameLst>
                                          <p:attrName>ppt_x</p:attrName>
                                        </p:attrNameLst>
                                      </p:cBhvr>
                                    </p:anim>
                                    <p:anim by="(-#ppt_w*0.10)" calcmode="lin" valueType="num">
                                      <p:cBhvr>
                                        <p:cTn id="25" dur="50" autoRev="1" fill="hold">
                                          <p:stCondLst>
                                            <p:cond delay="0"/>
                                          </p:stCondLst>
                                        </p:cTn>
                                        <p:tgtEl>
                                          <p:spTgt spid="11"/>
                                        </p:tgtEl>
                                        <p:attrNameLst>
                                          <p:attrName>ppt_y</p:attrName>
                                        </p:attrNameLst>
                                      </p:cBhvr>
                                    </p:anim>
                                    <p:animRot by="-480000">
                                      <p:cBhvr>
                                        <p:cTn id="26"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bldLvl="0" animBg="1" autoUpdateAnimBg="0"/>
      <p:bldP spid="65" grpId="0" bldLvl="0" animBg="1" autoUpdateAnimBg="0"/>
      <p:bldP spid="66" grpId="0" bldLvl="0" autoUpdateAnimBg="0"/>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1505704"/>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2"/>
                                        </p:tgtEl>
                                        <p:attrNameLst>
                                          <p:attrName>style.visibility</p:attrName>
                                        </p:attrNameLst>
                                      </p:cBhvr>
                                      <p:to>
                                        <p:strVal val="visible"/>
                                      </p:to>
                                    </p:set>
                                    <p:anim calcmode="lin" valueType="num">
                                      <p:cBhvr>
                                        <p:cTn id="7" dur="250" fill="hold"/>
                                        <p:tgtEl>
                                          <p:spTgt spid="22"/>
                                        </p:tgtEl>
                                        <p:attrNameLst>
                                          <p:attrName>ppt_x</p:attrName>
                                        </p:attrNameLst>
                                      </p:cBhvr>
                                      <p:tavLst>
                                        <p:tav tm="0">
                                          <p:val>
                                            <p:strVal val="#ppt_x"/>
                                          </p:val>
                                        </p:tav>
                                        <p:tav tm="100000">
                                          <p:val>
                                            <p:strVal val="#ppt_x"/>
                                          </p:val>
                                        </p:tav>
                                      </p:tavLst>
                                    </p:anim>
                                    <p:anim calcmode="lin" valueType="num">
                                      <p:cBhvr>
                                        <p:cTn id="8" dur="250" fill="hold"/>
                                        <p:tgtEl>
                                          <p:spTgt spid="22"/>
                                        </p:tgtEl>
                                        <p:attrNameLst>
                                          <p:attrName>ppt_y</p:attrName>
                                        </p:attrNameLst>
                                      </p:cBhvr>
                                      <p:tavLst>
                                        <p:tav tm="0">
                                          <p:val>
                                            <p:strVal val="#ppt_y-#ppt_h/2"/>
                                          </p:val>
                                        </p:tav>
                                        <p:tav tm="100000">
                                          <p:val>
                                            <p:strVal val="#ppt_y"/>
                                          </p:val>
                                        </p:tav>
                                      </p:tavLst>
                                    </p:anim>
                                    <p:anim calcmode="lin" valueType="num">
                                      <p:cBhvr>
                                        <p:cTn id="9" dur="250" fill="hold"/>
                                        <p:tgtEl>
                                          <p:spTgt spid="22"/>
                                        </p:tgtEl>
                                        <p:attrNameLst>
                                          <p:attrName>ppt_w</p:attrName>
                                        </p:attrNameLst>
                                      </p:cBhvr>
                                      <p:tavLst>
                                        <p:tav tm="0">
                                          <p:val>
                                            <p:strVal val="#ppt_w"/>
                                          </p:val>
                                        </p:tav>
                                        <p:tav tm="100000">
                                          <p:val>
                                            <p:strVal val="#ppt_w"/>
                                          </p:val>
                                        </p:tav>
                                      </p:tavLst>
                                    </p:anim>
                                    <p:anim calcmode="lin" valueType="num">
                                      <p:cBhvr>
                                        <p:cTn id="10" dur="250" fill="hold"/>
                                        <p:tgtEl>
                                          <p:spTgt spid="22"/>
                                        </p:tgtEl>
                                        <p:attrNameLst>
                                          <p:attrName>ppt_h</p:attrName>
                                        </p:attrNameLst>
                                      </p:cBhvr>
                                      <p:tavLst>
                                        <p:tav tm="0">
                                          <p:val>
                                            <p:fltVal val="0"/>
                                          </p:val>
                                        </p:tav>
                                        <p:tav tm="100000">
                                          <p:val>
                                            <p:strVal val="#ppt_h"/>
                                          </p:val>
                                        </p:tav>
                                      </p:tavLst>
                                    </p:anim>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1000"/>
                                        <p:tgtEl>
                                          <p:spTgt spid="31"/>
                                        </p:tgtEl>
                                      </p:cBhvr>
                                    </p:animEffect>
                                  </p:childTnLst>
                                </p:cTn>
                              </p:par>
                              <p:par>
                                <p:cTn id="15" presetID="56" presetClass="path" presetSubtype="0" accel="50000" decel="50000" fill="hold" grpId="1" nodeType="withEffect">
                                  <p:stCondLst>
                                    <p:cond delay="0"/>
                                  </p:stCondLst>
                                  <p:childTnLst>
                                    <p:animMotion origin="layout" path="M -0.03737 0.04121 L -6.25E-7 -3.33333E-6 " pathEditMode="relative" rAng="0" ptsTypes="AA">
                                      <p:cBhvr>
                                        <p:cTn id="16" dur="700" fill="hold"/>
                                        <p:tgtEl>
                                          <p:spTgt spid="31"/>
                                        </p:tgtEl>
                                        <p:attrNameLst>
                                          <p:attrName>ppt_x</p:attrName>
                                          <p:attrName>ppt_y</p:attrName>
                                        </p:attrNameLst>
                                      </p:cBhvr>
                                      <p:rCtr x="1862" y="-2060"/>
                                    </p:animMotion>
                                  </p:childTnLst>
                                </p:cTn>
                              </p:par>
                              <p:par>
                                <p:cTn id="17" presetID="22" presetClass="entr" presetSubtype="8"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childTnLst>
                                </p:cTn>
                              </p:par>
                              <p:par>
                                <p:cTn id="23" presetID="56" presetClass="path" presetSubtype="0" accel="50000" decel="50000" fill="hold" grpId="1" nodeType="withEffect">
                                  <p:stCondLst>
                                    <p:cond delay="250"/>
                                  </p:stCondLst>
                                  <p:childTnLst>
                                    <p:animMotion origin="layout" path="M -0.03737 0.0412 L -6.25E-7 2.96296E-6 " pathEditMode="relative" rAng="0" ptsTypes="AA">
                                      <p:cBhvr>
                                        <p:cTn id="24" dur="700" fill="hold"/>
                                        <p:tgtEl>
                                          <p:spTgt spid="33"/>
                                        </p:tgtEl>
                                        <p:attrNameLst>
                                          <p:attrName>ppt_x</p:attrName>
                                          <p:attrName>ppt_y</p:attrName>
                                        </p:attrNameLst>
                                      </p:cBhvr>
                                      <p:rCtr x="1862" y="-2060"/>
                                    </p:animMotion>
                                  </p:childTnLst>
                                </p:cTn>
                              </p:par>
                              <p:par>
                                <p:cTn id="25" presetID="22" presetClass="entr" presetSubtype="8"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childTnLst>
                                </p:cTn>
                              </p:par>
                              <p:par>
                                <p:cTn id="31" presetID="56" presetClass="path" presetSubtype="0" accel="50000" decel="50000" fill="hold" grpId="1" nodeType="withEffect">
                                  <p:stCondLst>
                                    <p:cond delay="500"/>
                                  </p:stCondLst>
                                  <p:childTnLst>
                                    <p:animMotion origin="layout" path="M -0.03737 0.0412 L -6.25E-7 -7.40741E-7 " pathEditMode="relative" rAng="0" ptsTypes="AA">
                                      <p:cBhvr>
                                        <p:cTn id="32" dur="700" fill="hold"/>
                                        <p:tgtEl>
                                          <p:spTgt spid="36"/>
                                        </p:tgtEl>
                                        <p:attrNameLst>
                                          <p:attrName>ppt_x</p:attrName>
                                          <p:attrName>ppt_y</p:attrName>
                                        </p:attrNameLst>
                                      </p:cBhvr>
                                      <p:rCtr x="1862" y="-2060"/>
                                    </p:animMotion>
                                  </p:childTnLst>
                                </p:cTn>
                              </p:par>
                              <p:par>
                                <p:cTn id="33" presetID="22" presetClass="entr" presetSubtype="8" fill="hold" nodeType="withEffect">
                                  <p:stCondLst>
                                    <p:cond delay="75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1000"/>
                                        <p:tgtEl>
                                          <p:spTgt spid="38"/>
                                        </p:tgtEl>
                                      </p:cBhvr>
                                    </p:animEffect>
                                  </p:childTnLst>
                                </p:cTn>
                              </p:par>
                              <p:par>
                                <p:cTn id="39" presetID="56" presetClass="path" presetSubtype="0" accel="50000" decel="50000" fill="hold" grpId="1" nodeType="withEffect">
                                  <p:stCondLst>
                                    <p:cond delay="750"/>
                                  </p:stCondLst>
                                  <p:childTnLst>
                                    <p:animMotion origin="layout" path="M -0.03737 0.04121 L -6.25E-7 -4.44444E-6 " pathEditMode="relative" rAng="0" ptsTypes="AA">
                                      <p:cBhvr>
                                        <p:cTn id="40" dur="700" fill="hold"/>
                                        <p:tgtEl>
                                          <p:spTgt spid="38"/>
                                        </p:tgtEl>
                                        <p:attrNameLst>
                                          <p:attrName>ppt_x</p:attrName>
                                          <p:attrName>ppt_y</p:attrName>
                                        </p:attrNameLst>
                                      </p:cBhvr>
                                      <p:rCtr x="1862" y="-2060"/>
                                    </p:animMotion>
                                  </p:childTnLst>
                                </p:cTn>
                              </p:par>
                              <p:par>
                                <p:cTn id="41" presetID="22" presetClass="entr" presetSubtype="8" fill="hold" nodeType="withEffect">
                                  <p:stCondLst>
                                    <p:cond delay="100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childTnLst>
                                </p:cTn>
                              </p:par>
                              <p:par>
                                <p:cTn id="47" presetID="56" presetClass="path" presetSubtype="0" accel="50000" decel="50000" fill="hold" grpId="1" nodeType="withEffect">
                                  <p:stCondLst>
                                    <p:cond delay="750"/>
                                  </p:stCondLst>
                                  <p:childTnLst>
                                    <p:animMotion origin="layout" path="M -0.03737 0.04121 L -6.25E-7 -4.44444E-6 " pathEditMode="relative" rAng="0" ptsTypes="AA">
                                      <p:cBhvr>
                                        <p:cTn id="48" dur="700" fill="hold"/>
                                        <p:tgtEl>
                                          <p:spTgt spid="19"/>
                                        </p:tgtEl>
                                        <p:attrNameLst>
                                          <p:attrName>ppt_x</p:attrName>
                                          <p:attrName>ppt_y</p:attrName>
                                        </p:attrNameLst>
                                      </p:cBhvr>
                                      <p:rCtr x="1862" y="-2060"/>
                                    </p:animMotion>
                                  </p:childTnLst>
                                </p:cTn>
                              </p:par>
                              <p:par>
                                <p:cTn id="49" presetID="22" presetClass="entr" presetSubtype="8" fill="hold" nodeType="withEffect">
                                  <p:stCondLst>
                                    <p:cond delay="125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par>
                          <p:cTn id="52" fill="hold">
                            <p:stCondLst>
                              <p:cond delay="2250"/>
                            </p:stCondLst>
                            <p:childTnLst>
                              <p:par>
                                <p:cTn id="53" presetID="2" presetClass="entr" presetSubtype="8"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0-#ppt_w/2"/>
                                          </p:val>
                                        </p:tav>
                                        <p:tav tm="100000">
                                          <p:val>
                                            <p:strVal val="#ppt_x"/>
                                          </p:val>
                                        </p:tav>
                                      </p:tavLst>
                                    </p:anim>
                                    <p:anim calcmode="lin" valueType="num">
                                      <p:cBhvr additive="base">
                                        <p:cTn id="56" dur="500" fill="hold"/>
                                        <p:tgtEl>
                                          <p:spTgt spid="2"/>
                                        </p:tgtEl>
                                        <p:attrNameLst>
                                          <p:attrName>ppt_y</p:attrName>
                                        </p:attrNameLst>
                                      </p:cBhvr>
                                      <p:tavLst>
                                        <p:tav tm="0">
                                          <p:val>
                                            <p:strVal val="#ppt_y"/>
                                          </p:val>
                                        </p:tav>
                                        <p:tav tm="100000">
                                          <p:val>
                                            <p:strVal val="#ppt_y"/>
                                          </p:val>
                                        </p:tav>
                                      </p:tavLst>
                                    </p:anim>
                                  </p:childTnLst>
                                </p:cTn>
                              </p:par>
                            </p:childTnLst>
                          </p:cTn>
                        </p:par>
                        <p:par>
                          <p:cTn id="57" fill="hold">
                            <p:stCondLst>
                              <p:cond delay="2750"/>
                            </p:stCondLst>
                            <p:childTnLst>
                              <p:par>
                                <p:cTn id="58" presetID="26" presetClass="emph" presetSubtype="0" fill="hold" grpId="2" nodeType="afterEffect">
                                  <p:stCondLst>
                                    <p:cond delay="0"/>
                                  </p:stCondLst>
                                  <p:childTnLst>
                                    <p:animEffect transition="out" filter="fade">
                                      <p:cBhvr>
                                        <p:cTn id="59" dur="500" tmFilter="0, 0; .2, .5; .8, .5; 1, 0"/>
                                        <p:tgtEl>
                                          <p:spTgt spid="31"/>
                                        </p:tgtEl>
                                      </p:cBhvr>
                                    </p:animEffect>
                                    <p:animScale>
                                      <p:cBhvr>
                                        <p:cTn id="60" dur="250" autoRev="1" fill="hold"/>
                                        <p:tgtEl>
                                          <p:spTgt spid="31"/>
                                        </p:tgtEl>
                                      </p:cBhvr>
                                      <p:by x="105000" y="105000"/>
                                    </p:animScale>
                                  </p:childTnLst>
                                </p:cTn>
                              </p:par>
                              <p:par>
                                <p:cTn id="61" presetID="26" presetClass="emph" presetSubtype="0" fill="hold" nodeType="withEffect">
                                  <p:stCondLst>
                                    <p:cond delay="0"/>
                                  </p:stCondLst>
                                  <p:childTnLst>
                                    <p:animEffect transition="out" filter="fade">
                                      <p:cBhvr>
                                        <p:cTn id="62" dur="500" tmFilter="0, 0; .2, .5; .8, .5; 1, 0"/>
                                        <p:tgtEl>
                                          <p:spTgt spid="4"/>
                                        </p:tgtEl>
                                      </p:cBhvr>
                                    </p:animEffect>
                                    <p:animScale>
                                      <p:cBhvr>
                                        <p:cTn id="63"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1" grpId="2" animBg="1"/>
      <p:bldP spid="33" grpId="0" animBg="1"/>
      <p:bldP spid="33" grpId="1" animBg="1"/>
      <p:bldP spid="36" grpId="0" animBg="1"/>
      <p:bldP spid="36" grpId="1" animBg="1"/>
      <p:bldP spid="38" grpId="0" animBg="1"/>
      <p:bldP spid="38" grpId="1" animBg="1"/>
      <p:bldP spid="19" grpId="0" animBg="1"/>
      <p:bldP spid="19" grpId="1" animBg="1"/>
      <p:bldP spid="22"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50344" y="1339316"/>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4" name="矩形 3"/>
          <p:cNvSpPr/>
          <p:nvPr/>
        </p:nvSpPr>
        <p:spPr>
          <a:xfrm>
            <a:off x="4382736" y="1125538"/>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5" name="六边形 4"/>
          <p:cNvSpPr/>
          <p:nvPr/>
        </p:nvSpPr>
        <p:spPr>
          <a:xfrm>
            <a:off x="1063010" y="2926154"/>
            <a:ext cx="1588089" cy="136846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a:cs typeface="+mn-ea"/>
                <a:sym typeface="+mn-lt"/>
              </a:rPr>
              <a:t>工作进度</a:t>
            </a:r>
          </a:p>
        </p:txBody>
      </p:sp>
      <p:cxnSp>
        <p:nvCxnSpPr>
          <p:cNvPr id="6" name="直接箭头连接符 5"/>
          <p:cNvCxnSpPr>
            <a:stCxn id="5" idx="5"/>
          </p:cNvCxnSpPr>
          <p:nvPr/>
        </p:nvCxnSpPr>
        <p:spPr>
          <a:xfrm flipV="1">
            <a:off x="2308839" y="1989834"/>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651100" y="3610389"/>
            <a:ext cx="899245"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308839" y="4294623"/>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66508" y="1629711"/>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550344" y="3139933"/>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2" name="矩形 11"/>
          <p:cNvSpPr/>
          <p:nvPr/>
        </p:nvSpPr>
        <p:spPr>
          <a:xfrm>
            <a:off x="4382736" y="2926155"/>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3" name="TextBox 12"/>
          <p:cNvSpPr txBox="1"/>
          <p:nvPr/>
        </p:nvSpPr>
        <p:spPr>
          <a:xfrm>
            <a:off x="3766508" y="3430328"/>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4" name="矩形 13"/>
          <p:cNvSpPr/>
          <p:nvPr/>
        </p:nvSpPr>
        <p:spPr>
          <a:xfrm>
            <a:off x="3550344" y="4940550"/>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5" name="矩形 14"/>
          <p:cNvSpPr/>
          <p:nvPr/>
        </p:nvSpPr>
        <p:spPr>
          <a:xfrm>
            <a:off x="4382736" y="4726772"/>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6" name="TextBox 15"/>
          <p:cNvSpPr txBox="1"/>
          <p:nvPr/>
        </p:nvSpPr>
        <p:spPr>
          <a:xfrm>
            <a:off x="3766508" y="5230945"/>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438" y="3790084"/>
            <a:ext cx="10944224"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cxnSp>
        <p:nvCxnSpPr>
          <p:cNvPr id="129" name="肘形连接符 128"/>
          <p:cNvCxnSpPr>
            <a:stCxn id="131" idx="3"/>
            <a:endCxn id="134" idx="1"/>
          </p:cNvCxnSpPr>
          <p:nvPr/>
        </p:nvCxnSpPr>
        <p:spPr>
          <a:xfrm rot="5400000" flipH="1" flipV="1">
            <a:off x="1081169"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20305" y="3673113"/>
            <a:ext cx="583096" cy="676392"/>
            <a:chOff x="1109756" y="3090803"/>
            <a:chExt cx="583096" cy="676392"/>
          </a:xfrm>
          <a:solidFill>
            <a:srgbClr val="669900"/>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2" name="文本框 64"/>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4</a:t>
              </a:r>
              <a:r>
                <a:rPr lang="zh-CN" altLang="en-US" sz="1100" dirty="0">
                  <a:solidFill>
                    <a:schemeClr val="bg1"/>
                  </a:solidFill>
                  <a:cs typeface="+mn-ea"/>
                  <a:sym typeface="+mn-lt"/>
                </a:rPr>
                <a:t>月份</a:t>
              </a:r>
            </a:p>
          </p:txBody>
        </p:sp>
      </p:grpSp>
      <p:grpSp>
        <p:nvGrpSpPr>
          <p:cNvPr id="133" name="组合 132"/>
          <p:cNvGrpSpPr/>
          <p:nvPr/>
        </p:nvGrpSpPr>
        <p:grpSpPr>
          <a:xfrm>
            <a:off x="1603401" y="2482065"/>
            <a:ext cx="1413335" cy="876262"/>
            <a:chOff x="1853741" y="1952625"/>
            <a:chExt cx="1413335" cy="876262"/>
          </a:xfrm>
          <a:solidFill>
            <a:schemeClr val="bg1">
              <a:lumMod val="7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35" name="文本框 66"/>
            <p:cNvSpPr txBox="1"/>
            <p:nvPr/>
          </p:nvSpPr>
          <p:spPr>
            <a:xfrm>
              <a:off x="1853742" y="1997871"/>
              <a:ext cx="1413334" cy="646331"/>
            </a:xfrm>
            <a:prstGeom prst="rect">
              <a:avLst/>
            </a:prstGeom>
            <a:grpFill/>
          </p:spPr>
          <p:txBody>
            <a:bodyPr wrap="square" rtlCol="0">
              <a:spAutoFit/>
            </a:bodyPr>
            <a:lstStyle/>
            <a:p>
              <a:pPr algn="just"/>
              <a:r>
                <a:rPr lang="zh-CN" altLang="en-US" sz="1200" dirty="0">
                  <a:solidFill>
                    <a:schemeClr val="tx1">
                      <a:lumMod val="85000"/>
                      <a:lumOff val="15000"/>
                    </a:schemeClr>
                  </a:solidFill>
                  <a:cs typeface="+mn-ea"/>
                  <a:sym typeface="+mn-lt"/>
                </a:rPr>
                <a:t>       在这里添加你的文字，图片也可以，记得加满哦。</a:t>
              </a:r>
            </a:p>
          </p:txBody>
        </p:sp>
      </p:grpSp>
      <p:cxnSp>
        <p:nvCxnSpPr>
          <p:cNvPr id="136" name="肘形连接符 135"/>
          <p:cNvCxnSpPr>
            <a:stCxn id="138" idx="3"/>
            <a:endCxn id="141" idx="1"/>
          </p:cNvCxnSpPr>
          <p:nvPr/>
        </p:nvCxnSpPr>
        <p:spPr>
          <a:xfrm rot="5400000" flipH="1" flipV="1">
            <a:off x="3661561"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600697" y="3673113"/>
            <a:ext cx="583096" cy="676392"/>
            <a:chOff x="1109756" y="3090803"/>
            <a:chExt cx="583096" cy="676392"/>
          </a:xfrm>
          <a:solidFill>
            <a:srgbClr val="669900"/>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9" name="文本框 72"/>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6</a:t>
              </a:r>
              <a:r>
                <a:rPr lang="zh-CN" altLang="en-US" sz="1100" dirty="0">
                  <a:solidFill>
                    <a:schemeClr val="bg1"/>
                  </a:solidFill>
                  <a:cs typeface="+mn-ea"/>
                  <a:sym typeface="+mn-lt"/>
                </a:rPr>
                <a:t>月份</a:t>
              </a:r>
            </a:p>
          </p:txBody>
        </p:sp>
      </p:grpSp>
      <p:grpSp>
        <p:nvGrpSpPr>
          <p:cNvPr id="140" name="组合 139"/>
          <p:cNvGrpSpPr/>
          <p:nvPr/>
        </p:nvGrpSpPr>
        <p:grpSpPr>
          <a:xfrm>
            <a:off x="4183793" y="2482065"/>
            <a:ext cx="1413335" cy="876262"/>
            <a:chOff x="1853741" y="1952625"/>
            <a:chExt cx="1413335" cy="876262"/>
          </a:xfrm>
          <a:solidFill>
            <a:schemeClr val="bg1">
              <a:lumMod val="7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2" name="文本框 75"/>
            <p:cNvSpPr txBox="1"/>
            <p:nvPr/>
          </p:nvSpPr>
          <p:spPr>
            <a:xfrm>
              <a:off x="1853742" y="1997871"/>
              <a:ext cx="1413334" cy="646331"/>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43" name="肘形连接符 142"/>
          <p:cNvCxnSpPr>
            <a:stCxn id="145" idx="3"/>
            <a:endCxn id="148" idx="1"/>
          </p:cNvCxnSpPr>
          <p:nvPr/>
        </p:nvCxnSpPr>
        <p:spPr>
          <a:xfrm rot="5400000" flipH="1" flipV="1">
            <a:off x="6241953"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81089" y="3673113"/>
            <a:ext cx="583096" cy="676392"/>
            <a:chOff x="1109756" y="3090803"/>
            <a:chExt cx="583096" cy="676392"/>
          </a:xfrm>
          <a:solidFill>
            <a:srgbClr val="669900"/>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46" name="文本框 79"/>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8</a:t>
              </a:r>
              <a:r>
                <a:rPr lang="zh-CN" altLang="en-US" sz="1100" dirty="0">
                  <a:solidFill>
                    <a:schemeClr val="bg1"/>
                  </a:solidFill>
                  <a:cs typeface="+mn-ea"/>
                  <a:sym typeface="+mn-lt"/>
                </a:rPr>
                <a:t>月份</a:t>
              </a:r>
            </a:p>
          </p:txBody>
        </p:sp>
      </p:grpSp>
      <p:grpSp>
        <p:nvGrpSpPr>
          <p:cNvPr id="147" name="组合 146"/>
          <p:cNvGrpSpPr/>
          <p:nvPr/>
        </p:nvGrpSpPr>
        <p:grpSpPr>
          <a:xfrm>
            <a:off x="6764185" y="2482065"/>
            <a:ext cx="1413335" cy="876262"/>
            <a:chOff x="1853741" y="1952625"/>
            <a:chExt cx="1413335" cy="876262"/>
          </a:xfrm>
          <a:solidFill>
            <a:schemeClr val="bg1">
              <a:lumMod val="7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9" name="文本框 82"/>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0" name="肘形连接符 149"/>
          <p:cNvCxnSpPr>
            <a:stCxn id="152" idx="3"/>
            <a:endCxn id="155" idx="1"/>
          </p:cNvCxnSpPr>
          <p:nvPr/>
        </p:nvCxnSpPr>
        <p:spPr>
          <a:xfrm rot="5400000" flipH="1" flipV="1">
            <a:off x="8822345"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91463" y="3673113"/>
            <a:ext cx="720080" cy="676392"/>
            <a:chOff x="1039738" y="3090803"/>
            <a:chExt cx="720080" cy="676392"/>
          </a:xfrm>
          <a:solidFill>
            <a:srgbClr val="669900"/>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53" name="文本框 86"/>
            <p:cNvSpPr txBox="1"/>
            <p:nvPr/>
          </p:nvSpPr>
          <p:spPr>
            <a:xfrm>
              <a:off x="1039738" y="3298194"/>
              <a:ext cx="720080" cy="261610"/>
            </a:xfrm>
            <a:prstGeom prst="rect">
              <a:avLst/>
            </a:prstGeom>
            <a:noFill/>
          </p:spPr>
          <p:txBody>
            <a:bodyPr wrap="square" rtlCol="0">
              <a:spAutoFit/>
            </a:bodyPr>
            <a:lstStyle/>
            <a:p>
              <a:pPr algn="ctr"/>
              <a:r>
                <a:rPr lang="en-US" altLang="zh-CN" sz="1100" dirty="0">
                  <a:solidFill>
                    <a:schemeClr val="bg1"/>
                  </a:solidFill>
                  <a:cs typeface="+mn-ea"/>
                  <a:sym typeface="+mn-lt"/>
                </a:rPr>
                <a:t>10</a:t>
              </a:r>
              <a:r>
                <a:rPr lang="zh-CN" altLang="en-US" sz="1100" dirty="0">
                  <a:solidFill>
                    <a:schemeClr val="bg1"/>
                  </a:solidFill>
                  <a:cs typeface="+mn-ea"/>
                  <a:sym typeface="+mn-lt"/>
                </a:rPr>
                <a:t>月份</a:t>
              </a:r>
            </a:p>
          </p:txBody>
        </p:sp>
      </p:grpSp>
      <p:grpSp>
        <p:nvGrpSpPr>
          <p:cNvPr id="154" name="组合 153"/>
          <p:cNvGrpSpPr/>
          <p:nvPr/>
        </p:nvGrpSpPr>
        <p:grpSpPr>
          <a:xfrm>
            <a:off x="9344577" y="2482065"/>
            <a:ext cx="1413335" cy="876262"/>
            <a:chOff x="1853741" y="1952625"/>
            <a:chExt cx="1413335" cy="876262"/>
          </a:xfrm>
          <a:solidFill>
            <a:schemeClr val="bg1">
              <a:lumMod val="7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56" name="文本框 89"/>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7" name="肘形连接符 156"/>
          <p:cNvCxnSpPr>
            <a:stCxn id="159" idx="0"/>
            <a:endCxn id="162" idx="1"/>
          </p:cNvCxnSpPr>
          <p:nvPr/>
        </p:nvCxnSpPr>
        <p:spPr>
          <a:xfrm rot="16200000" flipH="1">
            <a:off x="2346624"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10501" y="3673113"/>
            <a:ext cx="583096" cy="676392"/>
            <a:chOff x="1109756" y="3090803"/>
            <a:chExt cx="583096" cy="676392"/>
          </a:xfrm>
          <a:solidFill>
            <a:srgbClr val="669900"/>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0" name="文本框 93"/>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5</a:t>
              </a:r>
              <a:r>
                <a:rPr lang="zh-CN" altLang="en-US" sz="1100" dirty="0">
                  <a:solidFill>
                    <a:schemeClr val="bg1"/>
                  </a:solidFill>
                  <a:cs typeface="+mn-ea"/>
                  <a:sym typeface="+mn-lt"/>
                </a:rPr>
                <a:t>月份</a:t>
              </a:r>
            </a:p>
          </p:txBody>
        </p:sp>
      </p:grpSp>
      <p:grpSp>
        <p:nvGrpSpPr>
          <p:cNvPr id="161" name="组合 160"/>
          <p:cNvGrpSpPr/>
          <p:nvPr/>
        </p:nvGrpSpPr>
        <p:grpSpPr>
          <a:xfrm>
            <a:off x="2893597" y="4713772"/>
            <a:ext cx="1413335" cy="876262"/>
            <a:chOff x="1853741" y="1952625"/>
            <a:chExt cx="1413335" cy="876262"/>
          </a:xfrm>
          <a:solidFill>
            <a:schemeClr val="bg1">
              <a:lumMod val="7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63" name="文本框 96"/>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64" name="肘形连接符 163"/>
          <p:cNvCxnSpPr>
            <a:stCxn id="166" idx="0"/>
            <a:endCxn id="169" idx="1"/>
          </p:cNvCxnSpPr>
          <p:nvPr/>
        </p:nvCxnSpPr>
        <p:spPr>
          <a:xfrm rot="16200000" flipH="1">
            <a:off x="4927016"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90893" y="3673113"/>
            <a:ext cx="583096" cy="676392"/>
            <a:chOff x="1109756" y="3090803"/>
            <a:chExt cx="583096" cy="676392"/>
          </a:xfrm>
          <a:solidFill>
            <a:srgbClr val="669900"/>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7" name="文本框 101"/>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7</a:t>
              </a:r>
              <a:r>
                <a:rPr lang="zh-CN" altLang="en-US" sz="1100" dirty="0">
                  <a:solidFill>
                    <a:schemeClr val="bg1"/>
                  </a:solidFill>
                  <a:cs typeface="+mn-ea"/>
                  <a:sym typeface="+mn-lt"/>
                </a:rPr>
                <a:t>月份</a:t>
              </a:r>
            </a:p>
          </p:txBody>
        </p:sp>
      </p:grpSp>
      <p:grpSp>
        <p:nvGrpSpPr>
          <p:cNvPr id="168" name="组合 167"/>
          <p:cNvGrpSpPr/>
          <p:nvPr/>
        </p:nvGrpSpPr>
        <p:grpSpPr>
          <a:xfrm>
            <a:off x="5473989" y="4713772"/>
            <a:ext cx="1413335" cy="876262"/>
            <a:chOff x="1853741" y="1952625"/>
            <a:chExt cx="1413335" cy="876262"/>
          </a:xfrm>
          <a:solidFill>
            <a:schemeClr val="bg1">
              <a:lumMod val="7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0" name="文本框 104"/>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71" name="肘形连接符 170"/>
          <p:cNvCxnSpPr>
            <a:stCxn id="173" idx="0"/>
            <a:endCxn id="176" idx="1"/>
          </p:cNvCxnSpPr>
          <p:nvPr/>
        </p:nvCxnSpPr>
        <p:spPr>
          <a:xfrm rot="16200000" flipH="1">
            <a:off x="7507408"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71285" y="3673113"/>
            <a:ext cx="583096" cy="676392"/>
            <a:chOff x="1109756" y="3090803"/>
            <a:chExt cx="583096" cy="676392"/>
          </a:xfrm>
          <a:solidFill>
            <a:srgbClr val="669900"/>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74" name="文本框 108"/>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9</a:t>
              </a:r>
              <a:r>
                <a:rPr lang="zh-CN" altLang="en-US" sz="1100" dirty="0">
                  <a:solidFill>
                    <a:schemeClr val="bg1"/>
                  </a:solidFill>
                  <a:cs typeface="+mn-ea"/>
                  <a:sym typeface="+mn-lt"/>
                </a:rPr>
                <a:t>月份</a:t>
              </a:r>
            </a:p>
          </p:txBody>
        </p:sp>
      </p:grpSp>
      <p:grpSp>
        <p:nvGrpSpPr>
          <p:cNvPr id="175" name="组合 174"/>
          <p:cNvGrpSpPr/>
          <p:nvPr/>
        </p:nvGrpSpPr>
        <p:grpSpPr>
          <a:xfrm>
            <a:off x="8054381" y="4713772"/>
            <a:ext cx="1413335" cy="876262"/>
            <a:chOff x="1853741" y="1952625"/>
            <a:chExt cx="1413335" cy="876262"/>
          </a:xfrm>
          <a:solidFill>
            <a:schemeClr val="bg1">
              <a:lumMod val="7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7" name="文本框 111"/>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grpSp>
        <p:nvGrpSpPr>
          <p:cNvPr id="178" name="组合 177"/>
          <p:cNvGrpSpPr/>
          <p:nvPr/>
        </p:nvGrpSpPr>
        <p:grpSpPr>
          <a:xfrm>
            <a:off x="9987607" y="3673113"/>
            <a:ext cx="682162" cy="676392"/>
            <a:chOff x="1045689" y="3090803"/>
            <a:chExt cx="682162" cy="676392"/>
          </a:xfrm>
          <a:solidFill>
            <a:srgbClr val="669900"/>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80" name="文本框 114"/>
            <p:cNvSpPr txBox="1"/>
            <p:nvPr/>
          </p:nvSpPr>
          <p:spPr>
            <a:xfrm>
              <a:off x="1045689" y="3298194"/>
              <a:ext cx="682162" cy="261610"/>
            </a:xfrm>
            <a:prstGeom prst="rect">
              <a:avLst/>
            </a:prstGeom>
            <a:noFill/>
          </p:spPr>
          <p:txBody>
            <a:bodyPr wrap="square" rtlCol="0">
              <a:spAutoFit/>
            </a:bodyPr>
            <a:lstStyle/>
            <a:p>
              <a:pPr algn="ctr"/>
              <a:r>
                <a:rPr lang="en-US" altLang="zh-CN" sz="1100" dirty="0">
                  <a:solidFill>
                    <a:schemeClr val="bg1"/>
                  </a:solidFill>
                  <a:cs typeface="+mn-ea"/>
                  <a:sym typeface="+mn-lt"/>
                </a:rPr>
                <a:t>11</a:t>
              </a:r>
              <a:r>
                <a:rPr lang="zh-CN" altLang="en-US" sz="1100" dirty="0">
                  <a:solidFill>
                    <a:schemeClr val="bg1"/>
                  </a:solidFill>
                  <a:cs typeface="+mn-ea"/>
                  <a:sym typeface="+mn-lt"/>
                </a:rPr>
                <a:t>月份</a:t>
              </a:r>
            </a:p>
          </p:txBody>
        </p:sp>
      </p:grpSp>
      <p:sp>
        <p:nvSpPr>
          <p:cNvPr id="65" name="矩形 64"/>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6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chemeClr val="accent1"/>
          </a:solidFill>
          <a:ln>
            <a:noFill/>
          </a:ln>
        </p:spPr>
        <p:txBody>
          <a:bodyPr/>
          <a:lstStyle/>
          <a:p>
            <a:endParaRPr lang="zh-CN" altLang="en-US" sz="2800">
              <a:cs typeface="+mn-ea"/>
              <a:sym typeface="+mn-lt"/>
            </a:endParaRPr>
          </a:p>
        </p:txBody>
      </p:sp>
      <p:sp>
        <p:nvSpPr>
          <p:cNvPr id="66" name="Rectangle 6"/>
          <p:cNvSpPr>
            <a:spLocks noChangeArrowheads="1"/>
          </p:cNvSpPr>
          <p:nvPr/>
        </p:nvSpPr>
        <p:spPr bwMode="auto">
          <a:xfrm>
            <a:off x="3878125" y="4291168"/>
            <a:ext cx="1946997" cy="2595010"/>
          </a:xfrm>
          <a:prstGeom prst="rect">
            <a:avLst/>
          </a:prstGeom>
          <a:solidFill>
            <a:schemeClr val="accent1"/>
          </a:solidFill>
          <a:ln>
            <a:noFill/>
          </a:ln>
        </p:spPr>
        <p:txBody>
          <a:bodyPr/>
          <a:lstStyle/>
          <a:p>
            <a:endParaRPr lang="zh-CN" altLang="en-US" sz="2800">
              <a:cs typeface="+mn-ea"/>
              <a:sym typeface="+mn-lt"/>
            </a:endParaRPr>
          </a:p>
        </p:txBody>
      </p:sp>
      <p:sp>
        <p:nvSpPr>
          <p:cNvPr id="67" name="Rectangle 7"/>
          <p:cNvSpPr>
            <a:spLocks noChangeArrowheads="1"/>
          </p:cNvSpPr>
          <p:nvPr/>
        </p:nvSpPr>
        <p:spPr bwMode="auto">
          <a:xfrm>
            <a:off x="6041127" y="4998361"/>
            <a:ext cx="1946997" cy="1887817"/>
          </a:xfrm>
          <a:prstGeom prst="rect">
            <a:avLst/>
          </a:prstGeom>
          <a:solidFill>
            <a:schemeClr val="accent2"/>
          </a:solidFill>
          <a:ln>
            <a:noFill/>
          </a:ln>
        </p:spPr>
        <p:txBody>
          <a:bodyPr/>
          <a:lstStyle/>
          <a:p>
            <a:endParaRPr lang="zh-CN" altLang="en-US" sz="2800">
              <a:cs typeface="+mn-ea"/>
              <a:sym typeface="+mn-lt"/>
            </a:endParaRPr>
          </a:p>
        </p:txBody>
      </p:sp>
      <p:sp>
        <p:nvSpPr>
          <p:cNvPr id="68" name="Rectangle 8"/>
          <p:cNvSpPr>
            <a:spLocks noChangeArrowheads="1"/>
          </p:cNvSpPr>
          <p:nvPr/>
        </p:nvSpPr>
        <p:spPr bwMode="auto">
          <a:xfrm>
            <a:off x="8204126" y="2678535"/>
            <a:ext cx="1946997" cy="4207643"/>
          </a:xfrm>
          <a:prstGeom prst="rect">
            <a:avLst/>
          </a:prstGeom>
          <a:solidFill>
            <a:schemeClr val="accent1"/>
          </a:solidFill>
          <a:ln>
            <a:noFill/>
          </a:ln>
        </p:spPr>
        <p:txBody>
          <a:bodyPr/>
          <a:lstStyle/>
          <a:p>
            <a:endParaRPr lang="zh-CN" altLang="en-US" sz="2800">
              <a:cs typeface="+mn-ea"/>
              <a:sym typeface="+mn-lt"/>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4000" dirty="0">
                <a:solidFill>
                  <a:schemeClr val="bg1"/>
                </a:solidFill>
                <a:latin typeface="+mn-lt"/>
                <a:ea typeface="+mn-ea"/>
                <a:cs typeface="+mn-ea"/>
                <a:sym typeface="+mn-lt"/>
              </a:rPr>
              <a:t>52%</a:t>
            </a:r>
            <a:endParaRPr lang="zh-CN" altLang="en-US" sz="4000" dirty="0">
              <a:solidFill>
                <a:schemeClr val="bg1"/>
              </a:solidFill>
              <a:latin typeface="+mn-lt"/>
              <a:ea typeface="+mn-ea"/>
              <a:cs typeface="+mn-ea"/>
              <a:sym typeface="+mn-lt"/>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45%</a:t>
            </a:r>
            <a:endParaRPr lang="zh-CN" altLang="en-US" dirty="0">
              <a:solidFill>
                <a:schemeClr val="bg1"/>
              </a:solidFill>
              <a:latin typeface="+mn-lt"/>
              <a:ea typeface="+mn-ea"/>
              <a:cs typeface="+mn-ea"/>
              <a:sym typeface="+mn-lt"/>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39%</a:t>
            </a:r>
            <a:endParaRPr lang="zh-CN" altLang="en-US" dirty="0">
              <a:solidFill>
                <a:schemeClr val="bg1"/>
              </a:solidFill>
              <a:latin typeface="+mn-lt"/>
              <a:ea typeface="+mn-ea"/>
              <a:cs typeface="+mn-ea"/>
              <a:sym typeface="+mn-lt"/>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70%</a:t>
            </a:r>
            <a:endParaRPr lang="zh-CN" altLang="en-US" dirty="0">
              <a:solidFill>
                <a:schemeClr val="bg1"/>
              </a:solidFill>
              <a:latin typeface="+mn-lt"/>
              <a:ea typeface="+mn-ea"/>
              <a:cs typeface="+mn-ea"/>
              <a:sym typeface="+mn-lt"/>
            </a:endParaRPr>
          </a:p>
        </p:txBody>
      </p:sp>
      <p:sp>
        <p:nvSpPr>
          <p:cNvPr id="74" name="Copyright Notice"/>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第一季度</a:t>
            </a:r>
            <a:endParaRPr lang="en-US" sz="2400" cap="small" dirty="0">
              <a:solidFill>
                <a:schemeClr val="tx1">
                  <a:lumMod val="85000"/>
                  <a:lumOff val="15000"/>
                </a:schemeClr>
              </a:solidFill>
              <a:cs typeface="+mn-ea"/>
              <a:sym typeface="+mn-lt"/>
            </a:endParaRPr>
          </a:p>
        </p:txBody>
      </p:sp>
      <p:sp>
        <p:nvSpPr>
          <p:cNvPr id="75" name="Copyright Notice"/>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第二季度</a:t>
            </a:r>
            <a:endParaRPr lang="en-US" sz="2400" cap="small" dirty="0">
              <a:solidFill>
                <a:schemeClr val="tx1">
                  <a:lumMod val="85000"/>
                  <a:lumOff val="15000"/>
                </a:schemeClr>
              </a:solidFill>
              <a:cs typeface="+mn-ea"/>
              <a:sym typeface="+mn-lt"/>
            </a:endParaRPr>
          </a:p>
        </p:txBody>
      </p:sp>
      <p:sp>
        <p:nvSpPr>
          <p:cNvPr id="76" name="Copyright Notice"/>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a:solidFill>
                  <a:schemeClr val="tx1">
                    <a:lumMod val="85000"/>
                    <a:lumOff val="15000"/>
                  </a:schemeClr>
                </a:solidFill>
                <a:cs typeface="+mn-ea"/>
                <a:sym typeface="+mn-lt"/>
              </a:rPr>
              <a:t>第三季度</a:t>
            </a:r>
            <a:endParaRPr lang="en-US" sz="2400" cap="small" dirty="0">
              <a:solidFill>
                <a:schemeClr val="tx1">
                  <a:lumMod val="85000"/>
                  <a:lumOff val="15000"/>
                </a:schemeClr>
              </a:solidFill>
              <a:cs typeface="+mn-ea"/>
              <a:sym typeface="+mn-lt"/>
            </a:endParaRPr>
          </a:p>
        </p:txBody>
      </p:sp>
      <p:sp>
        <p:nvSpPr>
          <p:cNvPr id="77" name="Copyright Notice"/>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第四季度</a:t>
            </a:r>
            <a:endParaRPr lang="en-US" sz="2400" cap="small" dirty="0">
              <a:solidFill>
                <a:schemeClr val="tx1">
                  <a:lumMod val="85000"/>
                  <a:lumOff val="15000"/>
                </a:schemeClr>
              </a:solidFill>
              <a:cs typeface="+mn-ea"/>
              <a:sym typeface="+mn-lt"/>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8" name="矩形 1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a:solidFill>
                  <a:schemeClr val="tx1">
                    <a:lumMod val="85000"/>
                    <a:lumOff val="15000"/>
                  </a:schemeClr>
                </a:solidFill>
                <a:cs typeface="+mn-ea"/>
                <a:sym typeface="+mn-lt"/>
              </a:rPr>
              <a:t>100</a:t>
            </a:r>
            <a:endParaRPr lang="zh-CN" altLang="en-US" sz="1600" dirty="0">
              <a:solidFill>
                <a:schemeClr val="tx1">
                  <a:lumMod val="85000"/>
                  <a:lumOff val="15000"/>
                </a:schemeClr>
              </a:solidFill>
              <a:cs typeface="+mn-ea"/>
              <a:sym typeface="+mn-lt"/>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100</a:t>
            </a:r>
            <a:endParaRPr lang="zh-CN" altLang="en-US" sz="1600">
              <a:solidFill>
                <a:schemeClr val="tx1">
                  <a:lumMod val="85000"/>
                  <a:lumOff val="15000"/>
                </a:schemeClr>
              </a:solidFill>
              <a:cs typeface="+mn-ea"/>
              <a:sym typeface="+mn-lt"/>
            </a:endParaRPr>
          </a:p>
        </p:txBody>
      </p:sp>
      <p:sp>
        <p:nvSpPr>
          <p:cNvPr id="65" name="五边形 64"/>
          <p:cNvSpPr/>
          <p:nvPr/>
        </p:nvSpPr>
        <p:spPr>
          <a:xfrm flipH="1">
            <a:off x="2518455" y="2707699"/>
            <a:ext cx="317827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五边形 65"/>
          <p:cNvSpPr/>
          <p:nvPr/>
        </p:nvSpPr>
        <p:spPr>
          <a:xfrm flipH="1">
            <a:off x="3742095" y="3259760"/>
            <a:ext cx="195463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五边形 66"/>
          <p:cNvSpPr/>
          <p:nvPr/>
        </p:nvSpPr>
        <p:spPr>
          <a:xfrm flipH="1">
            <a:off x="2998509" y="3811821"/>
            <a:ext cx="2698220"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五边形 67"/>
          <p:cNvSpPr/>
          <p:nvPr/>
        </p:nvSpPr>
        <p:spPr>
          <a:xfrm flipH="1">
            <a:off x="1407302" y="4363882"/>
            <a:ext cx="4289427"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五边形 68"/>
          <p:cNvSpPr/>
          <p:nvPr/>
        </p:nvSpPr>
        <p:spPr>
          <a:xfrm flipH="1">
            <a:off x="2154254" y="4915943"/>
            <a:ext cx="3542475"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五边形 69"/>
          <p:cNvSpPr/>
          <p:nvPr/>
        </p:nvSpPr>
        <p:spPr>
          <a:xfrm flipH="1">
            <a:off x="3296461" y="5468004"/>
            <a:ext cx="2400268"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五边形 70"/>
          <p:cNvSpPr/>
          <p:nvPr/>
        </p:nvSpPr>
        <p:spPr>
          <a:xfrm flipH="1">
            <a:off x="4256567" y="6020538"/>
            <a:ext cx="1440162"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9" name="五边形 78"/>
          <p:cNvSpPr/>
          <p:nvPr/>
        </p:nvSpPr>
        <p:spPr>
          <a:xfrm>
            <a:off x="6252091" y="2707699"/>
            <a:ext cx="1622260"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五边形 79"/>
          <p:cNvSpPr/>
          <p:nvPr/>
        </p:nvSpPr>
        <p:spPr>
          <a:xfrm>
            <a:off x="6252091" y="3259760"/>
            <a:ext cx="3062419"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五边形 80"/>
          <p:cNvSpPr/>
          <p:nvPr/>
        </p:nvSpPr>
        <p:spPr>
          <a:xfrm>
            <a:off x="6252091" y="3811821"/>
            <a:ext cx="1920212"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五边形 81"/>
          <p:cNvSpPr/>
          <p:nvPr/>
        </p:nvSpPr>
        <p:spPr>
          <a:xfrm>
            <a:off x="6252090" y="4363882"/>
            <a:ext cx="4093495"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五边形 82"/>
          <p:cNvSpPr/>
          <p:nvPr/>
        </p:nvSpPr>
        <p:spPr>
          <a:xfrm>
            <a:off x="6252091" y="4915943"/>
            <a:ext cx="3360371"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五边形 83"/>
          <p:cNvSpPr/>
          <p:nvPr/>
        </p:nvSpPr>
        <p:spPr>
          <a:xfrm>
            <a:off x="6252091" y="5468004"/>
            <a:ext cx="3658323"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五边形 84"/>
          <p:cNvSpPr/>
          <p:nvPr/>
        </p:nvSpPr>
        <p:spPr>
          <a:xfrm>
            <a:off x="6252091" y="6020538"/>
            <a:ext cx="2880318"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a:solidFill>
                  <a:schemeClr val="tx1">
                    <a:lumMod val="85000"/>
                    <a:lumOff val="15000"/>
                  </a:schemeClr>
                </a:solidFill>
                <a:cs typeface="+mn-ea"/>
                <a:sym typeface="+mn-lt"/>
              </a:rPr>
              <a:t>文字</a:t>
            </a: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A</a:t>
            </a:r>
            <a:endParaRPr lang="zh-CN" altLang="en-US" sz="2000">
              <a:solidFill>
                <a:schemeClr val="tx1">
                  <a:lumMod val="85000"/>
                  <a:lumOff val="15000"/>
                </a:schemeClr>
              </a:solidFill>
              <a:cs typeface="+mn-ea"/>
              <a:sym typeface="+mn-lt"/>
            </a:endParaRPr>
          </a:p>
        </p:txBody>
      </p:sp>
      <p:sp>
        <p:nvSpPr>
          <p:cNvPr id="94" name="TextBox 93"/>
          <p:cNvSpPr txBox="1"/>
          <p:nvPr/>
        </p:nvSpPr>
        <p:spPr>
          <a:xfrm>
            <a:off x="5791507" y="3221705"/>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B</a:t>
            </a:r>
            <a:endParaRPr lang="zh-CN" altLang="en-US" sz="2000">
              <a:solidFill>
                <a:schemeClr val="tx1">
                  <a:lumMod val="85000"/>
                  <a:lumOff val="15000"/>
                </a:schemeClr>
              </a:solidFill>
              <a:cs typeface="+mn-ea"/>
              <a:sym typeface="+mn-lt"/>
            </a:endParaRPr>
          </a:p>
        </p:txBody>
      </p:sp>
      <p:sp>
        <p:nvSpPr>
          <p:cNvPr id="95" name="TextBox 94"/>
          <p:cNvSpPr txBox="1"/>
          <p:nvPr/>
        </p:nvSpPr>
        <p:spPr>
          <a:xfrm>
            <a:off x="5791507" y="3773766"/>
            <a:ext cx="370614"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C</a:t>
            </a:r>
            <a:endParaRPr lang="zh-CN" altLang="en-US" sz="2000">
              <a:solidFill>
                <a:schemeClr val="tx1">
                  <a:lumMod val="85000"/>
                  <a:lumOff val="15000"/>
                </a:schemeClr>
              </a:solidFill>
              <a:cs typeface="+mn-ea"/>
              <a:sym typeface="+mn-lt"/>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D</a:t>
            </a:r>
            <a:endParaRPr lang="zh-CN" altLang="en-US" sz="2000">
              <a:solidFill>
                <a:schemeClr val="tx1">
                  <a:lumMod val="85000"/>
                  <a:lumOff val="15000"/>
                </a:schemeClr>
              </a:solidFill>
              <a:cs typeface="+mn-ea"/>
              <a:sym typeface="+mn-lt"/>
            </a:endParaRPr>
          </a:p>
        </p:txBody>
      </p:sp>
      <p:sp>
        <p:nvSpPr>
          <p:cNvPr id="97" name="TextBox 96"/>
          <p:cNvSpPr txBox="1"/>
          <p:nvPr/>
        </p:nvSpPr>
        <p:spPr>
          <a:xfrm>
            <a:off x="5791507" y="4877888"/>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E</a:t>
            </a:r>
            <a:endParaRPr lang="zh-CN" altLang="en-US" sz="2000">
              <a:solidFill>
                <a:schemeClr val="tx1">
                  <a:lumMod val="85000"/>
                  <a:lumOff val="15000"/>
                </a:schemeClr>
              </a:solidFill>
              <a:cs typeface="+mn-ea"/>
              <a:sym typeface="+mn-lt"/>
            </a:endParaRPr>
          </a:p>
        </p:txBody>
      </p:sp>
      <p:sp>
        <p:nvSpPr>
          <p:cNvPr id="98" name="TextBox 97"/>
          <p:cNvSpPr txBox="1"/>
          <p:nvPr/>
        </p:nvSpPr>
        <p:spPr>
          <a:xfrm>
            <a:off x="5791507" y="5429949"/>
            <a:ext cx="341760"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F</a:t>
            </a:r>
            <a:endParaRPr lang="zh-CN" altLang="en-US" sz="2000">
              <a:solidFill>
                <a:schemeClr val="tx1">
                  <a:lumMod val="85000"/>
                  <a:lumOff val="15000"/>
                </a:schemeClr>
              </a:solidFill>
              <a:cs typeface="+mn-ea"/>
              <a:sym typeface="+mn-lt"/>
            </a:endParaRPr>
          </a:p>
        </p:txBody>
      </p:sp>
      <p:sp>
        <p:nvSpPr>
          <p:cNvPr id="99" name="TextBox 98"/>
          <p:cNvSpPr txBox="1"/>
          <p:nvPr/>
        </p:nvSpPr>
        <p:spPr>
          <a:xfrm>
            <a:off x="5791507" y="5982012"/>
            <a:ext cx="38343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G</a:t>
            </a:r>
            <a:endParaRPr lang="zh-CN" altLang="en-US" sz="2000">
              <a:solidFill>
                <a:schemeClr val="tx1">
                  <a:lumMod val="85000"/>
                  <a:lumOff val="15000"/>
                </a:schemeClr>
              </a:solidFill>
              <a:cs typeface="+mn-ea"/>
              <a:sym typeface="+mn-lt"/>
            </a:endParaRPr>
          </a:p>
        </p:txBody>
      </p:sp>
      <p:sp>
        <p:nvSpPr>
          <p:cNvPr id="100" name="矩形 99"/>
          <p:cNvSpPr/>
          <p:nvPr/>
        </p:nvSpPr>
        <p:spPr>
          <a:xfrm>
            <a:off x="4154959" y="1053530"/>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33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38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43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932" y="548004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4" name="椭圆 13"/>
          <p:cNvSpPr/>
          <p:nvPr/>
        </p:nvSpPr>
        <p:spPr bwMode="auto">
          <a:xfrm rot="285728">
            <a:off x="2099162" y="475403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5" name="椭圆 14"/>
          <p:cNvSpPr/>
          <p:nvPr/>
        </p:nvSpPr>
        <p:spPr bwMode="auto">
          <a:xfrm rot="20925770">
            <a:off x="3155569" y="4072680"/>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5" name="椭圆 24"/>
          <p:cNvSpPr/>
          <p:nvPr/>
        </p:nvSpPr>
        <p:spPr bwMode="auto">
          <a:xfrm rot="21146216">
            <a:off x="3957140" y="4849587"/>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6" name="椭圆 25"/>
          <p:cNvSpPr/>
          <p:nvPr/>
        </p:nvSpPr>
        <p:spPr bwMode="auto">
          <a:xfrm rot="372077">
            <a:off x="5872420" y="4355137"/>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7" name="椭圆 26"/>
          <p:cNvSpPr/>
          <p:nvPr/>
        </p:nvSpPr>
        <p:spPr bwMode="auto">
          <a:xfrm rot="444650">
            <a:off x="6792701" y="3778324"/>
            <a:ext cx="287338"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8" name="椭圆 27"/>
          <p:cNvSpPr/>
          <p:nvPr/>
        </p:nvSpPr>
        <p:spPr bwMode="auto">
          <a:xfrm rot="411978">
            <a:off x="7495891" y="3065558"/>
            <a:ext cx="288926" cy="2936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9" name="椭圆 28"/>
          <p:cNvSpPr/>
          <p:nvPr/>
        </p:nvSpPr>
        <p:spPr bwMode="auto">
          <a:xfrm rot="434902">
            <a:off x="8982081" y="2146979"/>
            <a:ext cx="288926"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0" name="椭圆 29"/>
          <p:cNvSpPr/>
          <p:nvPr/>
        </p:nvSpPr>
        <p:spPr bwMode="auto">
          <a:xfrm rot="1654378">
            <a:off x="10113039" y="1552762"/>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1" name="文本框 30"/>
          <p:cNvSpPr txBox="1">
            <a:spLocks noChangeArrowheads="1"/>
          </p:cNvSpPr>
          <p:nvPr/>
        </p:nvSpPr>
        <p:spPr bwMode="auto">
          <a:xfrm>
            <a:off x="109658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3</a:t>
            </a:r>
            <a:r>
              <a:rPr lang="zh-CN" altLang="en-US" sz="1800" dirty="0">
                <a:solidFill>
                  <a:schemeClr val="tx1">
                    <a:lumMod val="85000"/>
                    <a:lumOff val="15000"/>
                  </a:schemeClr>
                </a:solidFill>
                <a:cs typeface="+mn-ea"/>
                <a:sym typeface="+mn-lt"/>
              </a:rPr>
              <a:t>月份</a:t>
            </a:r>
          </a:p>
        </p:txBody>
      </p:sp>
      <p:sp>
        <p:nvSpPr>
          <p:cNvPr id="32" name="文本框 31"/>
          <p:cNvSpPr txBox="1">
            <a:spLocks noChangeArrowheads="1"/>
          </p:cNvSpPr>
          <p:nvPr/>
        </p:nvSpPr>
        <p:spPr bwMode="auto">
          <a:xfrm>
            <a:off x="1914373"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4</a:t>
            </a:r>
            <a:r>
              <a:rPr lang="zh-CN" altLang="en-US" sz="1800" dirty="0">
                <a:solidFill>
                  <a:schemeClr val="tx1">
                    <a:lumMod val="85000"/>
                    <a:lumOff val="15000"/>
                  </a:schemeClr>
                </a:solidFill>
                <a:cs typeface="+mn-ea"/>
                <a:sym typeface="+mn-lt"/>
              </a:rPr>
              <a:t>月份</a:t>
            </a:r>
          </a:p>
        </p:txBody>
      </p:sp>
      <p:sp>
        <p:nvSpPr>
          <p:cNvPr id="33" name="文本框 32"/>
          <p:cNvSpPr txBox="1">
            <a:spLocks noChangeArrowheads="1"/>
          </p:cNvSpPr>
          <p:nvPr/>
        </p:nvSpPr>
        <p:spPr bwMode="auto">
          <a:xfrm>
            <a:off x="29444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5</a:t>
            </a:r>
            <a:r>
              <a:rPr lang="zh-CN" altLang="en-US" sz="1800" dirty="0">
                <a:solidFill>
                  <a:schemeClr val="tx1">
                    <a:lumMod val="85000"/>
                    <a:lumOff val="15000"/>
                  </a:schemeClr>
                </a:solidFill>
                <a:cs typeface="+mn-ea"/>
                <a:sym typeface="+mn-lt"/>
              </a:rPr>
              <a:t>月份</a:t>
            </a:r>
          </a:p>
        </p:txBody>
      </p:sp>
      <p:sp>
        <p:nvSpPr>
          <p:cNvPr id="34" name="文本框 33"/>
          <p:cNvSpPr txBox="1">
            <a:spLocks noChangeArrowheads="1"/>
          </p:cNvSpPr>
          <p:nvPr/>
        </p:nvSpPr>
        <p:spPr bwMode="auto">
          <a:xfrm>
            <a:off x="3714369"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6</a:t>
            </a:r>
            <a:r>
              <a:rPr lang="zh-CN" altLang="en-US" sz="1800" dirty="0">
                <a:solidFill>
                  <a:schemeClr val="tx1">
                    <a:lumMod val="85000"/>
                    <a:lumOff val="15000"/>
                  </a:schemeClr>
                </a:solidFill>
                <a:cs typeface="+mn-ea"/>
                <a:sym typeface="+mn-lt"/>
              </a:rPr>
              <a:t>月份</a:t>
            </a:r>
          </a:p>
        </p:txBody>
      </p:sp>
      <p:sp>
        <p:nvSpPr>
          <p:cNvPr id="35" name="文本框 34"/>
          <p:cNvSpPr txBox="1">
            <a:spLocks noChangeArrowheads="1"/>
          </p:cNvSpPr>
          <p:nvPr/>
        </p:nvSpPr>
        <p:spPr bwMode="auto">
          <a:xfrm>
            <a:off x="57130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8</a:t>
            </a:r>
            <a:r>
              <a:rPr lang="zh-CN" altLang="en-US" sz="1800" dirty="0">
                <a:solidFill>
                  <a:schemeClr val="tx1">
                    <a:lumMod val="85000"/>
                    <a:lumOff val="15000"/>
                  </a:schemeClr>
                </a:solidFill>
                <a:cs typeface="+mn-ea"/>
                <a:sym typeface="+mn-lt"/>
              </a:rPr>
              <a:t>月份</a:t>
            </a:r>
          </a:p>
        </p:txBody>
      </p:sp>
      <p:sp>
        <p:nvSpPr>
          <p:cNvPr id="36" name="文本框 35"/>
          <p:cNvSpPr txBox="1">
            <a:spLocks noChangeArrowheads="1"/>
          </p:cNvSpPr>
          <p:nvPr/>
        </p:nvSpPr>
        <p:spPr bwMode="auto">
          <a:xfrm>
            <a:off x="667279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9</a:t>
            </a:r>
            <a:r>
              <a:rPr lang="zh-CN" altLang="en-US" sz="1800" dirty="0">
                <a:solidFill>
                  <a:schemeClr val="tx1">
                    <a:lumMod val="85000"/>
                    <a:lumOff val="15000"/>
                  </a:schemeClr>
                </a:solidFill>
                <a:cs typeface="+mn-ea"/>
                <a:sym typeface="+mn-lt"/>
              </a:rPr>
              <a:t>月份</a:t>
            </a:r>
          </a:p>
        </p:txBody>
      </p:sp>
      <p:sp>
        <p:nvSpPr>
          <p:cNvPr id="37" name="文本框 36"/>
          <p:cNvSpPr txBox="1">
            <a:spLocks noChangeArrowheads="1"/>
          </p:cNvSpPr>
          <p:nvPr/>
        </p:nvSpPr>
        <p:spPr bwMode="auto">
          <a:xfrm>
            <a:off x="7469943"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10</a:t>
            </a:r>
            <a:r>
              <a:rPr lang="zh-CN" altLang="en-US" sz="1800" dirty="0">
                <a:solidFill>
                  <a:schemeClr val="tx1">
                    <a:lumMod val="85000"/>
                    <a:lumOff val="15000"/>
                  </a:schemeClr>
                </a:solidFill>
                <a:cs typeface="+mn-ea"/>
                <a:sym typeface="+mn-lt"/>
              </a:rPr>
              <a:t>月份</a:t>
            </a:r>
          </a:p>
        </p:txBody>
      </p:sp>
      <p:sp>
        <p:nvSpPr>
          <p:cNvPr id="38" name="文本框 37"/>
          <p:cNvSpPr txBox="1">
            <a:spLocks noChangeArrowheads="1"/>
          </p:cNvSpPr>
          <p:nvPr/>
        </p:nvSpPr>
        <p:spPr bwMode="auto">
          <a:xfrm>
            <a:off x="8836101"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11</a:t>
            </a:r>
            <a:r>
              <a:rPr lang="zh-CN" altLang="en-US" sz="1800" dirty="0">
                <a:solidFill>
                  <a:schemeClr val="tx1">
                    <a:lumMod val="85000"/>
                    <a:lumOff val="15000"/>
                  </a:schemeClr>
                </a:solidFill>
                <a:cs typeface="+mn-ea"/>
                <a:sym typeface="+mn-lt"/>
              </a:rPr>
              <a:t>月份</a:t>
            </a:r>
          </a:p>
        </p:txBody>
      </p:sp>
      <p:sp>
        <p:nvSpPr>
          <p:cNvPr id="39" name="文本框 38"/>
          <p:cNvSpPr txBox="1">
            <a:spLocks noChangeArrowheads="1"/>
          </p:cNvSpPr>
          <p:nvPr/>
        </p:nvSpPr>
        <p:spPr bwMode="auto">
          <a:xfrm>
            <a:off x="9966630"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12</a:t>
            </a:r>
            <a:r>
              <a:rPr lang="zh-CN" altLang="en-US" sz="1800" dirty="0">
                <a:solidFill>
                  <a:schemeClr val="tx1">
                    <a:lumMod val="85000"/>
                    <a:lumOff val="15000"/>
                  </a:schemeClr>
                </a:solidFill>
                <a:cs typeface="+mn-ea"/>
                <a:sym typeface="+mn-lt"/>
              </a:rPr>
              <a:t>月份</a:t>
            </a:r>
          </a:p>
        </p:txBody>
      </p:sp>
      <p:sp>
        <p:nvSpPr>
          <p:cNvPr id="40" name="文本框 39"/>
          <p:cNvSpPr txBox="1">
            <a:spLocks noChangeArrowheads="1"/>
          </p:cNvSpPr>
          <p:nvPr/>
        </p:nvSpPr>
        <p:spPr bwMode="auto">
          <a:xfrm>
            <a:off x="1747505" y="5414665"/>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1" name="文本框 40"/>
          <p:cNvSpPr txBox="1">
            <a:spLocks noChangeArrowheads="1"/>
          </p:cNvSpPr>
          <p:nvPr/>
        </p:nvSpPr>
        <p:spPr bwMode="auto">
          <a:xfrm>
            <a:off x="482551" y="4680060"/>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2" name="文本框 41"/>
          <p:cNvSpPr txBox="1">
            <a:spLocks noChangeArrowheads="1"/>
          </p:cNvSpPr>
          <p:nvPr/>
        </p:nvSpPr>
        <p:spPr bwMode="auto">
          <a:xfrm>
            <a:off x="2680110" y="364273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3" name="文本框 42"/>
          <p:cNvSpPr txBox="1">
            <a:spLocks noChangeArrowheads="1"/>
          </p:cNvSpPr>
          <p:nvPr/>
        </p:nvSpPr>
        <p:spPr bwMode="auto">
          <a:xfrm>
            <a:off x="3875465" y="443678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4" name="文本框 43"/>
          <p:cNvSpPr txBox="1">
            <a:spLocks noChangeArrowheads="1"/>
          </p:cNvSpPr>
          <p:nvPr/>
        </p:nvSpPr>
        <p:spPr bwMode="auto">
          <a:xfrm>
            <a:off x="6217371" y="4350159"/>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5" name="文本框 44"/>
          <p:cNvSpPr txBox="1">
            <a:spLocks noChangeArrowheads="1"/>
          </p:cNvSpPr>
          <p:nvPr/>
        </p:nvSpPr>
        <p:spPr bwMode="auto">
          <a:xfrm>
            <a:off x="7140738" y="3791221"/>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6" name="文本框 45"/>
          <p:cNvSpPr txBox="1">
            <a:spLocks noChangeArrowheads="1"/>
          </p:cNvSpPr>
          <p:nvPr/>
        </p:nvSpPr>
        <p:spPr bwMode="auto">
          <a:xfrm>
            <a:off x="7913307" y="304821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7" name="文本框 46"/>
          <p:cNvSpPr txBox="1">
            <a:spLocks noChangeArrowheads="1"/>
          </p:cNvSpPr>
          <p:nvPr/>
        </p:nvSpPr>
        <p:spPr bwMode="auto">
          <a:xfrm>
            <a:off x="9403096" y="213710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cxnSp>
        <p:nvCxnSpPr>
          <p:cNvPr id="48" name="直接连接符 47"/>
          <p:cNvCxnSpPr>
            <a:stCxn id="13" idx="7"/>
            <a:endCxn id="14" idx="3"/>
          </p:cNvCxnSpPr>
          <p:nvPr/>
        </p:nvCxnSpPr>
        <p:spPr>
          <a:xfrm flipV="1">
            <a:off x="1557656" y="4997224"/>
            <a:ext cx="575504"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4090" y="4248315"/>
            <a:ext cx="804233"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9223" y="4302915"/>
            <a:ext cx="567377"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4322" y="5352884"/>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cxnSp>
        <p:nvCxnSpPr>
          <p:cNvPr id="52" name="直接连接符 51"/>
          <p:cNvCxnSpPr>
            <a:stCxn id="25" idx="5"/>
            <a:endCxn id="51" idx="2"/>
          </p:cNvCxnSpPr>
          <p:nvPr/>
        </p:nvCxnSpPr>
        <p:spPr>
          <a:xfrm>
            <a:off x="4216606" y="5087267"/>
            <a:ext cx="581880"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62877" y="4595585"/>
            <a:ext cx="840940"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8361" y="4015031"/>
            <a:ext cx="693876"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50503" y="3303279"/>
            <a:ext cx="47601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54186" y="2383939"/>
            <a:ext cx="1257922" cy="73758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40980" y="1745915"/>
            <a:ext cx="877355" cy="45779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8025" y="533846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59" name="文本框 33"/>
          <p:cNvSpPr txBox="1">
            <a:spLocks noChangeArrowheads="1"/>
          </p:cNvSpPr>
          <p:nvPr/>
        </p:nvSpPr>
        <p:spPr bwMode="auto">
          <a:xfrm>
            <a:off x="459921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7</a:t>
            </a:r>
            <a:r>
              <a:rPr lang="zh-CN" altLang="en-US" sz="1800" dirty="0">
                <a:solidFill>
                  <a:schemeClr val="tx1">
                    <a:lumMod val="85000"/>
                    <a:lumOff val="15000"/>
                  </a:schemeClr>
                </a:solidFill>
                <a:cs typeface="+mn-ea"/>
                <a:sym typeface="+mn-lt"/>
              </a:rPr>
              <a:t>月份</a:t>
            </a:r>
          </a:p>
        </p:txBody>
      </p:sp>
      <p:sp>
        <p:nvSpPr>
          <p:cNvPr id="60" name="文本框 46"/>
          <p:cNvSpPr txBox="1">
            <a:spLocks noChangeArrowheads="1"/>
          </p:cNvSpPr>
          <p:nvPr/>
        </p:nvSpPr>
        <p:spPr bwMode="auto">
          <a:xfrm>
            <a:off x="9546001" y="1125538"/>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grpSp>
        <p:nvGrpSpPr>
          <p:cNvPr id="61" name="组合 60"/>
          <p:cNvGrpSpPr/>
          <p:nvPr/>
        </p:nvGrpSpPr>
        <p:grpSpPr>
          <a:xfrm>
            <a:off x="545040" y="5952187"/>
            <a:ext cx="10744200"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2825" y="1197546"/>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7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
            <a:ext cx="12198349" cy="6859587"/>
          </a:xfrm>
          <a:prstGeom prst="rect">
            <a:avLst/>
          </a:prstGeom>
        </p:spPr>
      </p:pic>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2369799"/>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3"/>
                                        </p:tgtEl>
                                      </p:cBhvr>
                                    </p:animEffect>
                                    <p:animScale>
                                      <p:cBhvr>
                                        <p:cTn id="12" dur="250" autoRev="1" fill="hold"/>
                                        <p:tgtEl>
                                          <p:spTgt spid="33"/>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
                                        </p:tgtEl>
                                      </p:cBhvr>
                                    </p:animEffect>
                                    <p:animScale>
                                      <p:cBhvr>
                                        <p:cTn id="15"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2"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3533" y="1989634"/>
            <a:ext cx="2482703" cy="2955923"/>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cs typeface="+mn-ea"/>
                <a:sym typeface="+mn-lt"/>
              </a:endParaRPr>
            </a:p>
          </p:txBody>
        </p:sp>
      </p:grpSp>
      <p:grpSp>
        <p:nvGrpSpPr>
          <p:cNvPr id="12" name="组合 11"/>
          <p:cNvGrpSpPr/>
          <p:nvPr/>
        </p:nvGrpSpPr>
        <p:grpSpPr>
          <a:xfrm>
            <a:off x="6265764" y="1989634"/>
            <a:ext cx="2482703" cy="2955923"/>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5" name="组合 14"/>
          <p:cNvGrpSpPr/>
          <p:nvPr/>
        </p:nvGrpSpPr>
        <p:grpSpPr>
          <a:xfrm>
            <a:off x="9087995" y="1989634"/>
            <a:ext cx="2482703" cy="2955923"/>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8" name="组合 17"/>
          <p:cNvGrpSpPr/>
          <p:nvPr/>
        </p:nvGrpSpPr>
        <p:grpSpPr>
          <a:xfrm>
            <a:off x="621302" y="1989634"/>
            <a:ext cx="2482703" cy="2955923"/>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sym typeface="+mn-lt"/>
              </a:endParaRPr>
            </a:p>
          </p:txBody>
        </p:sp>
      </p:grpSp>
      <p:sp>
        <p:nvSpPr>
          <p:cNvPr id="21" name="文本框 29"/>
          <p:cNvSpPr txBox="1"/>
          <p:nvPr/>
        </p:nvSpPr>
        <p:spPr>
          <a:xfrm>
            <a:off x="1028082"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项目一</a:t>
            </a:r>
          </a:p>
        </p:txBody>
      </p:sp>
      <p:sp>
        <p:nvSpPr>
          <p:cNvPr id="22" name="文本框 30"/>
          <p:cNvSpPr txBox="1"/>
          <p:nvPr/>
        </p:nvSpPr>
        <p:spPr>
          <a:xfrm>
            <a:off x="6672544"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项目三</a:t>
            </a:r>
          </a:p>
        </p:txBody>
      </p:sp>
      <p:sp>
        <p:nvSpPr>
          <p:cNvPr id="23" name="文本框 31"/>
          <p:cNvSpPr txBox="1"/>
          <p:nvPr/>
        </p:nvSpPr>
        <p:spPr>
          <a:xfrm>
            <a:off x="3850313"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项目二</a:t>
            </a:r>
          </a:p>
        </p:txBody>
      </p:sp>
      <p:sp>
        <p:nvSpPr>
          <p:cNvPr id="24" name="文本框 32"/>
          <p:cNvSpPr txBox="1"/>
          <p:nvPr/>
        </p:nvSpPr>
        <p:spPr>
          <a:xfrm>
            <a:off x="9494775"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项目四</a:t>
            </a:r>
          </a:p>
        </p:txBody>
      </p:sp>
      <p:sp>
        <p:nvSpPr>
          <p:cNvPr id="25" name="文本框 33"/>
          <p:cNvSpPr txBox="1"/>
          <p:nvPr/>
        </p:nvSpPr>
        <p:spPr>
          <a:xfrm>
            <a:off x="1028081"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6" name="文本框 34"/>
          <p:cNvSpPr txBox="1"/>
          <p:nvPr/>
        </p:nvSpPr>
        <p:spPr>
          <a:xfrm>
            <a:off x="3856855"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7" name="文本框 35"/>
          <p:cNvSpPr txBox="1"/>
          <p:nvPr/>
        </p:nvSpPr>
        <p:spPr>
          <a:xfrm>
            <a:off x="6685629"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8" name="文本框 36"/>
          <p:cNvSpPr txBox="1"/>
          <p:nvPr/>
        </p:nvSpPr>
        <p:spPr>
          <a:xfrm>
            <a:off x="9514402"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4556" y="3728293"/>
            <a:ext cx="3587858"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1" name="AutoShape 3"/>
          <p:cNvSpPr>
            <a:spLocks noChangeArrowheads="1"/>
          </p:cNvSpPr>
          <p:nvPr/>
        </p:nvSpPr>
        <p:spPr bwMode="auto">
          <a:xfrm rot="10800000">
            <a:off x="2378386" y="2353697"/>
            <a:ext cx="146019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2" name="AutoShape 6"/>
          <p:cNvSpPr>
            <a:spLocks noChangeArrowheads="1"/>
          </p:cNvSpPr>
          <p:nvPr/>
        </p:nvSpPr>
        <p:spPr bwMode="auto">
          <a:xfrm>
            <a:off x="2651361" y="1457031"/>
            <a:ext cx="914245" cy="778296"/>
          </a:xfrm>
          <a:prstGeom prst="triangle">
            <a:avLst>
              <a:gd name="adj" fmla="val 50000"/>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3" name="AutoShape 4"/>
          <p:cNvSpPr>
            <a:spLocks noChangeArrowheads="1"/>
          </p:cNvSpPr>
          <p:nvPr/>
        </p:nvSpPr>
        <p:spPr bwMode="auto">
          <a:xfrm rot="10800000">
            <a:off x="1941876" y="2923363"/>
            <a:ext cx="2333217"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4" name="AutoShape 5"/>
          <p:cNvSpPr>
            <a:spLocks noChangeArrowheads="1"/>
          </p:cNvSpPr>
          <p:nvPr/>
        </p:nvSpPr>
        <p:spPr bwMode="auto">
          <a:xfrm rot="10800000">
            <a:off x="725347" y="4862720"/>
            <a:ext cx="4766276"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1" fmla="*/ 0 w 19214"/>
              <a:gd name="connsiteY0-2" fmla="*/ 306 h 21295"/>
              <a:gd name="connsiteX1-3" fmla="*/ 2378 w 19214"/>
              <a:gd name="connsiteY1-4" fmla="*/ 21295 h 21295"/>
              <a:gd name="connsiteX2-5" fmla="*/ 17122 w 19214"/>
              <a:gd name="connsiteY2-6" fmla="*/ 21295 h 21295"/>
              <a:gd name="connsiteX3-7" fmla="*/ 19214 w 19214"/>
              <a:gd name="connsiteY3-8" fmla="*/ 0 h 21295"/>
              <a:gd name="connsiteX4-9" fmla="*/ 0 w 19214"/>
              <a:gd name="connsiteY4-10" fmla="*/ 306 h 21295"/>
              <a:gd name="connsiteX0-11" fmla="*/ 0 w 19071"/>
              <a:gd name="connsiteY0-12" fmla="*/ 1 h 21295"/>
              <a:gd name="connsiteX1-13" fmla="*/ 2235 w 19071"/>
              <a:gd name="connsiteY1-14" fmla="*/ 21295 h 21295"/>
              <a:gd name="connsiteX2-15" fmla="*/ 16979 w 19071"/>
              <a:gd name="connsiteY2-16" fmla="*/ 21295 h 21295"/>
              <a:gd name="connsiteX3-17" fmla="*/ 19071 w 19071"/>
              <a:gd name="connsiteY3-18" fmla="*/ 0 h 21295"/>
              <a:gd name="connsiteX4-19" fmla="*/ 0 w 19071"/>
              <a:gd name="connsiteY4-20" fmla="*/ 1 h 2129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cxnSp>
        <p:nvCxnSpPr>
          <p:cNvPr id="25" name="直接连接符 24"/>
          <p:cNvCxnSpPr/>
          <p:nvPr/>
        </p:nvCxnSpPr>
        <p:spPr>
          <a:xfrm>
            <a:off x="3143037" y="1884216"/>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8465" y="2556027"/>
            <a:ext cx="378228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3037" y="3253035"/>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8485" y="4273058"/>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8485" y="5282920"/>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91440" y="5098836"/>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1" name="TextBox 30"/>
          <p:cNvSpPr txBox="1"/>
          <p:nvPr/>
        </p:nvSpPr>
        <p:spPr>
          <a:xfrm>
            <a:off x="5770734" y="4789416"/>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2" name="TextBox 31"/>
          <p:cNvSpPr txBox="1"/>
          <p:nvPr/>
        </p:nvSpPr>
        <p:spPr>
          <a:xfrm>
            <a:off x="7091440" y="409509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3" name="TextBox 32"/>
          <p:cNvSpPr txBox="1"/>
          <p:nvPr/>
        </p:nvSpPr>
        <p:spPr>
          <a:xfrm>
            <a:off x="5770734" y="3794767"/>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4" name="TextBox 33"/>
          <p:cNvSpPr txBox="1"/>
          <p:nvPr/>
        </p:nvSpPr>
        <p:spPr>
          <a:xfrm>
            <a:off x="7091440" y="311544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5" name="TextBox 34"/>
          <p:cNvSpPr txBox="1"/>
          <p:nvPr/>
        </p:nvSpPr>
        <p:spPr>
          <a:xfrm>
            <a:off x="5770734" y="2784750"/>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6" name="TextBox 35"/>
          <p:cNvSpPr txBox="1"/>
          <p:nvPr/>
        </p:nvSpPr>
        <p:spPr>
          <a:xfrm>
            <a:off x="7091440" y="2373332"/>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7" name="TextBox 36"/>
          <p:cNvSpPr txBox="1"/>
          <p:nvPr/>
        </p:nvSpPr>
        <p:spPr>
          <a:xfrm>
            <a:off x="5770734" y="2098509"/>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8" name="TextBox 37"/>
          <p:cNvSpPr txBox="1"/>
          <p:nvPr/>
        </p:nvSpPr>
        <p:spPr>
          <a:xfrm>
            <a:off x="7091440" y="1680040"/>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39" name="TextBox 38"/>
          <p:cNvSpPr txBox="1"/>
          <p:nvPr/>
        </p:nvSpPr>
        <p:spPr>
          <a:xfrm>
            <a:off x="5770734" y="1405215"/>
            <a:ext cx="1169002"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cs typeface="+mn-ea"/>
                <a:sym typeface="+mn-lt"/>
              </a:rPr>
              <a:t>添加标题</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p:nvPr/>
        </p:nvGrpSpPr>
        <p:grpSpPr bwMode="auto">
          <a:xfrm>
            <a:off x="527796" y="1269554"/>
            <a:ext cx="5941115" cy="4995431"/>
            <a:chOff x="720" y="839"/>
            <a:chExt cx="3740" cy="3146"/>
          </a:xfrm>
          <a:solidFill>
            <a:srgbClr val="E8E8E6"/>
          </a:solidFill>
        </p:grpSpPr>
        <p:sp>
          <p:nvSpPr>
            <p:cNvPr id="28"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29"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0"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1"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2"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3"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4"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5"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6"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7"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8"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9"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0"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1"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2"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3"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4"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5"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6"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7"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8"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9"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0"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1"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2"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3"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4"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5"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6"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8"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9"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0"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1"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2"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3"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4"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5"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6"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7"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8"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9"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0"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1"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2"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3"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4"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5"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6"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7"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8"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9"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0"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1"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2"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3"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4"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5"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6"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7"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8"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9"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grpSp>
      <p:sp>
        <p:nvSpPr>
          <p:cNvPr id="90" name="Freeform 78"/>
          <p:cNvSpPr/>
          <p:nvPr/>
        </p:nvSpPr>
        <p:spPr bwMode="gray">
          <a:xfrm>
            <a:off x="4448296" y="5207465"/>
            <a:ext cx="895933"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1" name="Freeform 92"/>
          <p:cNvSpPr/>
          <p:nvPr/>
        </p:nvSpPr>
        <p:spPr bwMode="gray">
          <a:xfrm>
            <a:off x="4866082" y="3441757"/>
            <a:ext cx="78314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2" name="Freeform 100"/>
          <p:cNvSpPr/>
          <p:nvPr/>
        </p:nvSpPr>
        <p:spPr bwMode="gray">
          <a:xfrm>
            <a:off x="5171080" y="2635120"/>
            <a:ext cx="683069"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3" name="Freeform 82"/>
          <p:cNvSpPr/>
          <p:nvPr/>
        </p:nvSpPr>
        <p:spPr bwMode="gray">
          <a:xfrm>
            <a:off x="5338001" y="4346840"/>
            <a:ext cx="449555"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cxnSp>
        <p:nvCxnSpPr>
          <p:cNvPr id="94" name="直接连接符 93"/>
          <p:cNvCxnSpPr/>
          <p:nvPr/>
        </p:nvCxnSpPr>
        <p:spPr>
          <a:xfrm>
            <a:off x="5771884" y="3063051"/>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4461" y="3311552"/>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8290" y="357267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10868" y="3821175"/>
            <a:ext cx="246670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8004" y="4484986"/>
            <a:ext cx="316455"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4461" y="4484986"/>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8763" y="563698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301340" y="5885485"/>
            <a:ext cx="286291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6895" y="2830984"/>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3" name="矩形 102"/>
          <p:cNvSpPr/>
          <p:nvPr/>
        </p:nvSpPr>
        <p:spPr>
          <a:xfrm>
            <a:off x="6706895" y="3406825"/>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4" name="矩形 103"/>
          <p:cNvSpPr/>
          <p:nvPr/>
        </p:nvSpPr>
        <p:spPr>
          <a:xfrm>
            <a:off x="6706895" y="4072418"/>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5" name="矩形 104"/>
          <p:cNvSpPr/>
          <p:nvPr/>
        </p:nvSpPr>
        <p:spPr>
          <a:xfrm>
            <a:off x="6661601" y="5402696"/>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6" name="矩形标注 105"/>
          <p:cNvSpPr/>
          <p:nvPr/>
        </p:nvSpPr>
        <p:spPr>
          <a:xfrm>
            <a:off x="8814108" y="2252445"/>
            <a:ext cx="2901691" cy="3899377"/>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07" name="TextBox 106"/>
          <p:cNvSpPr txBox="1"/>
          <p:nvPr/>
        </p:nvSpPr>
        <p:spPr>
          <a:xfrm>
            <a:off x="8958218" y="2387458"/>
            <a:ext cx="2757581"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cs typeface="+mn-ea"/>
              <a:sym typeface="+mn-lt"/>
            </a:endParaRPr>
          </a:p>
          <a:p>
            <a:pPr>
              <a:lnSpc>
                <a:spcPct val="130000"/>
              </a:lnSpc>
            </a:pPr>
            <a:r>
              <a:rPr lang="zh-CN" altLang="en-US" sz="1600" dirty="0">
                <a:solidFill>
                  <a:schemeClr val="bg1"/>
                </a:solidFill>
                <a:cs typeface="+mn-ea"/>
                <a:sym typeface="+mn-lt"/>
              </a:rPr>
              <a:t>您的内容打在这里，或者通过复制您的文本后，在此框中选择粘贴，并选择只保留文字。</a:t>
            </a:r>
          </a:p>
        </p:txBody>
      </p:sp>
      <p:sp>
        <p:nvSpPr>
          <p:cNvPr id="108"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09" name="矩形 108"/>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mn-lt"/>
                  <a:cs typeface="+mn-ea"/>
                  <a:sym typeface="+mn-lt"/>
                </a:rPr>
                <a:t>添加文字</a:t>
              </a:r>
              <a:endParaRPr lang="en-US" altLang="zh-CN" sz="2400" b="1" dirty="0">
                <a:solidFill>
                  <a:schemeClr val="tx1">
                    <a:lumMod val="85000"/>
                    <a:lumOff val="15000"/>
                  </a:schemeClr>
                </a:solidFill>
                <a:latin typeface="+mn-lt"/>
                <a:cs typeface="+mn-ea"/>
                <a:sym typeface="+mn-lt"/>
              </a:endParaRPr>
            </a:p>
          </p:txBody>
        </p:sp>
        <p:sp>
          <p:nvSpPr>
            <p:cNvPr id="57" name="Text Placeholder 8"/>
            <p:cNvSpPr txBox="1"/>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mn-lt"/>
                  <a:cs typeface="+mn-ea"/>
                  <a:sym typeface="+mn-lt"/>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mn-lt"/>
                <a:cs typeface="+mn-ea"/>
                <a:sym typeface="+mn-lt"/>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0" name="Text Placeholder 8"/>
            <p:cNvSpPr txBox="1"/>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3" name="Text Placeholder 8"/>
            <p:cNvSpPr txBox="1"/>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6" name="Text Placeholder 8"/>
            <p:cNvSpPr txBox="1"/>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5" name="Text Placeholder 2"/>
            <p:cNvSpPr txBox="1"/>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项目一</a:t>
              </a:r>
              <a:endParaRPr lang="en-US" altLang="zh-CN" sz="2400" b="1" dirty="0">
                <a:solidFill>
                  <a:schemeClr val="bg1"/>
                </a:solidFill>
                <a:latin typeface="+mn-lt"/>
                <a:cs typeface="+mn-ea"/>
                <a:sym typeface="+mn-lt"/>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6"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项目二</a:t>
              </a:r>
              <a:endParaRPr lang="en-US" altLang="zh-CN" sz="2400" b="1" dirty="0">
                <a:solidFill>
                  <a:schemeClr val="bg1"/>
                </a:solidFill>
                <a:latin typeface="+mn-lt"/>
                <a:cs typeface="+mn-ea"/>
                <a:sym typeface="+mn-lt"/>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7" name="Text Placeholder 2"/>
            <p:cNvSpPr txBox="1"/>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项目三</a:t>
              </a:r>
              <a:endParaRPr lang="en-US" altLang="zh-CN" sz="2400" b="1" dirty="0">
                <a:solidFill>
                  <a:schemeClr val="bg1"/>
                </a:solidFill>
                <a:latin typeface="+mn-lt"/>
                <a:cs typeface="+mn-ea"/>
                <a:sym typeface="+mn-lt"/>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8"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项目四</a:t>
              </a:r>
              <a:endParaRPr lang="en-US" altLang="zh-CN" sz="2400" b="1" dirty="0">
                <a:solidFill>
                  <a:schemeClr val="bg1"/>
                </a:solidFill>
                <a:latin typeface="+mn-lt"/>
                <a:cs typeface="+mn-ea"/>
                <a:sym typeface="+mn-lt"/>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p:spPr>
          <p:txBody>
            <a:bodyPr/>
            <a:lstStyle/>
            <a:p>
              <a:endParaRPr lang="zh-CN" altLang="en-US" sz="2800">
                <a:cs typeface="+mn-ea"/>
                <a:sym typeface="+mn-lt"/>
              </a:endParaRPr>
            </a:p>
          </p:txBody>
        </p:sp>
        <p:sp>
          <p:nvSpPr>
            <p:cNvPr id="17"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accent2"/>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8"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9"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p:spPr>
          <p:txBody>
            <a:bodyPr/>
            <a:lstStyle/>
            <a:p>
              <a:endParaRPr lang="zh-CN" altLang="en-US" sz="2800">
                <a:cs typeface="+mn-ea"/>
                <a:sym typeface="+mn-lt"/>
              </a:endParaRPr>
            </a:p>
          </p:txBody>
        </p:sp>
      </p:grpSp>
      <p:sp>
        <p:nvSpPr>
          <p:cNvPr id="20" name="Content Placeholder 2"/>
          <p:cNvSpPr txBox="1"/>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2400" b="1" dirty="0">
                <a:solidFill>
                  <a:srgbClr val="669900"/>
                </a:solidFill>
                <a:cs typeface="+mn-ea"/>
                <a:sym typeface="+mn-lt"/>
              </a:rPr>
              <a:t>点击添加小标题</a:t>
            </a:r>
            <a:endParaRPr lang="en-US" altLang="zh-CN" sz="2400" b="1" dirty="0">
              <a:solidFill>
                <a:srgbClr val="669900"/>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altLang="zh-CN" sz="1800" dirty="0">
              <a:solidFill>
                <a:schemeClr val="tx1">
                  <a:lumMod val="85000"/>
                  <a:lumOff val="15000"/>
                </a:schemeClr>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sz="1800" dirty="0">
              <a:solidFill>
                <a:schemeClr val="tx1">
                  <a:lumMod val="85000"/>
                  <a:lumOff val="15000"/>
                </a:schemeClr>
              </a:solidFill>
              <a:cs typeface="+mn-ea"/>
              <a:sym typeface="+mn-lt"/>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a:cs typeface="+mn-ea"/>
                <a:sym typeface="+mn-lt"/>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tx1">
                    <a:lumMod val="85000"/>
                    <a:lumOff val="15000"/>
                  </a:schemeClr>
                </a:solidFill>
                <a:cs typeface="+mn-ea"/>
                <a:sym typeface="+mn-lt"/>
              </a:rPr>
              <a:t>点击添加内容</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2" name="矩形 41"/>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6365" y="4729733"/>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8" name="圆角矩形 17"/>
          <p:cNvSpPr/>
          <p:nvPr/>
        </p:nvSpPr>
        <p:spPr>
          <a:xfrm>
            <a:off x="1858640" y="3423220"/>
            <a:ext cx="7685087"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9" name="圆角矩形 18"/>
          <p:cNvSpPr/>
          <p:nvPr/>
        </p:nvSpPr>
        <p:spPr>
          <a:xfrm>
            <a:off x="2706365" y="2089720"/>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grpSp>
        <p:nvGrpSpPr>
          <p:cNvPr id="20" name="Group 5"/>
          <p:cNvGrpSpPr/>
          <p:nvPr/>
        </p:nvGrpSpPr>
        <p:grpSpPr bwMode="auto">
          <a:xfrm>
            <a:off x="1858640" y="1837308"/>
            <a:ext cx="1238250"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ln>
          </p:spPr>
          <p:txBody>
            <a:bodyPr wrap="none" anchor="ctr"/>
            <a:lstStyle/>
            <a:p>
              <a:endParaRPr lang="zh-CN" altLang="en-US">
                <a:cs typeface="+mn-ea"/>
                <a:sym typeface="+mn-lt"/>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4" name="Group 12"/>
          <p:cNvGrpSpPr/>
          <p:nvPr/>
        </p:nvGrpSpPr>
        <p:grpSpPr bwMode="auto">
          <a:xfrm>
            <a:off x="9205590" y="3191445"/>
            <a:ext cx="1238250"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8" name="Group 19"/>
          <p:cNvGrpSpPr/>
          <p:nvPr/>
        </p:nvGrpSpPr>
        <p:grpSpPr bwMode="auto">
          <a:xfrm>
            <a:off x="1849115" y="4569395"/>
            <a:ext cx="1238250"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sp>
        <p:nvSpPr>
          <p:cNvPr id="32" name="TextBox 69"/>
          <p:cNvSpPr txBox="1"/>
          <p:nvPr/>
        </p:nvSpPr>
        <p:spPr>
          <a:xfrm>
            <a:off x="1871194" y="2256927"/>
            <a:ext cx="1214437" cy="400110"/>
          </a:xfrm>
          <a:prstGeom prst="rect">
            <a:avLst/>
          </a:prstGeom>
          <a:noFill/>
        </p:spPr>
        <p:txBody>
          <a:bodyPr>
            <a:spAutoFit/>
          </a:bodyPr>
          <a:lstStyle/>
          <a:p>
            <a:pPr algn="ctr">
              <a:defRPr/>
            </a:pPr>
            <a:r>
              <a:rPr lang="zh-CN" altLang="en-US" sz="2000" b="1" dirty="0">
                <a:solidFill>
                  <a:schemeClr val="tx1">
                    <a:lumMod val="85000"/>
                    <a:lumOff val="15000"/>
                  </a:schemeClr>
                </a:solidFill>
                <a:cs typeface="+mn-ea"/>
                <a:sym typeface="+mn-lt"/>
              </a:rPr>
              <a:t>标题</a:t>
            </a:r>
          </a:p>
        </p:txBody>
      </p:sp>
      <p:sp>
        <p:nvSpPr>
          <p:cNvPr id="33" name="TextBox 70"/>
          <p:cNvSpPr txBox="1"/>
          <p:nvPr/>
        </p:nvSpPr>
        <p:spPr>
          <a:xfrm>
            <a:off x="9491538" y="3597438"/>
            <a:ext cx="1000125"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4" name="TextBox 71"/>
          <p:cNvSpPr txBox="1"/>
          <p:nvPr/>
        </p:nvSpPr>
        <p:spPr>
          <a:xfrm>
            <a:off x="2103934" y="5015483"/>
            <a:ext cx="1143000"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5" name="TextBox 73"/>
          <p:cNvSpPr txBox="1"/>
          <p:nvPr/>
        </p:nvSpPr>
        <p:spPr>
          <a:xfrm>
            <a:off x="3215952" y="2197348"/>
            <a:ext cx="7148513" cy="625171"/>
          </a:xfrm>
          <a:prstGeom prst="rect">
            <a:avLst/>
          </a:prstGeom>
          <a:noFill/>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80877" y="3486720"/>
            <a:ext cx="7170738"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cs typeface="+mn-ea"/>
              <a:sym typeface="+mn-lt"/>
            </a:endParaRPr>
          </a:p>
        </p:txBody>
      </p:sp>
      <p:sp>
        <p:nvSpPr>
          <p:cNvPr id="37" name="TextBox 75"/>
          <p:cNvSpPr txBox="1">
            <a:spLocks noChangeArrowheads="1"/>
          </p:cNvSpPr>
          <p:nvPr/>
        </p:nvSpPr>
        <p:spPr bwMode="auto">
          <a:xfrm>
            <a:off x="3077840" y="4788470"/>
            <a:ext cx="7416800" cy="6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3233896"/>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6"/>
                                        </p:tgtEl>
                                      </p:cBhvr>
                                    </p:animEffect>
                                    <p:animScale>
                                      <p:cBhvr>
                                        <p:cTn id="12" dur="250" autoRev="1" fill="hold"/>
                                        <p:tgtEl>
                                          <p:spTgt spid="36"/>
                                        </p:tgtEl>
                                      </p:cBhvr>
                                      <p:by x="105000" y="105000"/>
                                    </p:animScale>
                                  </p:childTnLst>
                                </p:cTn>
                              </p:par>
                            </p:childTnLst>
                          </p:cTn>
                        </p:par>
                        <p:par>
                          <p:cTn id="13" fill="hold">
                            <p:stCondLst>
                              <p:cond delay="1000"/>
                            </p:stCondLst>
                            <p:childTnLst>
                              <p:par>
                                <p:cTn id="14" presetID="26" presetClass="emph" presetSubtype="0" fill="hold" nodeType="afterEffect">
                                  <p:stCondLst>
                                    <p:cond delay="0"/>
                                  </p:stCondLst>
                                  <p:childTnLst>
                                    <p:animEffect transition="out" filter="fade">
                                      <p:cBhvr>
                                        <p:cTn id="15" dur="500" tmFilter="0, 0; .2, .5; .8, .5; 1, 0"/>
                                        <p:tgtEl>
                                          <p:spTgt spid="6"/>
                                        </p:tgtEl>
                                      </p:cBhvr>
                                    </p:animEffect>
                                    <p:animScale>
                                      <p:cBhvr>
                                        <p:cTn id="16"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2"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solidFill>
                  <a:schemeClr val="lt1"/>
                </a:solidFill>
                <a:cs typeface="+mn-ea"/>
                <a:sym typeface="+mn-lt"/>
              </a:endParaRPr>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69" name="Group 5"/>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72" name="Group 8"/>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cs typeface="+mn-ea"/>
                <a:sym typeface="+mn-lt"/>
              </a:endParaRPr>
            </a:p>
          </p:txBody>
        </p:sp>
      </p:grpSp>
      <p:grpSp>
        <p:nvGrpSpPr>
          <p:cNvPr id="75" name="Group 11"/>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7" name="Rectangle 19"/>
            <p:cNvSpPr>
              <a:spLocks noChangeArrowheads="1"/>
            </p:cNvSpPr>
            <p:nvPr/>
          </p:nvSpPr>
          <p:spPr bwMode="auto">
            <a:xfrm>
              <a:off x="0" y="591"/>
              <a:ext cx="1675" cy="209"/>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cs typeface="+mn-ea"/>
                <a:sym typeface="+mn-lt"/>
              </a:endParaRPr>
            </a:p>
          </p:txBody>
        </p:sp>
      </p:grpSp>
      <p:grpSp>
        <p:nvGrpSpPr>
          <p:cNvPr id="78" name="Group 14"/>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82" name="Group 18"/>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ysClr val="windowText" lastClr="000000"/>
                </a:solidFill>
                <a:cs typeface="+mn-ea"/>
                <a:sym typeface="+mn-lt"/>
              </a:rPr>
              <a:t>在此添加标题内容</a:t>
            </a:r>
            <a:endParaRPr lang="en-US" sz="20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cs typeface="+mn-ea"/>
                <a:sym typeface="+mn-lt"/>
              </a:rPr>
              <a:t>在此插入内容</a:t>
            </a:r>
            <a:endParaRPr lang="en-US" sz="18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endParaRPr lang="zh-CN" altLang="en-US" sz="1400" dirty="0">
              <a:solidFill>
                <a:sysClr val="windowText" lastClr="000000"/>
              </a:solidFill>
              <a:cs typeface="+mn-ea"/>
              <a:sym typeface="+mn-lt"/>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33" name="矩形 3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6041"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5" name="Freeform 7"/>
          <p:cNvSpPr/>
          <p:nvPr/>
        </p:nvSpPr>
        <p:spPr bwMode="auto">
          <a:xfrm>
            <a:off x="1956041" y="2795742"/>
            <a:ext cx="313347"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6" name="Freeform 8"/>
          <p:cNvSpPr/>
          <p:nvPr/>
        </p:nvSpPr>
        <p:spPr bwMode="auto">
          <a:xfrm>
            <a:off x="2358673"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7" name="Freeform 9"/>
          <p:cNvSpPr/>
          <p:nvPr/>
        </p:nvSpPr>
        <p:spPr bwMode="auto">
          <a:xfrm>
            <a:off x="2759623"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8" name="Freeform 10"/>
          <p:cNvSpPr/>
          <p:nvPr/>
        </p:nvSpPr>
        <p:spPr bwMode="auto">
          <a:xfrm>
            <a:off x="3157202" y="1458121"/>
            <a:ext cx="315029"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9" name="Freeform 11"/>
          <p:cNvSpPr/>
          <p:nvPr/>
        </p:nvSpPr>
        <p:spPr bwMode="auto">
          <a:xfrm>
            <a:off x="2358673" y="2392602"/>
            <a:ext cx="313347"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0" name="Freeform 12"/>
          <p:cNvSpPr/>
          <p:nvPr/>
        </p:nvSpPr>
        <p:spPr bwMode="auto">
          <a:xfrm>
            <a:off x="2759623" y="1975962"/>
            <a:ext cx="315029"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1" name="Freeform 13"/>
          <p:cNvSpPr/>
          <p:nvPr/>
        </p:nvSpPr>
        <p:spPr bwMode="auto">
          <a:xfrm>
            <a:off x="3157202" y="1702706"/>
            <a:ext cx="315029"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2" name="Freeform 14"/>
          <p:cNvSpPr/>
          <p:nvPr/>
        </p:nvSpPr>
        <p:spPr bwMode="auto">
          <a:xfrm>
            <a:off x="411576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3" name="Freeform 15"/>
          <p:cNvSpPr/>
          <p:nvPr/>
        </p:nvSpPr>
        <p:spPr bwMode="auto">
          <a:xfrm>
            <a:off x="4516719"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4" name="Freeform 16"/>
          <p:cNvSpPr/>
          <p:nvPr/>
        </p:nvSpPr>
        <p:spPr bwMode="auto">
          <a:xfrm>
            <a:off x="491935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5" name="Freeform 17"/>
          <p:cNvSpPr/>
          <p:nvPr/>
        </p:nvSpPr>
        <p:spPr bwMode="auto">
          <a:xfrm>
            <a:off x="532198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6" name="Freeform 18"/>
          <p:cNvSpPr/>
          <p:nvPr/>
        </p:nvSpPr>
        <p:spPr bwMode="auto">
          <a:xfrm>
            <a:off x="4115769" y="3101050"/>
            <a:ext cx="313347"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7" name="Freeform 19"/>
          <p:cNvSpPr/>
          <p:nvPr/>
        </p:nvSpPr>
        <p:spPr bwMode="auto">
          <a:xfrm>
            <a:off x="4516719" y="2401032"/>
            <a:ext cx="315029"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8" name="Freeform 20"/>
          <p:cNvSpPr/>
          <p:nvPr/>
        </p:nvSpPr>
        <p:spPr bwMode="auto">
          <a:xfrm>
            <a:off x="4919352" y="1702706"/>
            <a:ext cx="315029"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9" name="Freeform 21"/>
          <p:cNvSpPr/>
          <p:nvPr/>
        </p:nvSpPr>
        <p:spPr bwMode="auto">
          <a:xfrm>
            <a:off x="5321986" y="2647306"/>
            <a:ext cx="315029"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0" name="Freeform 22"/>
          <p:cNvSpPr/>
          <p:nvPr/>
        </p:nvSpPr>
        <p:spPr bwMode="auto">
          <a:xfrm>
            <a:off x="626539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1" name="Freeform 23"/>
          <p:cNvSpPr/>
          <p:nvPr/>
        </p:nvSpPr>
        <p:spPr bwMode="auto">
          <a:xfrm>
            <a:off x="666802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2" name="Freeform 24"/>
          <p:cNvSpPr/>
          <p:nvPr/>
        </p:nvSpPr>
        <p:spPr bwMode="auto">
          <a:xfrm>
            <a:off x="707065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3" name="Freeform 25"/>
          <p:cNvSpPr/>
          <p:nvPr/>
        </p:nvSpPr>
        <p:spPr bwMode="auto">
          <a:xfrm>
            <a:off x="747160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4" name="Freeform 26"/>
          <p:cNvSpPr/>
          <p:nvPr/>
        </p:nvSpPr>
        <p:spPr bwMode="auto">
          <a:xfrm>
            <a:off x="7471606" y="1694269"/>
            <a:ext cx="315029"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5" name="Freeform 27"/>
          <p:cNvSpPr/>
          <p:nvPr/>
        </p:nvSpPr>
        <p:spPr bwMode="auto">
          <a:xfrm>
            <a:off x="7070655" y="2008015"/>
            <a:ext cx="313347"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6" name="Freeform 28"/>
          <p:cNvSpPr/>
          <p:nvPr/>
        </p:nvSpPr>
        <p:spPr bwMode="auto">
          <a:xfrm>
            <a:off x="6668025" y="2401032"/>
            <a:ext cx="313347"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7" name="Freeform 29"/>
          <p:cNvSpPr/>
          <p:nvPr/>
        </p:nvSpPr>
        <p:spPr bwMode="auto">
          <a:xfrm>
            <a:off x="6265392" y="2809237"/>
            <a:ext cx="315029"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8" name="Freeform 30"/>
          <p:cNvSpPr/>
          <p:nvPr/>
        </p:nvSpPr>
        <p:spPr bwMode="auto">
          <a:xfrm>
            <a:off x="8531255" y="1458121"/>
            <a:ext cx="315029"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9" name="Freeform 31"/>
          <p:cNvSpPr/>
          <p:nvPr/>
        </p:nvSpPr>
        <p:spPr bwMode="auto">
          <a:xfrm>
            <a:off x="892883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0" name="Freeform 32"/>
          <p:cNvSpPr/>
          <p:nvPr/>
        </p:nvSpPr>
        <p:spPr bwMode="auto">
          <a:xfrm>
            <a:off x="9331466"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1" name="Freeform 33"/>
          <p:cNvSpPr/>
          <p:nvPr/>
        </p:nvSpPr>
        <p:spPr bwMode="auto">
          <a:xfrm>
            <a:off x="973409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2" name="Freeform 34"/>
          <p:cNvSpPr/>
          <p:nvPr/>
        </p:nvSpPr>
        <p:spPr bwMode="auto">
          <a:xfrm>
            <a:off x="9734099" y="1712826"/>
            <a:ext cx="313347"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3" name="Freeform 35"/>
          <p:cNvSpPr/>
          <p:nvPr/>
        </p:nvSpPr>
        <p:spPr bwMode="auto">
          <a:xfrm>
            <a:off x="9331466" y="1859576"/>
            <a:ext cx="313347"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4" name="Freeform 36"/>
          <p:cNvSpPr/>
          <p:nvPr/>
        </p:nvSpPr>
        <p:spPr bwMode="auto">
          <a:xfrm>
            <a:off x="8928836" y="2976226"/>
            <a:ext cx="315029"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5" name="Freeform 37"/>
          <p:cNvSpPr/>
          <p:nvPr/>
        </p:nvSpPr>
        <p:spPr bwMode="auto">
          <a:xfrm>
            <a:off x="8531255" y="2212112"/>
            <a:ext cx="315029"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6" name="Oval 38"/>
          <p:cNvSpPr>
            <a:spLocks noChangeArrowheads="1"/>
          </p:cNvSpPr>
          <p:nvPr/>
        </p:nvSpPr>
        <p:spPr bwMode="auto">
          <a:xfrm>
            <a:off x="2306449"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7" name="Freeform 39"/>
          <p:cNvSpPr>
            <a:spLocks noEditPoints="1"/>
          </p:cNvSpPr>
          <p:nvPr/>
        </p:nvSpPr>
        <p:spPr bwMode="auto">
          <a:xfrm>
            <a:off x="2495678" y="3895070"/>
            <a:ext cx="421756"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8" name="Oval 40"/>
          <p:cNvSpPr>
            <a:spLocks noChangeArrowheads="1"/>
          </p:cNvSpPr>
          <p:nvPr/>
        </p:nvSpPr>
        <p:spPr bwMode="auto">
          <a:xfrm>
            <a:off x="4475731" y="3709476"/>
            <a:ext cx="797845"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9" name="Oval 41"/>
          <p:cNvSpPr>
            <a:spLocks noChangeArrowheads="1"/>
          </p:cNvSpPr>
          <p:nvPr/>
        </p:nvSpPr>
        <p:spPr bwMode="auto">
          <a:xfrm>
            <a:off x="663433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0" name="Oval 42"/>
          <p:cNvSpPr>
            <a:spLocks noChangeArrowheads="1"/>
          </p:cNvSpPr>
          <p:nvPr/>
        </p:nvSpPr>
        <p:spPr bwMode="auto">
          <a:xfrm>
            <a:off x="887450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1" name="Freeform 43"/>
          <p:cNvSpPr>
            <a:spLocks noEditPoints="1"/>
          </p:cNvSpPr>
          <p:nvPr/>
        </p:nvSpPr>
        <p:spPr bwMode="auto">
          <a:xfrm>
            <a:off x="6864172" y="3975760"/>
            <a:ext cx="330420"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2" name="Freeform 44"/>
          <p:cNvSpPr>
            <a:spLocks noEditPoints="1"/>
          </p:cNvSpPr>
          <p:nvPr/>
        </p:nvSpPr>
        <p:spPr bwMode="auto">
          <a:xfrm>
            <a:off x="4645470" y="3910705"/>
            <a:ext cx="456680"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3" name="Freeform 45"/>
          <p:cNvSpPr>
            <a:spLocks noEditPoints="1"/>
          </p:cNvSpPr>
          <p:nvPr/>
        </p:nvSpPr>
        <p:spPr bwMode="auto">
          <a:xfrm>
            <a:off x="9102839" y="3918091"/>
            <a:ext cx="33848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4" name="TextBox 43"/>
          <p:cNvSpPr txBox="1"/>
          <p:nvPr/>
        </p:nvSpPr>
        <p:spPr>
          <a:xfrm>
            <a:off x="1675009"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5" name="TextBox 44"/>
          <p:cNvSpPr txBox="1"/>
          <p:nvPr/>
        </p:nvSpPr>
        <p:spPr>
          <a:xfrm>
            <a:off x="2152582" y="4621962"/>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6" name="TextBox 45"/>
          <p:cNvSpPr txBox="1"/>
          <p:nvPr/>
        </p:nvSpPr>
        <p:spPr>
          <a:xfrm>
            <a:off x="3859528"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7" name="TextBox 46"/>
          <p:cNvSpPr txBox="1"/>
          <p:nvPr/>
        </p:nvSpPr>
        <p:spPr>
          <a:xfrm>
            <a:off x="4337100"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8" name="TextBox 47"/>
          <p:cNvSpPr txBox="1"/>
          <p:nvPr/>
        </p:nvSpPr>
        <p:spPr>
          <a:xfrm>
            <a:off x="6014683"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9" name="TextBox 48"/>
          <p:cNvSpPr txBox="1"/>
          <p:nvPr/>
        </p:nvSpPr>
        <p:spPr>
          <a:xfrm>
            <a:off x="6492256"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0" name="TextBox 49"/>
          <p:cNvSpPr txBox="1"/>
          <p:nvPr/>
        </p:nvSpPr>
        <p:spPr>
          <a:xfrm>
            <a:off x="8253591" y="5046478"/>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51" name="TextBox 50"/>
          <p:cNvSpPr txBox="1"/>
          <p:nvPr/>
        </p:nvSpPr>
        <p:spPr>
          <a:xfrm>
            <a:off x="8731164"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3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8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3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3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48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3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3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68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3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3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61088" y="4110430"/>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1" name="矩形 30"/>
          <p:cNvSpPr/>
          <p:nvPr/>
        </p:nvSpPr>
        <p:spPr>
          <a:xfrm>
            <a:off x="2784650" y="1743569"/>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2" name="椭圆 64"/>
          <p:cNvSpPr>
            <a:spLocks noChangeArrowheads="1"/>
          </p:cNvSpPr>
          <p:nvPr/>
        </p:nvSpPr>
        <p:spPr bwMode="auto">
          <a:xfrm>
            <a:off x="1271499" y="1413570"/>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33" name="TextBox 32"/>
          <p:cNvSpPr txBox="1"/>
          <p:nvPr/>
        </p:nvSpPr>
        <p:spPr>
          <a:xfrm>
            <a:off x="3249743" y="1910048"/>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13700" y="3497287"/>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62" name="TextBox 61"/>
          <p:cNvSpPr txBox="1"/>
          <p:nvPr/>
        </p:nvSpPr>
        <p:spPr>
          <a:xfrm>
            <a:off x="3249743" y="4326504"/>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59"/>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59"/>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59"/>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40714" y="2692332"/>
            <a:ext cx="2087562" cy="208915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4" name="饼形 113"/>
          <p:cNvSpPr/>
          <p:nvPr/>
        </p:nvSpPr>
        <p:spPr>
          <a:xfrm rot="17792835">
            <a:off x="1360532" y="2289901"/>
            <a:ext cx="2798763" cy="2701925"/>
          </a:xfrm>
          <a:prstGeom prst="pie">
            <a:avLst>
              <a:gd name="adj1" fmla="val 0"/>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5" name="饼形 114"/>
          <p:cNvSpPr/>
          <p:nvPr/>
        </p:nvSpPr>
        <p:spPr>
          <a:xfrm>
            <a:off x="4982414" y="2697095"/>
            <a:ext cx="2089150" cy="2087562"/>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6" name="饼形 115"/>
          <p:cNvSpPr/>
          <p:nvPr/>
        </p:nvSpPr>
        <p:spPr>
          <a:xfrm rot="17792835">
            <a:off x="4714126" y="2270057"/>
            <a:ext cx="2798763" cy="2703513"/>
          </a:xfrm>
          <a:prstGeom prst="pie">
            <a:avLst>
              <a:gd name="adj1" fmla="val 18826865"/>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7" name="文本框 24"/>
          <p:cNvSpPr txBox="1">
            <a:spLocks noChangeArrowheads="1"/>
          </p:cNvSpPr>
          <p:nvPr/>
        </p:nvSpPr>
        <p:spPr bwMode="auto">
          <a:xfrm>
            <a:off x="1961650" y="3759804"/>
            <a:ext cx="1514350" cy="769441"/>
          </a:xfrm>
          <a:prstGeom prst="rect">
            <a:avLst/>
          </a:prstGeom>
          <a:noFill/>
          <a:ln w="9525">
            <a:noFill/>
            <a:miter lim="800000"/>
          </a:ln>
        </p:spPr>
        <p:txBody>
          <a:bodyPr wrap="square">
            <a:spAutoFit/>
          </a:bodyPr>
          <a:lstStyle/>
          <a:p>
            <a:r>
              <a:rPr lang="en-US" altLang="zh-CN" sz="4400" dirty="0">
                <a:solidFill>
                  <a:schemeClr val="bg1"/>
                </a:solidFill>
                <a:cs typeface="+mn-ea"/>
                <a:sym typeface="+mn-lt"/>
              </a:rPr>
              <a:t>17%</a:t>
            </a:r>
            <a:endParaRPr lang="zh-CN" altLang="en-US" sz="4400" dirty="0">
              <a:solidFill>
                <a:schemeClr val="bg1"/>
              </a:solidFill>
              <a:cs typeface="+mn-ea"/>
              <a:sym typeface="+mn-lt"/>
            </a:endParaRPr>
          </a:p>
        </p:txBody>
      </p:sp>
      <p:sp>
        <p:nvSpPr>
          <p:cNvPr id="118" name="文本框 25"/>
          <p:cNvSpPr txBox="1">
            <a:spLocks noChangeArrowheads="1"/>
          </p:cNvSpPr>
          <p:nvPr/>
        </p:nvSpPr>
        <p:spPr bwMode="auto">
          <a:xfrm>
            <a:off x="5409610" y="3759804"/>
            <a:ext cx="1681162"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32%</a:t>
            </a:r>
            <a:endParaRPr lang="zh-CN" altLang="en-US" dirty="0">
              <a:solidFill>
                <a:schemeClr val="bg1"/>
              </a:solidFill>
              <a:latin typeface="+mn-lt"/>
              <a:ea typeface="+mn-ea"/>
              <a:cs typeface="+mn-ea"/>
              <a:sym typeface="+mn-lt"/>
            </a:endParaRPr>
          </a:p>
        </p:txBody>
      </p:sp>
      <p:sp>
        <p:nvSpPr>
          <p:cNvPr id="119" name="饼形 118"/>
          <p:cNvSpPr/>
          <p:nvPr/>
        </p:nvSpPr>
        <p:spPr>
          <a:xfrm>
            <a:off x="8366964" y="2736782"/>
            <a:ext cx="2089150" cy="208915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0" name="饼形 119"/>
          <p:cNvSpPr/>
          <p:nvPr/>
        </p:nvSpPr>
        <p:spPr>
          <a:xfrm rot="16431819">
            <a:off x="8545558" y="2667726"/>
            <a:ext cx="2217737" cy="2054225"/>
          </a:xfrm>
          <a:prstGeom prst="pie">
            <a:avLst>
              <a:gd name="adj1" fmla="val 2758241"/>
              <a:gd name="adj2" fmla="val 51621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1" name="文本框 30"/>
          <p:cNvSpPr txBox="1">
            <a:spLocks noChangeArrowheads="1"/>
          </p:cNvSpPr>
          <p:nvPr/>
        </p:nvSpPr>
        <p:spPr bwMode="auto">
          <a:xfrm>
            <a:off x="8795088" y="3759804"/>
            <a:ext cx="1544048"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13%</a:t>
            </a:r>
            <a:endParaRPr lang="zh-CN" altLang="en-US" dirty="0">
              <a:solidFill>
                <a:schemeClr val="bg1"/>
              </a:solidFill>
              <a:latin typeface="+mn-lt"/>
              <a:ea typeface="+mn-ea"/>
              <a:cs typeface="+mn-ea"/>
              <a:sym typeface="+mn-lt"/>
            </a:endParaRPr>
          </a:p>
        </p:txBody>
      </p:sp>
      <p:sp>
        <p:nvSpPr>
          <p:cNvPr id="125" name="文本框 34"/>
          <p:cNvSpPr txBox="1">
            <a:spLocks noChangeArrowheads="1"/>
          </p:cNvSpPr>
          <p:nvPr/>
        </p:nvSpPr>
        <p:spPr bwMode="auto">
          <a:xfrm>
            <a:off x="1455501" y="5087719"/>
            <a:ext cx="2368716" cy="646331"/>
          </a:xfrm>
          <a:prstGeom prst="rect">
            <a:avLst/>
          </a:prstGeom>
          <a:noFill/>
          <a:ln w="9525">
            <a:noFill/>
            <a:miter lim="800000"/>
          </a:ln>
        </p:spPr>
        <p:txBody>
          <a:bodyPr wrap="square">
            <a:spAutoFit/>
          </a:bodyPr>
          <a:lstStyle/>
          <a:p>
            <a:r>
              <a:rPr lang="zh-CN" altLang="en-US" sz="1800" dirty="0">
                <a:solidFill>
                  <a:schemeClr val="tx1">
                    <a:lumMod val="85000"/>
                    <a:lumOff val="15000"/>
                  </a:schemeClr>
                </a:solidFill>
                <a:cs typeface="+mn-ea"/>
                <a:sym typeface="+mn-lt"/>
              </a:rPr>
              <a:t>请输入您想要的文字</a:t>
            </a:r>
            <a:endParaRPr lang="en-US" altLang="zh-CN" sz="1800" dirty="0">
              <a:solidFill>
                <a:schemeClr val="tx1">
                  <a:lumMod val="85000"/>
                  <a:lumOff val="15000"/>
                </a:schemeClr>
              </a:solidFill>
              <a:cs typeface="+mn-ea"/>
              <a:sym typeface="+mn-lt"/>
            </a:endParaRPr>
          </a:p>
          <a:p>
            <a:r>
              <a:rPr lang="zh-CN" altLang="en-US" sz="1800" dirty="0">
                <a:solidFill>
                  <a:schemeClr val="tx1">
                    <a:lumMod val="85000"/>
                    <a:lumOff val="15000"/>
                  </a:schemeClr>
                </a:solidFill>
                <a:cs typeface="+mn-ea"/>
                <a:sym typeface="+mn-lt"/>
              </a:rPr>
              <a:t>请输入您想要的文字</a:t>
            </a:r>
          </a:p>
        </p:txBody>
      </p:sp>
      <p:sp>
        <p:nvSpPr>
          <p:cNvPr id="126" name="文本框 36"/>
          <p:cNvSpPr txBox="1">
            <a:spLocks noChangeArrowheads="1"/>
          </p:cNvSpPr>
          <p:nvPr/>
        </p:nvSpPr>
        <p:spPr bwMode="auto">
          <a:xfrm>
            <a:off x="4927364" y="5084544"/>
            <a:ext cx="2352733"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27" name="文本框 38"/>
          <p:cNvSpPr txBox="1">
            <a:spLocks noChangeArrowheads="1"/>
          </p:cNvSpPr>
          <p:nvPr/>
        </p:nvSpPr>
        <p:spPr bwMode="auto">
          <a:xfrm>
            <a:off x="8456377" y="5078194"/>
            <a:ext cx="2323318"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5" name="矩形 14"/>
          <p:cNvSpPr/>
          <p:nvPr/>
        </p:nvSpPr>
        <p:spPr>
          <a:xfrm>
            <a:off x="4154959" y="1394299"/>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7" name="矩形 1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0828"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5" name="AutoShape 12"/>
          <p:cNvSpPr>
            <a:spLocks noChangeArrowheads="1"/>
          </p:cNvSpPr>
          <p:nvPr/>
        </p:nvSpPr>
        <p:spPr bwMode="auto">
          <a:xfrm>
            <a:off x="1890828" y="1426623"/>
            <a:ext cx="3703963" cy="790298"/>
          </a:xfrm>
          <a:prstGeom prst="homePlate">
            <a:avLst>
              <a:gd name="adj" fmla="val 63872"/>
            </a:avLst>
          </a:prstGeom>
          <a:solidFill>
            <a:schemeClr val="accent1"/>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6" name="TextBox 5"/>
          <p:cNvSpPr txBox="1"/>
          <p:nvPr/>
        </p:nvSpPr>
        <p:spPr>
          <a:xfrm>
            <a:off x="2034938"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6176"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8" name="AutoShape 12"/>
          <p:cNvSpPr>
            <a:spLocks noChangeArrowheads="1"/>
          </p:cNvSpPr>
          <p:nvPr/>
        </p:nvSpPr>
        <p:spPr bwMode="auto">
          <a:xfrm flipH="1">
            <a:off x="6286176" y="1426623"/>
            <a:ext cx="3703963" cy="790298"/>
          </a:xfrm>
          <a:prstGeom prst="homePlate">
            <a:avLst>
              <a:gd name="adj" fmla="val 63872"/>
            </a:avLst>
          </a:prstGeom>
          <a:solidFill>
            <a:schemeClr val="accent2"/>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9" name="TextBox 8"/>
          <p:cNvSpPr txBox="1"/>
          <p:nvPr/>
        </p:nvSpPr>
        <p:spPr>
          <a:xfrm>
            <a:off x="6430286"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599"/>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099"/>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599"/>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2" name="Freeform 6"/>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3" name="Freeform 5"/>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4" name="Freeform 8"/>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sz="1600" dirty="0">
              <a:solidFill>
                <a:srgbClr val="414455"/>
              </a:solidFill>
              <a:latin typeface="+mn-lt"/>
              <a:cs typeface="+mn-ea"/>
              <a:sym typeface="+mn-lt"/>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097432"/>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8"/>
                                        </p:tgtEl>
                                      </p:cBhvr>
                                    </p:animEffect>
                                    <p:animScale>
                                      <p:cBhvr>
                                        <p:cTn id="12" dur="250" autoRev="1" fill="hold"/>
                                        <p:tgtEl>
                                          <p:spTgt spid="38"/>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7"/>
                                        </p:tgtEl>
                                      </p:cBhvr>
                                    </p:animEffect>
                                    <p:animScale>
                                      <p:cBhvr>
                                        <p:cTn id="15"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2"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1186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5" name="等腰三角形 21"/>
          <p:cNvSpPr/>
          <p:nvPr/>
        </p:nvSpPr>
        <p:spPr bwMode="auto">
          <a:xfrm rot="5400000">
            <a:off x="331129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6" name="椭圆 5"/>
          <p:cNvSpPr/>
          <p:nvPr/>
        </p:nvSpPr>
        <p:spPr bwMode="auto">
          <a:xfrm>
            <a:off x="3286263" y="1866335"/>
            <a:ext cx="356533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sp>
        <p:nvSpPr>
          <p:cNvPr id="7" name="椭圆 6"/>
          <p:cNvSpPr/>
          <p:nvPr/>
        </p:nvSpPr>
        <p:spPr bwMode="auto">
          <a:xfrm>
            <a:off x="5419571" y="1866335"/>
            <a:ext cx="3566890"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cxnSp>
        <p:nvCxnSpPr>
          <p:cNvPr id="8" name="直接连接符 7"/>
          <p:cNvCxnSpPr>
            <a:cxnSpLocks noChangeShapeType="1"/>
          </p:cNvCxnSpPr>
          <p:nvPr/>
        </p:nvCxnSpPr>
        <p:spPr bwMode="auto">
          <a:xfrm>
            <a:off x="4265257" y="2740226"/>
            <a:ext cx="558539"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7369" y="3548691"/>
            <a:ext cx="577156"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5256" y="4072092"/>
            <a:ext cx="577156"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21847" y="4059630"/>
            <a:ext cx="577156"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10425" y="3545576"/>
            <a:ext cx="577156"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40465" y="2740226"/>
            <a:ext cx="558539"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9272" y="2522142"/>
            <a:ext cx="2057283"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cs typeface="+mn-ea"/>
                <a:sym typeface="+mn-lt"/>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00" b="1" kern="0" dirty="0">
                  <a:solidFill>
                    <a:srgbClr val="4D4D4D"/>
                  </a:solidFill>
                  <a:cs typeface="+mn-ea"/>
                  <a:sym typeface="+mn-lt"/>
                </a:rPr>
                <a:t>存在不足</a:t>
              </a:r>
            </a:p>
          </p:txBody>
        </p:sp>
      </p:grpSp>
      <p:sp>
        <p:nvSpPr>
          <p:cNvPr id="17" name="Oval 19"/>
          <p:cNvSpPr>
            <a:spLocks noChangeArrowheads="1"/>
          </p:cNvSpPr>
          <p:nvPr/>
        </p:nvSpPr>
        <p:spPr bwMode="auto">
          <a:xfrm>
            <a:off x="3303328" y="1950453"/>
            <a:ext cx="969686" cy="973585"/>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18" name="Oval 19_13"/>
          <p:cNvSpPr>
            <a:spLocks noChangeArrowheads="1"/>
          </p:cNvSpPr>
          <p:nvPr/>
        </p:nvSpPr>
        <p:spPr bwMode="auto">
          <a:xfrm>
            <a:off x="8049357" y="1966030"/>
            <a:ext cx="969685"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19" name="Oval 19_14"/>
          <p:cNvSpPr>
            <a:spLocks noChangeArrowheads="1"/>
          </p:cNvSpPr>
          <p:nvPr/>
        </p:nvSpPr>
        <p:spPr bwMode="auto">
          <a:xfrm>
            <a:off x="8489982" y="3096949"/>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0" name="Oval 19_15"/>
          <p:cNvSpPr>
            <a:spLocks noChangeArrowheads="1"/>
          </p:cNvSpPr>
          <p:nvPr/>
        </p:nvSpPr>
        <p:spPr bwMode="auto">
          <a:xfrm>
            <a:off x="8097452" y="4215405"/>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1" name="Oval 19_16"/>
          <p:cNvSpPr>
            <a:spLocks noChangeArrowheads="1"/>
          </p:cNvSpPr>
          <p:nvPr/>
        </p:nvSpPr>
        <p:spPr bwMode="auto">
          <a:xfrm>
            <a:off x="2868910" y="305956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2" name="Oval 19_17"/>
          <p:cNvSpPr>
            <a:spLocks noChangeArrowheads="1"/>
          </p:cNvSpPr>
          <p:nvPr/>
        </p:nvSpPr>
        <p:spPr bwMode="auto">
          <a:xfrm>
            <a:off x="3266094" y="420917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3" name="TextBox 22"/>
          <p:cNvSpPr txBox="1"/>
          <p:nvPr/>
        </p:nvSpPr>
        <p:spPr>
          <a:xfrm>
            <a:off x="928555" y="1979988"/>
            <a:ext cx="2125516"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4" name="TextBox 23"/>
          <p:cNvSpPr txBox="1"/>
          <p:nvPr/>
        </p:nvSpPr>
        <p:spPr>
          <a:xfrm>
            <a:off x="9234251" y="1979988"/>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5" name="TextBox 24"/>
          <p:cNvSpPr txBox="1"/>
          <p:nvPr/>
        </p:nvSpPr>
        <p:spPr>
          <a:xfrm>
            <a:off x="535073"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6" name="TextBox 25"/>
          <p:cNvSpPr txBox="1"/>
          <p:nvPr/>
        </p:nvSpPr>
        <p:spPr>
          <a:xfrm>
            <a:off x="9691058"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7" name="TextBox 26"/>
          <p:cNvSpPr txBox="1"/>
          <p:nvPr/>
        </p:nvSpPr>
        <p:spPr>
          <a:xfrm>
            <a:off x="9259471"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8" name="TextBox 27"/>
          <p:cNvSpPr txBox="1"/>
          <p:nvPr/>
        </p:nvSpPr>
        <p:spPr>
          <a:xfrm>
            <a:off x="928555"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3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2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3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5526" y="377046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15" name="Freeform 7"/>
          <p:cNvSpPr>
            <a:spLocks noChangeArrowheads="1"/>
          </p:cNvSpPr>
          <p:nvPr/>
        </p:nvSpPr>
        <p:spPr bwMode="auto">
          <a:xfrm>
            <a:off x="939148" y="126955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p:spPr>
        <p:txBody>
          <a:bodyPr anchor="ctr"/>
          <a:lstStyle/>
          <a:p>
            <a:endParaRPr lang="zh-CN" altLang="en-US">
              <a:cs typeface="+mn-ea"/>
              <a:sym typeface="+mn-lt"/>
            </a:endParaRPr>
          </a:p>
        </p:txBody>
      </p:sp>
      <p:sp>
        <p:nvSpPr>
          <p:cNvPr id="17" name="矩形 8"/>
          <p:cNvSpPr>
            <a:spLocks noChangeArrowheads="1"/>
          </p:cNvSpPr>
          <p:nvPr/>
        </p:nvSpPr>
        <p:spPr bwMode="auto">
          <a:xfrm>
            <a:off x="926527" y="491234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dirty="0">
                <a:solidFill>
                  <a:schemeClr val="tx1">
                    <a:lumMod val="85000"/>
                    <a:lumOff val="15000"/>
                  </a:schemeClr>
                </a:solidFill>
                <a:cs typeface="+mn-ea"/>
                <a:sym typeface="+mn-lt"/>
              </a:rPr>
              <a:t>2001</a:t>
            </a:r>
            <a:r>
              <a:rPr lang="zh-CN" altLang="en-US" b="1" dirty="0">
                <a:solidFill>
                  <a:schemeClr val="tx1">
                    <a:lumMod val="85000"/>
                    <a:lumOff val="15000"/>
                  </a:schemeClr>
                </a:solidFill>
                <a:cs typeface="+mn-ea"/>
                <a:sym typeface="+mn-lt"/>
              </a:rPr>
              <a:t>年</a:t>
            </a:r>
          </a:p>
        </p:txBody>
      </p:sp>
      <p:sp>
        <p:nvSpPr>
          <p:cNvPr id="20" name="矩形 9"/>
          <p:cNvSpPr>
            <a:spLocks noChangeArrowheads="1"/>
          </p:cNvSpPr>
          <p:nvPr/>
        </p:nvSpPr>
        <p:spPr bwMode="auto">
          <a:xfrm>
            <a:off x="2058584" y="386184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2005</a:t>
            </a:r>
            <a:r>
              <a:rPr lang="zh-CN" altLang="en-US" b="1" dirty="0">
                <a:solidFill>
                  <a:schemeClr val="tx1">
                    <a:lumMod val="85000"/>
                    <a:lumOff val="15000"/>
                  </a:schemeClr>
                </a:solidFill>
                <a:cs typeface="+mn-ea"/>
                <a:sym typeface="+mn-lt"/>
              </a:rPr>
              <a:t>年</a:t>
            </a:r>
          </a:p>
        </p:txBody>
      </p:sp>
      <p:sp>
        <p:nvSpPr>
          <p:cNvPr id="23" name="矩形 10"/>
          <p:cNvSpPr>
            <a:spLocks noChangeArrowheads="1"/>
          </p:cNvSpPr>
          <p:nvPr/>
        </p:nvSpPr>
        <p:spPr bwMode="auto">
          <a:xfrm>
            <a:off x="3329804" y="278172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2012</a:t>
            </a:r>
            <a:r>
              <a:rPr lang="zh-CN" altLang="en-US" b="1" dirty="0">
                <a:solidFill>
                  <a:schemeClr val="tx1">
                    <a:lumMod val="85000"/>
                    <a:lumOff val="15000"/>
                  </a:schemeClr>
                </a:solidFill>
                <a:cs typeface="+mn-ea"/>
                <a:sym typeface="+mn-lt"/>
              </a:rPr>
              <a:t>年</a:t>
            </a:r>
          </a:p>
        </p:txBody>
      </p:sp>
      <p:sp>
        <p:nvSpPr>
          <p:cNvPr id="26" name="矩形 11"/>
          <p:cNvSpPr>
            <a:spLocks noChangeArrowheads="1"/>
          </p:cNvSpPr>
          <p:nvPr/>
        </p:nvSpPr>
        <p:spPr bwMode="auto">
          <a:xfrm>
            <a:off x="4625948" y="167198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anose="05000000000000000000" pitchFamily="2" charset="2"/>
              <a:buNone/>
            </a:pPr>
            <a:r>
              <a:rPr lang="en-US" altLang="zh-CN" b="1" dirty="0" smtClean="0">
                <a:solidFill>
                  <a:schemeClr val="tx1">
                    <a:lumMod val="85000"/>
                    <a:lumOff val="15000"/>
                  </a:schemeClr>
                </a:solidFill>
                <a:cs typeface="+mn-ea"/>
                <a:sym typeface="+mn-lt"/>
              </a:rPr>
              <a:t>2018</a:t>
            </a:r>
            <a:r>
              <a:rPr lang="zh-CN" altLang="en-US" b="1" dirty="0" smtClean="0">
                <a:solidFill>
                  <a:schemeClr val="tx1">
                    <a:lumMod val="85000"/>
                    <a:lumOff val="15000"/>
                  </a:schemeClr>
                </a:solidFill>
                <a:cs typeface="+mn-ea"/>
                <a:sym typeface="+mn-lt"/>
              </a:rPr>
              <a:t>年</a:t>
            </a:r>
            <a:endParaRPr lang="zh-CN" altLang="en-US" b="1" dirty="0">
              <a:solidFill>
                <a:schemeClr val="tx1">
                  <a:lumMod val="85000"/>
                  <a:lumOff val="15000"/>
                </a:schemeClr>
              </a:solidFill>
              <a:cs typeface="+mn-ea"/>
              <a:sym typeface="+mn-lt"/>
            </a:endParaRPr>
          </a:p>
        </p:txBody>
      </p:sp>
      <p:sp>
        <p:nvSpPr>
          <p:cNvPr id="28" name="Text Box 30"/>
          <p:cNvSpPr>
            <a:spLocks noChangeArrowheads="1"/>
          </p:cNvSpPr>
          <p:nvPr/>
        </p:nvSpPr>
        <p:spPr bwMode="auto">
          <a:xfrm>
            <a:off x="5119662" y="269034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29" name="Text Box 30"/>
          <p:cNvSpPr>
            <a:spLocks noChangeArrowheads="1"/>
          </p:cNvSpPr>
          <p:nvPr/>
        </p:nvSpPr>
        <p:spPr bwMode="auto">
          <a:xfrm>
            <a:off x="2671390" y="484457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30" name="Text Box 30"/>
          <p:cNvSpPr>
            <a:spLocks noChangeArrowheads="1"/>
          </p:cNvSpPr>
          <p:nvPr/>
        </p:nvSpPr>
        <p:spPr bwMode="auto">
          <a:xfrm>
            <a:off x="871190" y="585869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rgbClr val="000000"/>
                </a:solidFill>
                <a:cs typeface="+mn-ea"/>
                <a:sym typeface="+mn-lt"/>
              </a:rPr>
              <a:t>10 </a:t>
            </a:r>
            <a:r>
              <a:rPr lang="zh-CN" altLang="en-US" sz="1600">
                <a:solidFill>
                  <a:srgbClr val="000000"/>
                </a:solidFill>
                <a:cs typeface="+mn-ea"/>
                <a:sym typeface="+mn-lt"/>
              </a:rPr>
              <a:t>条成绩，点击添加文本</a:t>
            </a:r>
            <a:endParaRPr lang="zh-CN" altLang="en-US">
              <a:cs typeface="+mn-ea"/>
              <a:sym typeface="+mn-lt"/>
            </a:endParaRPr>
          </a:p>
        </p:txBody>
      </p:sp>
      <p:sp>
        <p:nvSpPr>
          <p:cNvPr id="31" name="矩形 30"/>
          <p:cNvSpPr/>
          <p:nvPr/>
        </p:nvSpPr>
        <p:spPr>
          <a:xfrm>
            <a:off x="8331423" y="2277598"/>
            <a:ext cx="3024336" cy="3785652"/>
          </a:xfrm>
          <a:prstGeom prst="rect">
            <a:avLst/>
          </a:prstGeom>
        </p:spPr>
        <p:txBody>
          <a:bodyPr wrap="square">
            <a:spAutoFit/>
          </a:bodyPr>
          <a:lstStyle/>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endParaRPr lang="en-US" altLang="zh-CN" sz="1600" dirty="0">
              <a:solidFill>
                <a:schemeClr val="tx1">
                  <a:lumMod val="85000"/>
                  <a:lumOff val="15000"/>
                </a:schemeClr>
              </a:solidFill>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135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2" name="箭头2"/>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3" name="箭头1"/>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4" name="文本1"/>
          <p:cNvSpPr>
            <a:spLocks noChangeArrowheads="1"/>
          </p:cNvSpPr>
          <p:nvPr/>
        </p:nvSpPr>
        <p:spPr bwMode="gray">
          <a:xfrm>
            <a:off x="6891103" y="1701601"/>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5" name="标题1"/>
          <p:cNvSpPr>
            <a:spLocks noChangeArrowheads="1"/>
          </p:cNvSpPr>
          <p:nvPr/>
        </p:nvSpPr>
        <p:spPr bwMode="gray">
          <a:xfrm>
            <a:off x="4231866" y="1701601"/>
            <a:ext cx="26592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          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6" name="文本2"/>
          <p:cNvSpPr>
            <a:spLocks noChangeArrowheads="1"/>
          </p:cNvSpPr>
          <p:nvPr/>
        </p:nvSpPr>
        <p:spPr bwMode="gray">
          <a:xfrm>
            <a:off x="6891103" y="3138289"/>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rgbClr val="4D4D4D"/>
              </a:solidFill>
              <a:cs typeface="+mn-ea"/>
              <a:sym typeface="+mn-lt"/>
            </a:endParaRPr>
          </a:p>
          <a:p>
            <a:pPr fontAlgn="base">
              <a:lnSpc>
                <a:spcPct val="120000"/>
              </a:lnSpc>
              <a:spcBef>
                <a:spcPct val="0"/>
              </a:spcBef>
              <a:spcAft>
                <a:spcPct val="0"/>
              </a:spcAft>
              <a:defRPr/>
            </a:pPr>
            <a:r>
              <a:rPr lang="en-US" altLang="zh-CN" sz="1600" dirty="0">
                <a:solidFill>
                  <a:srgbClr val="4D4D4D"/>
                </a:solidFill>
                <a:cs typeface="+mn-ea"/>
                <a:sym typeface="+mn-lt"/>
              </a:rPr>
              <a:t>    </a:t>
            </a:r>
            <a:r>
              <a:rPr lang="zh-CN" altLang="en-US" sz="1600" dirty="0">
                <a:solidFill>
                  <a:srgbClr val="4D4D4D"/>
                </a:solidFill>
                <a:cs typeface="+mn-ea"/>
                <a:sym typeface="+mn-lt"/>
              </a:rPr>
              <a:t>点击添加文字，点击添加文字</a:t>
            </a:r>
            <a:endParaRPr lang="zh-CN" altLang="zh-CN" sz="1600" dirty="0">
              <a:solidFill>
                <a:srgbClr val="4D4D4D"/>
              </a:solidFill>
              <a:cs typeface="+mn-ea"/>
              <a:sym typeface="+mn-lt"/>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7" name="标题2"/>
          <p:cNvSpPr>
            <a:spLocks noChangeArrowheads="1"/>
          </p:cNvSpPr>
          <p:nvPr/>
        </p:nvSpPr>
        <p:spPr bwMode="gray">
          <a:xfrm>
            <a:off x="4244566" y="3138289"/>
            <a:ext cx="26465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8" name="文本3"/>
          <p:cNvSpPr>
            <a:spLocks noChangeArrowheads="1"/>
          </p:cNvSpPr>
          <p:nvPr/>
        </p:nvSpPr>
        <p:spPr bwMode="ltGray">
          <a:xfrm>
            <a:off x="6891103" y="4589016"/>
            <a:ext cx="3384376" cy="114503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lang="zh-CN" altLang="zh-CN" sz="1600" dirty="0">
              <a:solidFill>
                <a:srgbClr val="4D4D4D"/>
              </a:solidFill>
              <a:cs typeface="+mn-ea"/>
              <a:sym typeface="+mn-lt"/>
            </a:endParaRPr>
          </a:p>
        </p:txBody>
      </p:sp>
      <p:sp>
        <p:nvSpPr>
          <p:cNvPr id="219" name="标题3"/>
          <p:cNvSpPr>
            <a:spLocks noChangeArrowheads="1"/>
          </p:cNvSpPr>
          <p:nvPr/>
        </p:nvSpPr>
        <p:spPr bwMode="gray">
          <a:xfrm>
            <a:off x="4225516" y="4579490"/>
            <a:ext cx="2665587" cy="115455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20" name="Oval 19"/>
          <p:cNvSpPr>
            <a:spLocks noChangeArrowheads="1"/>
          </p:cNvSpPr>
          <p:nvPr/>
        </p:nvSpPr>
        <p:spPr bwMode="auto">
          <a:xfrm>
            <a:off x="1994719" y="2997905"/>
            <a:ext cx="1440000" cy="1440000"/>
          </a:xfrm>
          <a:prstGeom prst="roundRect">
            <a:avLst/>
          </a:prstGeom>
          <a:solidFill>
            <a:schemeClr val="accent1"/>
          </a:solidFill>
          <a:ln w="3175" cap="flat" cmpd="sng" algn="ctr">
            <a:solidFill>
              <a:srgbClr val="D7D7D7"/>
            </a:solidFill>
            <a:prstDash val="solid"/>
          </a:ln>
          <a:effectLst>
            <a:outerShdw blurRad="50800" dist="38100" dir="2700000" algn="tl" rotWithShape="0">
              <a:prstClr val="black">
                <a:alpha val="40000"/>
              </a:prstClr>
            </a:outerShdw>
          </a:effectLst>
        </p:spPr>
        <p:txBody>
          <a:bodyPr lIns="126000" rIns="126000" bIns="180000" anchor="ctr"/>
          <a:lstStyle/>
          <a:p>
            <a:pPr algn="ctr">
              <a:lnSpc>
                <a:spcPct val="120000"/>
              </a:lnSpc>
            </a:pPr>
            <a:r>
              <a:rPr lang="zh-CN" altLang="en-US" sz="2000" b="1" kern="0" dirty="0">
                <a:solidFill>
                  <a:srgbClr val="F9F9F9"/>
                </a:solidFill>
                <a:cs typeface="+mn-ea"/>
                <a:sym typeface="+mn-lt"/>
              </a:rPr>
              <a:t>添加内容</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3" name="矩形 1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6" name="椭圆 5"/>
          <p:cNvSpPr>
            <a:spLocks noChangeArrowheads="1"/>
          </p:cNvSpPr>
          <p:nvPr/>
        </p:nvSpPr>
        <p:spPr bwMode="auto">
          <a:xfrm>
            <a:off x="1239250" y="1438053"/>
            <a:ext cx="2502175"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7" name="椭圆 6"/>
          <p:cNvSpPr>
            <a:spLocks noChangeArrowheads="1"/>
          </p:cNvSpPr>
          <p:nvPr/>
        </p:nvSpPr>
        <p:spPr bwMode="auto">
          <a:xfrm>
            <a:off x="8397819" y="1438053"/>
            <a:ext cx="2504390"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cs typeface="+mn-ea"/>
                <a:sym typeface="+mn-lt"/>
              </a:rPr>
              <a:t>   添加内容</a:t>
            </a: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p:spPr>
        <p:txBody>
          <a:bodyPr lIns="128296" tIns="64146" rIns="128296" bIns="6414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00" kern="0" dirty="0">
                <a:solidFill>
                  <a:srgbClr val="4D4D4D"/>
                </a:solidFill>
                <a:latin typeface="+mn-lt"/>
                <a:ea typeface="+mn-ea"/>
                <a:cs typeface="+mn-ea"/>
                <a:sym typeface="+mn-lt"/>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5" name="椭圆 4"/>
          <p:cNvSpPr/>
          <p:nvPr/>
        </p:nvSpPr>
        <p:spPr>
          <a:xfrm>
            <a:off x="1135451"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6" name="椭圆 5"/>
          <p:cNvSpPr/>
          <p:nvPr/>
        </p:nvSpPr>
        <p:spPr>
          <a:xfrm>
            <a:off x="9449104" y="2983785"/>
            <a:ext cx="1618623" cy="16251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1" name="矩形 10"/>
          <p:cNvSpPr/>
          <p:nvPr/>
        </p:nvSpPr>
        <p:spPr>
          <a:xfrm>
            <a:off x="3863176" y="5598133"/>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cs typeface="+mn-ea"/>
                <a:sym typeface="+mn-lt"/>
              </a:rPr>
              <a:t>点击添加文本</a:t>
            </a:r>
          </a:p>
        </p:txBody>
      </p:sp>
      <p:sp>
        <p:nvSpPr>
          <p:cNvPr id="12" name="矩形 11"/>
          <p:cNvSpPr/>
          <p:nvPr/>
        </p:nvSpPr>
        <p:spPr>
          <a:xfrm>
            <a:off x="3863176" y="1570624"/>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cs typeface="+mn-ea"/>
                <a:sym typeface="+mn-lt"/>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_1"/>
          <p:cNvSpPr>
            <a:spLocks noChangeArrowheads="1"/>
          </p:cNvSpPr>
          <p:nvPr/>
        </p:nvSpPr>
        <p:spPr bwMode="auto">
          <a:xfrm>
            <a:off x="5660507" y="1125538"/>
            <a:ext cx="1276370" cy="1294904"/>
          </a:xfrm>
          <a:prstGeom prst="ellipse">
            <a:avLst/>
          </a:prstGeom>
          <a:solidFill>
            <a:schemeClr val="bg1">
              <a:lumMod val="50000"/>
            </a:schemeClr>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5" name="Oval 4_2"/>
          <p:cNvSpPr>
            <a:spLocks noChangeArrowheads="1"/>
          </p:cNvSpPr>
          <p:nvPr/>
        </p:nvSpPr>
        <p:spPr bwMode="auto">
          <a:xfrm>
            <a:off x="5660507" y="1125538"/>
            <a:ext cx="1276370" cy="1294904"/>
          </a:xfrm>
          <a:prstGeom prst="ellipse">
            <a:avLst/>
          </a:pr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6" name="Oval 4_3"/>
          <p:cNvSpPr>
            <a:spLocks noChangeArrowheads="1"/>
          </p:cNvSpPr>
          <p:nvPr/>
        </p:nvSpPr>
        <p:spPr bwMode="auto">
          <a:xfrm>
            <a:off x="4241058" y="1710946"/>
            <a:ext cx="1746230" cy="1771589"/>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7" name="Oval 4_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8" name="Oval 4_5"/>
          <p:cNvSpPr>
            <a:spLocks noChangeArrowheads="1"/>
          </p:cNvSpPr>
          <p:nvPr/>
        </p:nvSpPr>
        <p:spPr bwMode="auto">
          <a:xfrm>
            <a:off x="2593852" y="2524623"/>
            <a:ext cx="2152199" cy="2183738"/>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0" name="Oval 4_7"/>
          <p:cNvSpPr>
            <a:spLocks noChangeArrowheads="1"/>
          </p:cNvSpPr>
          <p:nvPr/>
        </p:nvSpPr>
        <p:spPr bwMode="auto">
          <a:xfrm>
            <a:off x="648848" y="3569782"/>
            <a:ext cx="2641590" cy="2680302"/>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11" name="Oval 4_8"/>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a:solidFill>
                  <a:schemeClr val="bg1"/>
                </a:solidFill>
                <a:cs typeface="+mn-ea"/>
                <a:sym typeface="+mn-lt"/>
              </a:rPr>
              <a:t>添加文字</a:t>
            </a: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a:solidFill>
                  <a:schemeClr val="bg1"/>
                </a:solidFill>
                <a:cs typeface="+mn-ea"/>
                <a:sym typeface="+mn-lt"/>
              </a:rPr>
              <a:t>添加文字</a:t>
            </a: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a:solidFill>
                  <a:schemeClr val="bg1"/>
                </a:solidFill>
                <a:cs typeface="+mn-ea"/>
                <a:sym typeface="+mn-lt"/>
              </a:rPr>
              <a:t>添加文字</a:t>
            </a: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0" name="TextBox 19"/>
          <p:cNvSpPr txBox="1"/>
          <p:nvPr/>
        </p:nvSpPr>
        <p:spPr>
          <a:xfrm>
            <a:off x="7510832" y="3769109"/>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1" name="TextBox 20"/>
          <p:cNvSpPr txBox="1"/>
          <p:nvPr/>
        </p:nvSpPr>
        <p:spPr>
          <a:xfrm>
            <a:off x="7510832" y="2628286"/>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2" name="TextBox 21"/>
          <p:cNvSpPr txBox="1"/>
          <p:nvPr/>
        </p:nvSpPr>
        <p:spPr>
          <a:xfrm>
            <a:off x="7510832" y="1706768"/>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a:solidFill>
                  <a:schemeClr val="bg1"/>
                </a:solidFill>
                <a:cs typeface="+mn-ea"/>
                <a:sym typeface="+mn-lt"/>
              </a:rPr>
              <a:t>添加文字</a:t>
            </a: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24" name="矩形 23"/>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973321"/>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19"/>
                                        </p:tgtEl>
                                      </p:cBhvr>
                                    </p:animEffect>
                                    <p:animScale>
                                      <p:cBhvr>
                                        <p:cTn id="12" dur="250" autoRev="1" fill="hold"/>
                                        <p:tgtEl>
                                          <p:spTgt spid="19"/>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2"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sp>
        <p:nvSpPr>
          <p:cNvPr id="48" name="矩形 47"/>
          <p:cNvSpPr/>
          <p:nvPr/>
        </p:nvSpPr>
        <p:spPr>
          <a:xfrm>
            <a:off x="356280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0" name="矩形 49"/>
          <p:cNvSpPr/>
          <p:nvPr/>
        </p:nvSpPr>
        <p:spPr>
          <a:xfrm>
            <a:off x="5550896"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2" name="矩形 51"/>
          <p:cNvSpPr/>
          <p:nvPr/>
        </p:nvSpPr>
        <p:spPr>
          <a:xfrm>
            <a:off x="7538987"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5" name="矩形 54"/>
          <p:cNvSpPr/>
          <p:nvPr/>
        </p:nvSpPr>
        <p:spPr>
          <a:xfrm>
            <a:off x="9527077" y="3171995"/>
            <a:ext cx="1759372" cy="105987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2" name="组合 61"/>
          <p:cNvGrpSpPr/>
          <p:nvPr/>
        </p:nvGrpSpPr>
        <p:grpSpPr>
          <a:xfrm>
            <a:off x="6158651" y="1628542"/>
            <a:ext cx="543862" cy="794725"/>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5" name="Freeform 9"/>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8"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9"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0"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1"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4" name="等腰三角形 83"/>
          <p:cNvSpPr/>
          <p:nvPr/>
        </p:nvSpPr>
        <p:spPr>
          <a:xfrm flipV="1">
            <a:off x="10284313" y="4231864"/>
            <a:ext cx="244905" cy="21197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90" name="矩形 89"/>
          <p:cNvSpPr/>
          <p:nvPr/>
        </p:nvSpPr>
        <p:spPr>
          <a:xfrm>
            <a:off x="1574716" y="5079762"/>
            <a:ext cx="9711736" cy="578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a:cs typeface="+mn-ea"/>
                <a:sym typeface="+mn-lt"/>
              </a:rPr>
              <a:t>点击添加标题</a:t>
            </a: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13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4" name="Oval 38_11"/>
          <p:cNvSpPr>
            <a:spLocks noChangeArrowheads="1"/>
          </p:cNvSpPr>
          <p:nvPr/>
        </p:nvSpPr>
        <p:spPr bwMode="auto">
          <a:xfrm>
            <a:off x="8457728"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起点</a:t>
            </a:r>
          </a:p>
        </p:txBody>
      </p:sp>
      <p:sp>
        <p:nvSpPr>
          <p:cNvPr id="16" name="矩形 15"/>
          <p:cNvSpPr/>
          <p:nvPr/>
        </p:nvSpPr>
        <p:spPr>
          <a:xfrm>
            <a:off x="4717190" y="13854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17" name="Oval 38"/>
          <p:cNvSpPr>
            <a:spLocks noChangeArrowheads="1"/>
          </p:cNvSpPr>
          <p:nvPr/>
        </p:nvSpPr>
        <p:spPr bwMode="auto">
          <a:xfrm>
            <a:off x="3113269"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第一季度</a:t>
            </a:r>
          </a:p>
        </p:txBody>
      </p:sp>
      <p:sp>
        <p:nvSpPr>
          <p:cNvPr id="18" name="Oval 38_14"/>
          <p:cNvSpPr>
            <a:spLocks noChangeArrowheads="1"/>
          </p:cNvSpPr>
          <p:nvPr/>
        </p:nvSpPr>
        <p:spPr bwMode="auto">
          <a:xfrm>
            <a:off x="3113269"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第二季度</a:t>
            </a:r>
          </a:p>
        </p:txBody>
      </p:sp>
      <p:sp>
        <p:nvSpPr>
          <p:cNvPr id="19" name="矩形 18"/>
          <p:cNvSpPr/>
          <p:nvPr/>
        </p:nvSpPr>
        <p:spPr>
          <a:xfrm>
            <a:off x="4717190" y="31856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20" name="Oval 38_16"/>
          <p:cNvSpPr>
            <a:spLocks noChangeArrowheads="1"/>
          </p:cNvSpPr>
          <p:nvPr/>
        </p:nvSpPr>
        <p:spPr bwMode="auto">
          <a:xfrm>
            <a:off x="8468232"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第三季度</a:t>
            </a:r>
          </a:p>
        </p:txBody>
      </p:sp>
      <p:sp>
        <p:nvSpPr>
          <p:cNvPr id="21" name="Oval 38_17"/>
          <p:cNvSpPr>
            <a:spLocks noChangeArrowheads="1"/>
          </p:cNvSpPr>
          <p:nvPr/>
        </p:nvSpPr>
        <p:spPr bwMode="auto">
          <a:xfrm>
            <a:off x="8468232" y="4663608"/>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第四季度</a:t>
            </a:r>
          </a:p>
        </p:txBody>
      </p:sp>
      <p:sp>
        <p:nvSpPr>
          <p:cNvPr id="22" name="矩形 21"/>
          <p:cNvSpPr/>
          <p:nvPr/>
        </p:nvSpPr>
        <p:spPr>
          <a:xfrm>
            <a:off x="1164490" y="5057824"/>
            <a:ext cx="6897783"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点击添加文本点击添加文本点击添加文本点击添加文本</a:t>
            </a: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3069" y="3060513"/>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3069" y="4566086"/>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974" y="1629595"/>
            <a:ext cx="2633964" cy="1254695"/>
            <a:chOff x="8835092" y="1945063"/>
            <a:chExt cx="2483676" cy="1180844"/>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8" name="文本框 12"/>
            <p:cNvSpPr txBox="1"/>
            <p:nvPr/>
          </p:nvSpPr>
          <p:spPr>
            <a:xfrm>
              <a:off x="8872836" y="2273941"/>
              <a:ext cx="2445932" cy="851966"/>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9" name="组合 8"/>
          <p:cNvGrpSpPr/>
          <p:nvPr/>
        </p:nvGrpSpPr>
        <p:grpSpPr>
          <a:xfrm>
            <a:off x="500682" y="3136184"/>
            <a:ext cx="2633964" cy="1281547"/>
            <a:chOff x="8835092" y="2033592"/>
            <a:chExt cx="2483676" cy="1206104"/>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1" name="文本框 15"/>
            <p:cNvSpPr txBox="1"/>
            <p:nvPr/>
          </p:nvSpPr>
          <p:spPr>
            <a:xfrm>
              <a:off x="8872836" y="2387739"/>
              <a:ext cx="2445932" cy="851957"/>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2" name="组合 11"/>
          <p:cNvGrpSpPr/>
          <p:nvPr/>
        </p:nvGrpSpPr>
        <p:grpSpPr>
          <a:xfrm>
            <a:off x="510971" y="4629294"/>
            <a:ext cx="2647306" cy="1268137"/>
            <a:chOff x="8835092" y="2046239"/>
            <a:chExt cx="2496257" cy="1193494"/>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4" name="文本框 18"/>
            <p:cNvSpPr txBox="1"/>
            <p:nvPr/>
          </p:nvSpPr>
          <p:spPr>
            <a:xfrm>
              <a:off x="8885416" y="2387769"/>
              <a:ext cx="2445933" cy="851964"/>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5" name="组合 14"/>
          <p:cNvGrpSpPr/>
          <p:nvPr/>
        </p:nvGrpSpPr>
        <p:grpSpPr>
          <a:xfrm>
            <a:off x="3466163" y="3908722"/>
            <a:ext cx="2472813"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cs typeface="+mn-ea"/>
                <a:sym typeface="+mn-lt"/>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4544" y="3908722"/>
            <a:ext cx="2472813"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43129" y="3908722"/>
            <a:ext cx="2472813"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6163" y="1868389"/>
            <a:ext cx="2472813"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grpSp>
      <p:grpSp>
        <p:nvGrpSpPr>
          <p:cNvPr id="40" name="组合 39"/>
          <p:cNvGrpSpPr/>
          <p:nvPr/>
        </p:nvGrpSpPr>
        <p:grpSpPr>
          <a:xfrm>
            <a:off x="6310706" y="1868389"/>
            <a:ext cx="2472813" cy="204033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mn-lt"/>
                  <a:cs typeface="+mn-ea"/>
                  <a:sym typeface="+mn-lt"/>
                </a:rPr>
                <a:t>添加标题</a:t>
              </a:r>
            </a:p>
          </p:txBody>
        </p:sp>
      </p:grpSp>
      <p:grpSp>
        <p:nvGrpSpPr>
          <p:cNvPr id="44" name="组合 43"/>
          <p:cNvGrpSpPr/>
          <p:nvPr/>
        </p:nvGrpSpPr>
        <p:grpSpPr>
          <a:xfrm>
            <a:off x="9151209" y="1868389"/>
            <a:ext cx="2472813"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mn-lt"/>
                  <a:cs typeface="+mn-ea"/>
                  <a:sym typeface="+mn-lt"/>
                </a:rPr>
                <a:t>添加标题</a:t>
              </a:r>
            </a:p>
          </p:txBody>
        </p:sp>
      </p:grpSp>
      <p:sp>
        <p:nvSpPr>
          <p:cNvPr id="4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8" name="矩形 4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a:t>
            </a: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a:t>
            </a: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21" name="Freeform 4"/>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2" name="Freeform 6"/>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rgbClr val="414455"/>
              </a:solidFill>
              <a:effectLst/>
              <a:uLnTx/>
              <a:uFillTx/>
              <a:cs typeface="+mn-ea"/>
              <a:sym typeface="+mn-lt"/>
            </a:endParaRPr>
          </a:p>
        </p:txBody>
      </p:sp>
      <p:sp>
        <p:nvSpPr>
          <p:cNvPr id="23" name="Freeform 8"/>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4" name="Freeform 6"/>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cs typeface="+mn-ea"/>
              <a:sym typeface="+mn-lt"/>
            </a:endParaRPr>
          </a:p>
        </p:txBody>
      </p:sp>
      <p:sp>
        <p:nvSpPr>
          <p:cNvPr id="12" name="矩形 11"/>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5" name="Freeform 9"/>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6" name="Freeform 10"/>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7" name="Freeform 8"/>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8" name="Rectangle 19_5"/>
          <p:cNvSpPr>
            <a:spLocks noChangeArrowheads="1"/>
          </p:cNvSpPr>
          <p:nvPr/>
        </p:nvSpPr>
        <p:spPr bwMode="gray">
          <a:xfrm>
            <a:off x="1202631"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9" name="Rectangle 19_6"/>
          <p:cNvSpPr>
            <a:spLocks noChangeArrowheads="1"/>
          </p:cNvSpPr>
          <p:nvPr/>
        </p:nvSpPr>
        <p:spPr bwMode="gray">
          <a:xfrm>
            <a:off x="6320748"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10" name="Rectangle 19_7"/>
          <p:cNvSpPr>
            <a:spLocks noChangeArrowheads="1"/>
          </p:cNvSpPr>
          <p:nvPr/>
        </p:nvSpPr>
        <p:spPr bwMode="gray">
          <a:xfrm>
            <a:off x="6320748" y="1321087"/>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p>
        </p:txBody>
      </p:sp>
      <p:sp>
        <p:nvSpPr>
          <p:cNvPr id="11" name="Rectangle 19"/>
          <p:cNvSpPr>
            <a:spLocks noChangeArrowheads="1"/>
          </p:cNvSpPr>
          <p:nvPr/>
        </p:nvSpPr>
        <p:spPr bwMode="gray">
          <a:xfrm>
            <a:off x="1202631" y="1321087"/>
            <a:ext cx="4930839" cy="429074"/>
          </a:xfrm>
          <a:prstGeom prst="rect">
            <a:avLst/>
          </a:prstGeom>
          <a:solidFill>
            <a:schemeClr val="accent1"/>
          </a:solidFill>
          <a:ln w="12700">
            <a:noFill/>
            <a:round/>
          </a:ln>
          <a:effectLst/>
        </p:spPr>
        <p:txBody>
          <a:bodyPr wrap="none" lIns="108386" tIns="54194" rIns="108386" bIns="54194" anchor="ctr"/>
          <a:lstStyle/>
          <a:p>
            <a:r>
              <a:rPr lang="zh-CN" altLang="en-US" sz="1900" b="1" noProof="1">
                <a:solidFill>
                  <a:schemeClr val="bg1"/>
                </a:solidFill>
                <a:cs typeface="+mn-ea"/>
                <a:sym typeface="+mn-lt"/>
              </a:rPr>
              <a:t>点击添加标题</a:t>
            </a:r>
            <a:endParaRPr lang="de-DE" sz="1900" b="1" noProof="1">
              <a:solidFill>
                <a:schemeClr val="bg1"/>
              </a:solidFill>
              <a:cs typeface="+mn-ea"/>
              <a:sym typeface="+mn-lt"/>
            </a:endParaRPr>
          </a:p>
        </p:txBody>
      </p:sp>
      <p:grpSp>
        <p:nvGrpSpPr>
          <p:cNvPr id="12" name="Gruppieren 43"/>
          <p:cNvGrpSpPr/>
          <p:nvPr/>
        </p:nvGrpSpPr>
        <p:grpSpPr bwMode="gray">
          <a:xfrm>
            <a:off x="5067009" y="2665453"/>
            <a:ext cx="2296205" cy="2311815"/>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cs typeface="+mn-ea"/>
                <a:sym typeface="+mn-lt"/>
              </a:endParaRPr>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cs typeface="+mn-ea"/>
                <a:sym typeface="+mn-lt"/>
              </a:endParaRPr>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cs typeface="+mn-ea"/>
                <a:sym typeface="+mn-lt"/>
              </a:endParaRPr>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
        <p:nvSpPr>
          <p:cNvPr id="23" name="TextBox 22"/>
          <p:cNvSpPr txBox="1"/>
          <p:nvPr/>
        </p:nvSpPr>
        <p:spPr>
          <a:xfrm>
            <a:off x="1653967" y="2493690"/>
            <a:ext cx="5165288" cy="1446582"/>
          </a:xfrm>
          <a:prstGeom prst="rect">
            <a:avLst/>
          </a:prstGeom>
          <a:noFill/>
        </p:spPr>
        <p:txBody>
          <a:bodyPr wrap="square" lIns="91472" tIns="45736" rIns="91472" bIns="45736" rtlCol="0" anchor="ctr">
            <a:spAutoFit/>
          </a:bodyPr>
          <a:lstStyle/>
          <a:p>
            <a:pPr algn="ctr"/>
            <a:r>
              <a:rPr lang="en-US" altLang="zh-CN" sz="8800" b="1" dirty="0">
                <a:solidFill>
                  <a:schemeClr val="accent1"/>
                </a:solidFill>
                <a:cs typeface="+mn-ea"/>
                <a:sym typeface="+mn-lt"/>
              </a:rPr>
              <a:t>THANKS</a:t>
            </a:r>
            <a:r>
              <a:rPr lang="zh-CN" altLang="en-US" sz="8800" b="1" dirty="0">
                <a:solidFill>
                  <a:schemeClr val="accent1"/>
                </a:solidFill>
                <a:cs typeface="+mn-ea"/>
                <a:sym typeface="+mn-lt"/>
              </a:rPr>
              <a:t>！</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3"/>
                                        </p:tgtEl>
                                        <p:attrNameLst>
                                          <p:attrName>style.visibility</p:attrName>
                                        </p:attrNameLst>
                                      </p:cBhvr>
                                      <p:to>
                                        <p:strVal val="visible"/>
                                      </p:to>
                                    </p:set>
                                    <p:anim calcmode="lin" valueType="num">
                                      <p:cBhvr>
                                        <p:cTn id="7" dur="250" fill="hold"/>
                                        <p:tgtEl>
                                          <p:spTgt spid="23"/>
                                        </p:tgtEl>
                                        <p:attrNameLst>
                                          <p:attrName>ppt_x</p:attrName>
                                        </p:attrNameLst>
                                      </p:cBhvr>
                                      <p:tavLst>
                                        <p:tav tm="0">
                                          <p:val>
                                            <p:strVal val="#ppt_x"/>
                                          </p:val>
                                        </p:tav>
                                        <p:tav tm="100000">
                                          <p:val>
                                            <p:strVal val="#ppt_x"/>
                                          </p:val>
                                        </p:tav>
                                      </p:tavLst>
                                    </p:anim>
                                    <p:anim calcmode="lin" valueType="num">
                                      <p:cBhvr>
                                        <p:cTn id="8" dur="250" fill="hold"/>
                                        <p:tgtEl>
                                          <p:spTgt spid="23"/>
                                        </p:tgtEl>
                                        <p:attrNameLst>
                                          <p:attrName>ppt_y</p:attrName>
                                        </p:attrNameLst>
                                      </p:cBhvr>
                                      <p:tavLst>
                                        <p:tav tm="0">
                                          <p:val>
                                            <p:strVal val="#ppt_y-#ppt_h/2"/>
                                          </p:val>
                                        </p:tav>
                                        <p:tav tm="100000">
                                          <p:val>
                                            <p:strVal val="#ppt_y"/>
                                          </p:val>
                                        </p:tav>
                                      </p:tavLst>
                                    </p:anim>
                                    <p:anim calcmode="lin" valueType="num">
                                      <p:cBhvr>
                                        <p:cTn id="9" dur="250" fill="hold"/>
                                        <p:tgtEl>
                                          <p:spTgt spid="23"/>
                                        </p:tgtEl>
                                        <p:attrNameLst>
                                          <p:attrName>ppt_w</p:attrName>
                                        </p:attrNameLst>
                                      </p:cBhvr>
                                      <p:tavLst>
                                        <p:tav tm="0">
                                          <p:val>
                                            <p:strVal val="#ppt_w"/>
                                          </p:val>
                                        </p:tav>
                                        <p:tav tm="100000">
                                          <p:val>
                                            <p:strVal val="#ppt_w"/>
                                          </p:val>
                                        </p:tav>
                                      </p:tavLst>
                                    </p:anim>
                                    <p:anim calcmode="lin" valueType="num">
                                      <p:cBhvr>
                                        <p:cTn id="10" dur="250" fill="hold"/>
                                        <p:tgtEl>
                                          <p:spTgt spid="23"/>
                                        </p:tgtEl>
                                        <p:attrNameLst>
                                          <p:attrName>ppt_h</p:attrName>
                                        </p:attrNameLst>
                                      </p:cBhvr>
                                      <p:tavLst>
                                        <p:tav tm="0">
                                          <p:val>
                                            <p:fltVal val="0"/>
                                          </p:val>
                                        </p:tav>
                                        <p:tav tm="100000">
                                          <p:val>
                                            <p:strVal val="#ppt_h"/>
                                          </p:val>
                                        </p:tav>
                                      </p:tavLst>
                                    </p:anim>
                                  </p:childTnLst>
                                </p:cTn>
                              </p:par>
                              <p:par>
                                <p:cTn id="11" presetID="42"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装饰工作汇报PPT模板2"/>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heme/theme1.xml><?xml version="1.0" encoding="utf-8"?>
<a:theme xmlns:a="http://schemas.openxmlformats.org/drawingml/2006/main" name="第一PPT，www.1ppt.com">
  <a:themeElements>
    <a:clrScheme name="自定义 16">
      <a:dk1>
        <a:sysClr val="windowText" lastClr="000000"/>
      </a:dk1>
      <a:lt1>
        <a:sysClr val="window" lastClr="FFFFFF"/>
      </a:lt1>
      <a:dk2>
        <a:srgbClr val="455F51"/>
      </a:dk2>
      <a:lt2>
        <a:srgbClr val="E3DED1"/>
      </a:lt2>
      <a:accent1>
        <a:srgbClr val="669900"/>
      </a:accent1>
      <a:accent2>
        <a:srgbClr val="FFC000"/>
      </a:accent2>
      <a:accent3>
        <a:srgbClr val="C0CF3A"/>
      </a:accent3>
      <a:accent4>
        <a:srgbClr val="029676"/>
      </a:accent4>
      <a:accent5>
        <a:srgbClr val="4AB5C4"/>
      </a:accent5>
      <a:accent6>
        <a:srgbClr val="0989B1"/>
      </a:accent6>
      <a:hlink>
        <a:srgbClr val="6B9F25"/>
      </a:hlink>
      <a:folHlink>
        <a:srgbClr val="BA6906"/>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3250</Words>
  <Application>Microsoft Office PowerPoint</Application>
  <PresentationFormat>自定义</PresentationFormat>
  <Paragraphs>473</Paragraphs>
  <Slides>36</Slides>
  <Notes>36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36</vt:i4>
      </vt:variant>
    </vt:vector>
  </HeadingPairs>
  <TitlesOfParts>
    <vt:vector size="43" baseType="lpstr">
      <vt:lpstr>宋体</vt:lpstr>
      <vt:lpstr>微软雅黑</vt:lpstr>
      <vt:lpstr>Arial</vt:lpstr>
      <vt:lpstr>Arial Black</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三角形装饰工作汇报PPT模板2</dc:title>
  <dc:creator>第一PPT</dc:creator>
  <cp:keywords>www.1ppt.com</cp:keywords>
  <cp:lastModifiedBy>faith123</cp:lastModifiedBy>
  <cp:revision>102</cp:revision>
  <dcterms:created xsi:type="dcterms:W3CDTF">2014-08-23T07:50:00Z</dcterms:created>
  <dcterms:modified xsi:type="dcterms:W3CDTF">2020-06-04T05:47:33Z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