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>
                <a:latin typeface="微软雅黑" panose="020B0503020204020204" pitchFamily="34" charset="-122"/>
              </a:rPr>
              <a:t>2020/6/30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>
                <a:latin typeface="微软雅黑" panose="020B0503020204020204" pitchFamily="34" charset="-122"/>
              </a:rPr>
              <a:t>‹#›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fld id="{06024D97-E667-405D-B634-E583E2108D71}" type="datetimeFigureOut">
              <a:rPr lang="zh-CN" altLang="en-US" smtClean="0"/>
              <a:pPr>
                <a:defRPr/>
              </a:pPr>
              <a:t>2020/6/30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fld id="{418F03C3-53C1-4F10-8DAF-D1F318E96C6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微软雅黑" panose="020B0503020204020204" pitchFamily="34" charset="-122"/>
              </a:rPr>
              <a:pPr/>
              <a:t>2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2020/6/30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54006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书法创意课程介绍</a:t>
            </a:r>
            <a:r>
              <a:rPr lang="en-US" altLang="zh-CN" sz="36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34">
            <a:extLst>
              <a:ext uri="{FF2B5EF4-FFF2-40B4-BE49-F238E27FC236}">
                <a16:creationId xmlns:a16="http://schemas.microsoft.com/office/drawing/2014/main" xmlns="" id="{4E352B30-B233-45D8-B7A4-51A3F4FE57B0}"/>
              </a:ext>
            </a:extLst>
          </p:cNvPr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xmlns="" id="{C9625F07-9688-487D-B7D3-EB172DEC5675}"/>
              </a:ext>
            </a:extLst>
          </p:cNvPr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2B84DFDE-E6E8-4B4E-9A8B-22C16A9C468C}"/>
              </a:ext>
            </a:extLst>
          </p:cNvPr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6" grpId="0" animBg="1"/>
      <p:bldP spid="42" grpId="0" animBg="1"/>
      <p:bldP spid="48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4" y="743527"/>
            <a:ext cx="287630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773191" y="743527"/>
            <a:ext cx="306004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482E6A-71CB-4A4E-8864-90805CE41C62}"/>
              </a:ext>
            </a:extLst>
          </p:cNvPr>
          <p:cNvSpPr/>
          <p:nvPr/>
        </p:nvSpPr>
        <p:spPr>
          <a:xfrm>
            <a:off x="658543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FF264D4B-7E14-4A1F-B426-68AB26416B52}"/>
              </a:ext>
            </a:extLst>
          </p:cNvPr>
          <p:cNvSpPr/>
          <p:nvPr/>
        </p:nvSpPr>
        <p:spPr>
          <a:xfrm>
            <a:off x="6466177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1A4043DE-BE34-4B62-97C8-D1F659DB8FE1}"/>
              </a:ext>
            </a:extLst>
          </p:cNvPr>
          <p:cNvSpPr/>
          <p:nvPr/>
        </p:nvSpPr>
        <p:spPr>
          <a:xfrm>
            <a:off x="3562360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4388646-3318-43D1-B9B1-D0116CCC85EE}"/>
              </a:ext>
            </a:extLst>
          </p:cNvPr>
          <p:cNvSpPr/>
          <p:nvPr/>
        </p:nvSpPr>
        <p:spPr>
          <a:xfrm>
            <a:off x="9369995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5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3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85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2" grpId="0" animBg="1"/>
      <p:bldP spid="40" grpId="0" animBg="1"/>
      <p:bldP spid="41" grpId="0" animBg="1"/>
      <p:bldP spid="43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38" grpId="0" animBg="1"/>
      <p:bldP spid="39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9876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Hexagon 23">
            <a:extLst>
              <a:ext uri="{FF2B5EF4-FFF2-40B4-BE49-F238E27FC236}">
                <a16:creationId xmlns:a16="http://schemas.microsoft.com/office/drawing/2014/main" xmlns="" id="{184DFEED-E647-47F7-86BA-0482EDD9B642}"/>
              </a:ext>
            </a:extLst>
          </p:cNvPr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Hexagon 33">
            <a:extLst>
              <a:ext uri="{FF2B5EF4-FFF2-40B4-BE49-F238E27FC236}">
                <a16:creationId xmlns:a16="http://schemas.microsoft.com/office/drawing/2014/main" xmlns="" id="{9A381180-69DC-4A06-B1CB-AF130AEEE57C}"/>
              </a:ext>
            </a:extLst>
          </p:cNvPr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Hexagon 36">
            <a:extLst>
              <a:ext uri="{FF2B5EF4-FFF2-40B4-BE49-F238E27FC236}">
                <a16:creationId xmlns:a16="http://schemas.microsoft.com/office/drawing/2014/main" xmlns="" id="{06D8C8AD-B2E9-4FD5-A035-29BDDFE62B3B}"/>
              </a:ext>
            </a:extLst>
          </p:cNvPr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4" y="743527"/>
            <a:ext cx="2895201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03921" y="220837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03920" y="3160455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03920" y="411459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03921" y="5068728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D11469C-F811-4221-8362-F981D58BF78B}"/>
              </a:ext>
            </a:extLst>
          </p:cNvPr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7FDE75F-0F64-41B4-BC40-48929CD28AC8}"/>
              </a:ext>
            </a:extLst>
          </p:cNvPr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C53B817-9AA0-43FA-BC36-5CADE1A97E37}"/>
              </a:ext>
            </a:extLst>
          </p:cNvPr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0"/>
            <a:ext cx="2700245" cy="667961"/>
            <a:chOff x="5228512" y="1109269"/>
            <a:chExt cx="2871880" cy="547016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3531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4"/>
            <a:ext cx="2700245" cy="667964"/>
            <a:chOff x="5228512" y="1869180"/>
            <a:chExt cx="2871880" cy="547019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7"/>
            <a:ext cx="2700245" cy="667964"/>
            <a:chOff x="5228512" y="2629091"/>
            <a:chExt cx="2871880" cy="547019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1"/>
            <a:ext cx="2700245" cy="667964"/>
            <a:chOff x="5228512" y="3299800"/>
            <a:chExt cx="2871880" cy="547019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2"/>
            <a:ext cx="2700245" cy="667965"/>
            <a:chOff x="5228512" y="4059711"/>
            <a:chExt cx="2871880" cy="547020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4218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8040" y="1786760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5359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5527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FIRST_PUBLISH" val="1"/>
  <p:tag name="ISPRING_PRESENTATION_TITLE" val="简约彩色扁平化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2969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简约彩色扁平化报告PPT模板</dc:title>
  <dc:creator/>
  <cp:lastModifiedBy/>
  <cp:revision>1</cp:revision>
  <dcterms:created xsi:type="dcterms:W3CDTF">2016-11-28T19:55:50Z</dcterms:created>
  <dcterms:modified xsi:type="dcterms:W3CDTF">2020-06-30T05:56:43Z</dcterms:modified>
</cp:coreProperties>
</file>