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256" r:id="rId3"/>
    <p:sldId id="260" r:id="rId4"/>
    <p:sldId id="261" r:id="rId5"/>
    <p:sldId id="781" r:id="rId7"/>
    <p:sldId id="835" r:id="rId8"/>
    <p:sldId id="546" r:id="rId9"/>
    <p:sldId id="868" r:id="rId10"/>
    <p:sldId id="501" r:id="rId11"/>
    <p:sldId id="836" r:id="rId12"/>
    <p:sldId id="263" r:id="rId13"/>
    <p:sldId id="869" r:id="rId14"/>
    <p:sldId id="519" r:id="rId15"/>
    <p:sldId id="470" r:id="rId16"/>
    <p:sldId id="754" r:id="rId17"/>
    <p:sldId id="870" r:id="rId18"/>
    <p:sldId id="768" r:id="rId19"/>
    <p:sldId id="854" r:id="rId20"/>
    <p:sldId id="478" r:id="rId21"/>
    <p:sldId id="871" r:id="rId22"/>
    <p:sldId id="872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696A"/>
    <a:srgbClr val="008282"/>
    <a:srgbClr val="EBCB2D"/>
    <a:srgbClr val="E9C517"/>
    <a:srgbClr val="1366B1"/>
    <a:srgbClr val="115A9F"/>
    <a:srgbClr val="F6F7F7"/>
    <a:srgbClr val="D8E4E9"/>
    <a:srgbClr val="E7ED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42" autoAdjust="0"/>
    <p:restoredTop sz="94660"/>
  </p:normalViewPr>
  <p:slideViewPr>
    <p:cSldViewPr snapToGrid="0">
      <p:cViewPr varScale="1">
        <p:scale>
          <a:sx n="63" d="100"/>
          <a:sy n="63" d="100"/>
        </p:scale>
        <p:origin x="677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8B6700-0BCB-44C9-8A75-B286D4BA990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BFD45D-2608-4C26-BCB9-6BFDEC307F82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/>
              <a:t>内容页</a:t>
            </a:r>
            <a:endParaRPr lang="en-US" altLang="zh-CN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/>
              <a:t>5</a:t>
            </a:r>
            <a:r>
              <a:rPr lang="zh-CN" altLang="en-US" dirty="0"/>
              <a:t>项目；</a:t>
            </a:r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38A104-FA7E-4194-A236-9257BFDCB3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/>
              <a:t>内容页</a:t>
            </a:r>
            <a:endParaRPr lang="en-US" altLang="zh-CN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/>
              <a:t>1</a:t>
            </a:r>
            <a:r>
              <a:rPr lang="zh-CN" altLang="en-US" dirty="0"/>
              <a:t>栏文字段；</a:t>
            </a:r>
            <a:endParaRPr lang="en-US" altLang="zh-CN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/>
              <a:t>3</a:t>
            </a:r>
            <a:r>
              <a:rPr lang="zh-CN" altLang="en-US" dirty="0"/>
              <a:t>项目；</a:t>
            </a:r>
            <a:endParaRPr lang="en-US" altLang="zh-CN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38A104-FA7E-4194-A236-9257BFDCB3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 userDrawn="1"/>
        </p:nvGrpSpPr>
        <p:grpSpPr>
          <a:xfrm>
            <a:off x="279430" y="302901"/>
            <a:ext cx="1146527" cy="6313061"/>
            <a:chOff x="278636" y="285477"/>
            <a:chExt cx="1146527" cy="6313061"/>
          </a:xfrm>
        </p:grpSpPr>
        <p:grpSp>
          <p:nvGrpSpPr>
            <p:cNvPr id="4" name="组合 3"/>
            <p:cNvGrpSpPr/>
            <p:nvPr/>
          </p:nvGrpSpPr>
          <p:grpSpPr>
            <a:xfrm rot="16200000">
              <a:off x="205435" y="5525213"/>
              <a:ext cx="1146527" cy="1000124"/>
              <a:chOff x="260051" y="300343"/>
              <a:chExt cx="1146527" cy="1000124"/>
            </a:xfrm>
          </p:grpSpPr>
          <p:sp>
            <p:nvSpPr>
              <p:cNvPr id="32" name="椭圆 31"/>
              <p:cNvSpPr/>
              <p:nvPr/>
            </p:nvSpPr>
            <p:spPr>
              <a:xfrm rot="5400000">
                <a:off x="6156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椭圆 32"/>
              <p:cNvSpPr/>
              <p:nvPr/>
            </p:nvSpPr>
            <p:spPr>
              <a:xfrm rot="5400000">
                <a:off x="6156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椭圆 33"/>
              <p:cNvSpPr/>
              <p:nvPr/>
            </p:nvSpPr>
            <p:spPr>
              <a:xfrm rot="5400000">
                <a:off x="6156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椭圆 34"/>
              <p:cNvSpPr/>
              <p:nvPr/>
            </p:nvSpPr>
            <p:spPr>
              <a:xfrm rot="5400000">
                <a:off x="6156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椭圆 35"/>
              <p:cNvSpPr/>
              <p:nvPr/>
            </p:nvSpPr>
            <p:spPr>
              <a:xfrm rot="5400000">
                <a:off x="6156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椭圆 36"/>
              <p:cNvSpPr/>
              <p:nvPr/>
            </p:nvSpPr>
            <p:spPr>
              <a:xfrm rot="5400000">
                <a:off x="6156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椭圆 37"/>
              <p:cNvSpPr/>
              <p:nvPr/>
            </p:nvSpPr>
            <p:spPr>
              <a:xfrm rot="5400000">
                <a:off x="7934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椭圆 38"/>
              <p:cNvSpPr/>
              <p:nvPr/>
            </p:nvSpPr>
            <p:spPr>
              <a:xfrm rot="5400000">
                <a:off x="7934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椭圆 39"/>
              <p:cNvSpPr/>
              <p:nvPr/>
            </p:nvSpPr>
            <p:spPr>
              <a:xfrm rot="5400000">
                <a:off x="2600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椭圆 40"/>
              <p:cNvSpPr/>
              <p:nvPr/>
            </p:nvSpPr>
            <p:spPr>
              <a:xfrm rot="5400000">
                <a:off x="2600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椭圆 41"/>
              <p:cNvSpPr/>
              <p:nvPr/>
            </p:nvSpPr>
            <p:spPr>
              <a:xfrm rot="5400000">
                <a:off x="2600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椭圆 42"/>
              <p:cNvSpPr/>
              <p:nvPr/>
            </p:nvSpPr>
            <p:spPr>
              <a:xfrm rot="5400000">
                <a:off x="2600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椭圆 43"/>
              <p:cNvSpPr/>
              <p:nvPr/>
            </p:nvSpPr>
            <p:spPr>
              <a:xfrm rot="5400000">
                <a:off x="2600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椭圆 44"/>
              <p:cNvSpPr/>
              <p:nvPr/>
            </p:nvSpPr>
            <p:spPr>
              <a:xfrm rot="5400000">
                <a:off x="2600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椭圆 45"/>
              <p:cNvSpPr/>
              <p:nvPr/>
            </p:nvSpPr>
            <p:spPr>
              <a:xfrm rot="5400000">
                <a:off x="4378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椭圆 46"/>
              <p:cNvSpPr/>
              <p:nvPr/>
            </p:nvSpPr>
            <p:spPr>
              <a:xfrm rot="5400000">
                <a:off x="4378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椭圆 47"/>
              <p:cNvSpPr/>
              <p:nvPr/>
            </p:nvSpPr>
            <p:spPr>
              <a:xfrm rot="5400000">
                <a:off x="4378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椭圆 48"/>
              <p:cNvSpPr/>
              <p:nvPr/>
            </p:nvSpPr>
            <p:spPr>
              <a:xfrm rot="5400000">
                <a:off x="4378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椭圆 49"/>
              <p:cNvSpPr/>
              <p:nvPr/>
            </p:nvSpPr>
            <p:spPr>
              <a:xfrm rot="5400000">
                <a:off x="4378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椭圆 50"/>
              <p:cNvSpPr/>
              <p:nvPr/>
            </p:nvSpPr>
            <p:spPr>
              <a:xfrm rot="5400000">
                <a:off x="4378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椭圆 51"/>
              <p:cNvSpPr/>
              <p:nvPr/>
            </p:nvSpPr>
            <p:spPr>
              <a:xfrm rot="5400000">
                <a:off x="13494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" name="椭圆 52"/>
              <p:cNvSpPr/>
              <p:nvPr/>
            </p:nvSpPr>
            <p:spPr>
              <a:xfrm rot="5400000">
                <a:off x="13494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椭圆 53"/>
              <p:cNvSpPr/>
              <p:nvPr/>
            </p:nvSpPr>
            <p:spPr>
              <a:xfrm rot="5400000">
                <a:off x="9938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椭圆 54"/>
              <p:cNvSpPr/>
              <p:nvPr/>
            </p:nvSpPr>
            <p:spPr>
              <a:xfrm rot="5400000">
                <a:off x="9938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椭圆 55"/>
              <p:cNvSpPr/>
              <p:nvPr/>
            </p:nvSpPr>
            <p:spPr>
              <a:xfrm rot="5400000">
                <a:off x="11716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椭圆 56"/>
              <p:cNvSpPr/>
              <p:nvPr/>
            </p:nvSpPr>
            <p:spPr>
              <a:xfrm rot="5400000">
                <a:off x="11716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278636" y="285477"/>
              <a:ext cx="1146527" cy="1000124"/>
              <a:chOff x="260051" y="300343"/>
              <a:chExt cx="1146527" cy="1000124"/>
            </a:xfrm>
          </p:grpSpPr>
          <p:sp>
            <p:nvSpPr>
              <p:cNvPr id="6" name="椭圆 5"/>
              <p:cNvSpPr/>
              <p:nvPr/>
            </p:nvSpPr>
            <p:spPr>
              <a:xfrm rot="5400000">
                <a:off x="6156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 rot="5400000">
                <a:off x="6156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 rot="5400000">
                <a:off x="6156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 rot="5400000">
                <a:off x="6156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椭圆 9"/>
              <p:cNvSpPr/>
              <p:nvPr/>
            </p:nvSpPr>
            <p:spPr>
              <a:xfrm rot="5400000">
                <a:off x="6156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椭圆 10"/>
              <p:cNvSpPr/>
              <p:nvPr/>
            </p:nvSpPr>
            <p:spPr>
              <a:xfrm rot="5400000">
                <a:off x="6156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椭圆 11"/>
              <p:cNvSpPr/>
              <p:nvPr/>
            </p:nvSpPr>
            <p:spPr>
              <a:xfrm rot="5400000">
                <a:off x="7934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 rot="5400000">
                <a:off x="7934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椭圆 13"/>
              <p:cNvSpPr/>
              <p:nvPr/>
            </p:nvSpPr>
            <p:spPr>
              <a:xfrm rot="5400000">
                <a:off x="2600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椭圆 14"/>
              <p:cNvSpPr/>
              <p:nvPr/>
            </p:nvSpPr>
            <p:spPr>
              <a:xfrm rot="5400000">
                <a:off x="2600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椭圆 15"/>
              <p:cNvSpPr/>
              <p:nvPr/>
            </p:nvSpPr>
            <p:spPr>
              <a:xfrm rot="5400000">
                <a:off x="2600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椭圆 16"/>
              <p:cNvSpPr/>
              <p:nvPr/>
            </p:nvSpPr>
            <p:spPr>
              <a:xfrm rot="5400000">
                <a:off x="2600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椭圆 17"/>
              <p:cNvSpPr/>
              <p:nvPr/>
            </p:nvSpPr>
            <p:spPr>
              <a:xfrm rot="5400000">
                <a:off x="2600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椭圆 18"/>
              <p:cNvSpPr/>
              <p:nvPr/>
            </p:nvSpPr>
            <p:spPr>
              <a:xfrm rot="5400000">
                <a:off x="2600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椭圆 19"/>
              <p:cNvSpPr/>
              <p:nvPr/>
            </p:nvSpPr>
            <p:spPr>
              <a:xfrm rot="5400000">
                <a:off x="4378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椭圆 20"/>
              <p:cNvSpPr/>
              <p:nvPr/>
            </p:nvSpPr>
            <p:spPr>
              <a:xfrm rot="5400000">
                <a:off x="4378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椭圆 21"/>
              <p:cNvSpPr/>
              <p:nvPr/>
            </p:nvSpPr>
            <p:spPr>
              <a:xfrm rot="5400000">
                <a:off x="4378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椭圆 22"/>
              <p:cNvSpPr/>
              <p:nvPr/>
            </p:nvSpPr>
            <p:spPr>
              <a:xfrm rot="5400000">
                <a:off x="4378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椭圆 23"/>
              <p:cNvSpPr/>
              <p:nvPr/>
            </p:nvSpPr>
            <p:spPr>
              <a:xfrm rot="5400000">
                <a:off x="4378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椭圆 24"/>
              <p:cNvSpPr/>
              <p:nvPr/>
            </p:nvSpPr>
            <p:spPr>
              <a:xfrm rot="5400000">
                <a:off x="4378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椭圆 25"/>
              <p:cNvSpPr/>
              <p:nvPr/>
            </p:nvSpPr>
            <p:spPr>
              <a:xfrm rot="5400000">
                <a:off x="13494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/>
              <p:cNvSpPr/>
              <p:nvPr/>
            </p:nvSpPr>
            <p:spPr>
              <a:xfrm rot="5400000">
                <a:off x="13494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椭圆 27"/>
              <p:cNvSpPr/>
              <p:nvPr/>
            </p:nvSpPr>
            <p:spPr>
              <a:xfrm rot="5400000">
                <a:off x="9938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椭圆 28"/>
              <p:cNvSpPr/>
              <p:nvPr/>
            </p:nvSpPr>
            <p:spPr>
              <a:xfrm rot="5400000">
                <a:off x="9938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椭圆 29"/>
              <p:cNvSpPr/>
              <p:nvPr/>
            </p:nvSpPr>
            <p:spPr>
              <a:xfrm rot="5400000">
                <a:off x="11716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椭圆 30"/>
              <p:cNvSpPr/>
              <p:nvPr/>
            </p:nvSpPr>
            <p:spPr>
              <a:xfrm rot="5400000">
                <a:off x="11716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58" name="组合 57"/>
          <p:cNvGrpSpPr/>
          <p:nvPr userDrawn="1"/>
        </p:nvGrpSpPr>
        <p:grpSpPr>
          <a:xfrm flipH="1">
            <a:off x="10780506" y="269888"/>
            <a:ext cx="1146527" cy="6313061"/>
            <a:chOff x="278636" y="285477"/>
            <a:chExt cx="1146527" cy="6313061"/>
          </a:xfrm>
        </p:grpSpPr>
        <p:grpSp>
          <p:nvGrpSpPr>
            <p:cNvPr id="59" name="组合 58"/>
            <p:cNvGrpSpPr/>
            <p:nvPr/>
          </p:nvGrpSpPr>
          <p:grpSpPr>
            <a:xfrm rot="16200000">
              <a:off x="205435" y="5525213"/>
              <a:ext cx="1146527" cy="1000124"/>
              <a:chOff x="260051" y="300343"/>
              <a:chExt cx="1146527" cy="1000124"/>
            </a:xfrm>
          </p:grpSpPr>
          <p:sp>
            <p:nvSpPr>
              <p:cNvPr id="87" name="椭圆 86"/>
              <p:cNvSpPr/>
              <p:nvPr/>
            </p:nvSpPr>
            <p:spPr>
              <a:xfrm rot="5400000">
                <a:off x="6156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8" name="椭圆 87"/>
              <p:cNvSpPr/>
              <p:nvPr/>
            </p:nvSpPr>
            <p:spPr>
              <a:xfrm rot="5400000">
                <a:off x="6156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" name="椭圆 88"/>
              <p:cNvSpPr/>
              <p:nvPr/>
            </p:nvSpPr>
            <p:spPr>
              <a:xfrm rot="5400000">
                <a:off x="6156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0" name="椭圆 89"/>
              <p:cNvSpPr/>
              <p:nvPr/>
            </p:nvSpPr>
            <p:spPr>
              <a:xfrm rot="5400000">
                <a:off x="6156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1" name="椭圆 90"/>
              <p:cNvSpPr/>
              <p:nvPr/>
            </p:nvSpPr>
            <p:spPr>
              <a:xfrm rot="5400000">
                <a:off x="6156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2" name="椭圆 91"/>
              <p:cNvSpPr/>
              <p:nvPr/>
            </p:nvSpPr>
            <p:spPr>
              <a:xfrm rot="5400000">
                <a:off x="6156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3" name="椭圆 92"/>
              <p:cNvSpPr/>
              <p:nvPr/>
            </p:nvSpPr>
            <p:spPr>
              <a:xfrm rot="5400000">
                <a:off x="7934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" name="椭圆 93"/>
              <p:cNvSpPr/>
              <p:nvPr/>
            </p:nvSpPr>
            <p:spPr>
              <a:xfrm rot="5400000">
                <a:off x="7934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5" name="椭圆 94"/>
              <p:cNvSpPr/>
              <p:nvPr/>
            </p:nvSpPr>
            <p:spPr>
              <a:xfrm rot="5400000">
                <a:off x="2600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椭圆 95"/>
              <p:cNvSpPr/>
              <p:nvPr/>
            </p:nvSpPr>
            <p:spPr>
              <a:xfrm rot="5400000">
                <a:off x="2600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7" name="椭圆 96"/>
              <p:cNvSpPr/>
              <p:nvPr/>
            </p:nvSpPr>
            <p:spPr>
              <a:xfrm rot="5400000">
                <a:off x="2600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8" name="椭圆 97"/>
              <p:cNvSpPr/>
              <p:nvPr/>
            </p:nvSpPr>
            <p:spPr>
              <a:xfrm rot="5400000">
                <a:off x="2600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9" name="椭圆 98"/>
              <p:cNvSpPr/>
              <p:nvPr/>
            </p:nvSpPr>
            <p:spPr>
              <a:xfrm rot="5400000">
                <a:off x="2600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0" name="椭圆 99"/>
              <p:cNvSpPr/>
              <p:nvPr/>
            </p:nvSpPr>
            <p:spPr>
              <a:xfrm rot="5400000">
                <a:off x="2600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" name="椭圆 100"/>
              <p:cNvSpPr/>
              <p:nvPr/>
            </p:nvSpPr>
            <p:spPr>
              <a:xfrm rot="5400000">
                <a:off x="4378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" name="椭圆 101"/>
              <p:cNvSpPr/>
              <p:nvPr/>
            </p:nvSpPr>
            <p:spPr>
              <a:xfrm rot="5400000">
                <a:off x="4378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3" name="椭圆 102"/>
              <p:cNvSpPr/>
              <p:nvPr/>
            </p:nvSpPr>
            <p:spPr>
              <a:xfrm rot="5400000">
                <a:off x="4378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椭圆 103"/>
              <p:cNvSpPr/>
              <p:nvPr/>
            </p:nvSpPr>
            <p:spPr>
              <a:xfrm rot="5400000">
                <a:off x="4378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5" name="椭圆 104"/>
              <p:cNvSpPr/>
              <p:nvPr/>
            </p:nvSpPr>
            <p:spPr>
              <a:xfrm rot="5400000">
                <a:off x="4378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6" name="椭圆 105"/>
              <p:cNvSpPr/>
              <p:nvPr/>
            </p:nvSpPr>
            <p:spPr>
              <a:xfrm rot="5400000">
                <a:off x="4378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7" name="椭圆 106"/>
              <p:cNvSpPr/>
              <p:nvPr/>
            </p:nvSpPr>
            <p:spPr>
              <a:xfrm rot="5400000">
                <a:off x="13494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8" name="椭圆 107"/>
              <p:cNvSpPr/>
              <p:nvPr/>
            </p:nvSpPr>
            <p:spPr>
              <a:xfrm rot="5400000">
                <a:off x="13494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9" name="椭圆 108"/>
              <p:cNvSpPr/>
              <p:nvPr/>
            </p:nvSpPr>
            <p:spPr>
              <a:xfrm rot="5400000">
                <a:off x="9938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0" name="椭圆 109"/>
              <p:cNvSpPr/>
              <p:nvPr/>
            </p:nvSpPr>
            <p:spPr>
              <a:xfrm rot="5400000">
                <a:off x="9938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1" name="椭圆 110"/>
              <p:cNvSpPr/>
              <p:nvPr/>
            </p:nvSpPr>
            <p:spPr>
              <a:xfrm rot="5400000">
                <a:off x="11716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2" name="椭圆 111"/>
              <p:cNvSpPr/>
              <p:nvPr/>
            </p:nvSpPr>
            <p:spPr>
              <a:xfrm rot="5400000">
                <a:off x="11716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0" name="组合 59"/>
            <p:cNvGrpSpPr/>
            <p:nvPr/>
          </p:nvGrpSpPr>
          <p:grpSpPr>
            <a:xfrm>
              <a:off x="278636" y="285477"/>
              <a:ext cx="1146527" cy="1000124"/>
              <a:chOff x="260051" y="300343"/>
              <a:chExt cx="1146527" cy="1000124"/>
            </a:xfrm>
          </p:grpSpPr>
          <p:sp>
            <p:nvSpPr>
              <p:cNvPr id="61" name="椭圆 60"/>
              <p:cNvSpPr/>
              <p:nvPr/>
            </p:nvSpPr>
            <p:spPr>
              <a:xfrm rot="5400000">
                <a:off x="6156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椭圆 61"/>
              <p:cNvSpPr/>
              <p:nvPr/>
            </p:nvSpPr>
            <p:spPr>
              <a:xfrm rot="5400000">
                <a:off x="6156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" name="椭圆 62"/>
              <p:cNvSpPr/>
              <p:nvPr/>
            </p:nvSpPr>
            <p:spPr>
              <a:xfrm rot="5400000">
                <a:off x="6156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椭圆 63"/>
              <p:cNvSpPr/>
              <p:nvPr/>
            </p:nvSpPr>
            <p:spPr>
              <a:xfrm rot="5400000">
                <a:off x="6156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椭圆 64"/>
              <p:cNvSpPr/>
              <p:nvPr/>
            </p:nvSpPr>
            <p:spPr>
              <a:xfrm rot="5400000">
                <a:off x="6156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椭圆 65"/>
              <p:cNvSpPr/>
              <p:nvPr/>
            </p:nvSpPr>
            <p:spPr>
              <a:xfrm rot="5400000">
                <a:off x="6156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椭圆 66"/>
              <p:cNvSpPr/>
              <p:nvPr/>
            </p:nvSpPr>
            <p:spPr>
              <a:xfrm rot="5400000">
                <a:off x="7934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椭圆 67"/>
              <p:cNvSpPr/>
              <p:nvPr/>
            </p:nvSpPr>
            <p:spPr>
              <a:xfrm rot="5400000">
                <a:off x="7934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椭圆 68"/>
              <p:cNvSpPr/>
              <p:nvPr/>
            </p:nvSpPr>
            <p:spPr>
              <a:xfrm rot="5400000">
                <a:off x="2600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" name="椭圆 69"/>
              <p:cNvSpPr/>
              <p:nvPr/>
            </p:nvSpPr>
            <p:spPr>
              <a:xfrm rot="5400000">
                <a:off x="2600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1" name="椭圆 70"/>
              <p:cNvSpPr/>
              <p:nvPr/>
            </p:nvSpPr>
            <p:spPr>
              <a:xfrm rot="5400000">
                <a:off x="2600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2" name="椭圆 71"/>
              <p:cNvSpPr/>
              <p:nvPr/>
            </p:nvSpPr>
            <p:spPr>
              <a:xfrm rot="5400000">
                <a:off x="2600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3" name="椭圆 72"/>
              <p:cNvSpPr/>
              <p:nvPr/>
            </p:nvSpPr>
            <p:spPr>
              <a:xfrm rot="5400000">
                <a:off x="2600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椭圆 73"/>
              <p:cNvSpPr/>
              <p:nvPr/>
            </p:nvSpPr>
            <p:spPr>
              <a:xfrm rot="5400000">
                <a:off x="2600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5" name="椭圆 74"/>
              <p:cNvSpPr/>
              <p:nvPr/>
            </p:nvSpPr>
            <p:spPr>
              <a:xfrm rot="5400000">
                <a:off x="4378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6" name="椭圆 75"/>
              <p:cNvSpPr/>
              <p:nvPr/>
            </p:nvSpPr>
            <p:spPr>
              <a:xfrm rot="5400000">
                <a:off x="4378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7" name="椭圆 76"/>
              <p:cNvSpPr/>
              <p:nvPr/>
            </p:nvSpPr>
            <p:spPr>
              <a:xfrm rot="5400000">
                <a:off x="4378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椭圆 77"/>
              <p:cNvSpPr/>
              <p:nvPr/>
            </p:nvSpPr>
            <p:spPr>
              <a:xfrm rot="5400000">
                <a:off x="4378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椭圆 78"/>
              <p:cNvSpPr/>
              <p:nvPr/>
            </p:nvSpPr>
            <p:spPr>
              <a:xfrm rot="5400000">
                <a:off x="4378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椭圆 79"/>
              <p:cNvSpPr/>
              <p:nvPr/>
            </p:nvSpPr>
            <p:spPr>
              <a:xfrm rot="5400000">
                <a:off x="4378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椭圆 80"/>
              <p:cNvSpPr/>
              <p:nvPr/>
            </p:nvSpPr>
            <p:spPr>
              <a:xfrm rot="5400000">
                <a:off x="13494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椭圆 81"/>
              <p:cNvSpPr/>
              <p:nvPr/>
            </p:nvSpPr>
            <p:spPr>
              <a:xfrm rot="5400000">
                <a:off x="13494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椭圆 82"/>
              <p:cNvSpPr/>
              <p:nvPr/>
            </p:nvSpPr>
            <p:spPr>
              <a:xfrm rot="5400000">
                <a:off x="9938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" name="椭圆 83"/>
              <p:cNvSpPr/>
              <p:nvPr/>
            </p:nvSpPr>
            <p:spPr>
              <a:xfrm rot="5400000">
                <a:off x="9938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5" name="椭圆 84"/>
              <p:cNvSpPr/>
              <p:nvPr/>
            </p:nvSpPr>
            <p:spPr>
              <a:xfrm rot="5400000">
                <a:off x="11716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椭圆 85"/>
              <p:cNvSpPr/>
              <p:nvPr/>
            </p:nvSpPr>
            <p:spPr>
              <a:xfrm rot="5400000">
                <a:off x="11716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 userDrawn="1"/>
        </p:nvGrpSpPr>
        <p:grpSpPr>
          <a:xfrm>
            <a:off x="279430" y="302901"/>
            <a:ext cx="1146527" cy="6313061"/>
            <a:chOff x="278636" y="285477"/>
            <a:chExt cx="1146527" cy="6313061"/>
          </a:xfrm>
        </p:grpSpPr>
        <p:grpSp>
          <p:nvGrpSpPr>
            <p:cNvPr id="10" name="组合 9"/>
            <p:cNvGrpSpPr/>
            <p:nvPr/>
          </p:nvGrpSpPr>
          <p:grpSpPr>
            <a:xfrm rot="16200000">
              <a:off x="205435" y="5525213"/>
              <a:ext cx="1146527" cy="1000124"/>
              <a:chOff x="260051" y="300343"/>
              <a:chExt cx="1146527" cy="1000124"/>
            </a:xfrm>
          </p:grpSpPr>
          <p:sp>
            <p:nvSpPr>
              <p:cNvPr id="38" name="椭圆 37"/>
              <p:cNvSpPr/>
              <p:nvPr/>
            </p:nvSpPr>
            <p:spPr>
              <a:xfrm rot="5400000">
                <a:off x="6156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椭圆 38"/>
              <p:cNvSpPr/>
              <p:nvPr/>
            </p:nvSpPr>
            <p:spPr>
              <a:xfrm rot="5400000">
                <a:off x="6156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椭圆 39"/>
              <p:cNvSpPr/>
              <p:nvPr/>
            </p:nvSpPr>
            <p:spPr>
              <a:xfrm rot="5400000">
                <a:off x="6156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椭圆 40"/>
              <p:cNvSpPr/>
              <p:nvPr/>
            </p:nvSpPr>
            <p:spPr>
              <a:xfrm rot="5400000">
                <a:off x="6156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椭圆 41"/>
              <p:cNvSpPr/>
              <p:nvPr/>
            </p:nvSpPr>
            <p:spPr>
              <a:xfrm rot="5400000">
                <a:off x="6156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椭圆 42"/>
              <p:cNvSpPr/>
              <p:nvPr/>
            </p:nvSpPr>
            <p:spPr>
              <a:xfrm rot="5400000">
                <a:off x="6156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椭圆 43"/>
              <p:cNvSpPr/>
              <p:nvPr/>
            </p:nvSpPr>
            <p:spPr>
              <a:xfrm rot="5400000">
                <a:off x="7934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椭圆 44"/>
              <p:cNvSpPr/>
              <p:nvPr/>
            </p:nvSpPr>
            <p:spPr>
              <a:xfrm rot="5400000">
                <a:off x="7934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椭圆 45"/>
              <p:cNvSpPr/>
              <p:nvPr/>
            </p:nvSpPr>
            <p:spPr>
              <a:xfrm rot="5400000">
                <a:off x="2600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椭圆 46"/>
              <p:cNvSpPr/>
              <p:nvPr/>
            </p:nvSpPr>
            <p:spPr>
              <a:xfrm rot="5400000">
                <a:off x="2600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椭圆 47"/>
              <p:cNvSpPr/>
              <p:nvPr/>
            </p:nvSpPr>
            <p:spPr>
              <a:xfrm rot="5400000">
                <a:off x="2600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椭圆 48"/>
              <p:cNvSpPr/>
              <p:nvPr/>
            </p:nvSpPr>
            <p:spPr>
              <a:xfrm rot="5400000">
                <a:off x="2600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椭圆 49"/>
              <p:cNvSpPr/>
              <p:nvPr/>
            </p:nvSpPr>
            <p:spPr>
              <a:xfrm rot="5400000">
                <a:off x="2600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椭圆 50"/>
              <p:cNvSpPr/>
              <p:nvPr/>
            </p:nvSpPr>
            <p:spPr>
              <a:xfrm rot="5400000">
                <a:off x="2600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椭圆 51"/>
              <p:cNvSpPr/>
              <p:nvPr/>
            </p:nvSpPr>
            <p:spPr>
              <a:xfrm rot="5400000">
                <a:off x="4378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" name="椭圆 52"/>
              <p:cNvSpPr/>
              <p:nvPr/>
            </p:nvSpPr>
            <p:spPr>
              <a:xfrm rot="5400000">
                <a:off x="4378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椭圆 53"/>
              <p:cNvSpPr/>
              <p:nvPr/>
            </p:nvSpPr>
            <p:spPr>
              <a:xfrm rot="5400000">
                <a:off x="4378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椭圆 54"/>
              <p:cNvSpPr/>
              <p:nvPr/>
            </p:nvSpPr>
            <p:spPr>
              <a:xfrm rot="5400000">
                <a:off x="4378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椭圆 55"/>
              <p:cNvSpPr/>
              <p:nvPr/>
            </p:nvSpPr>
            <p:spPr>
              <a:xfrm rot="5400000">
                <a:off x="4378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椭圆 56"/>
              <p:cNvSpPr/>
              <p:nvPr/>
            </p:nvSpPr>
            <p:spPr>
              <a:xfrm rot="5400000">
                <a:off x="4378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椭圆 57"/>
              <p:cNvSpPr/>
              <p:nvPr/>
            </p:nvSpPr>
            <p:spPr>
              <a:xfrm rot="5400000">
                <a:off x="13494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椭圆 58"/>
              <p:cNvSpPr/>
              <p:nvPr/>
            </p:nvSpPr>
            <p:spPr>
              <a:xfrm rot="5400000">
                <a:off x="13494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椭圆 59"/>
              <p:cNvSpPr/>
              <p:nvPr/>
            </p:nvSpPr>
            <p:spPr>
              <a:xfrm rot="5400000">
                <a:off x="9938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椭圆 60"/>
              <p:cNvSpPr/>
              <p:nvPr/>
            </p:nvSpPr>
            <p:spPr>
              <a:xfrm rot="5400000">
                <a:off x="9938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椭圆 61"/>
              <p:cNvSpPr/>
              <p:nvPr/>
            </p:nvSpPr>
            <p:spPr>
              <a:xfrm rot="5400000">
                <a:off x="11716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" name="椭圆 62"/>
              <p:cNvSpPr/>
              <p:nvPr/>
            </p:nvSpPr>
            <p:spPr>
              <a:xfrm rot="5400000">
                <a:off x="11716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278636" y="285477"/>
              <a:ext cx="1146527" cy="1000124"/>
              <a:chOff x="260051" y="300343"/>
              <a:chExt cx="1146527" cy="1000124"/>
            </a:xfrm>
          </p:grpSpPr>
          <p:sp>
            <p:nvSpPr>
              <p:cNvPr id="12" name="椭圆 11"/>
              <p:cNvSpPr/>
              <p:nvPr/>
            </p:nvSpPr>
            <p:spPr>
              <a:xfrm rot="5400000">
                <a:off x="6156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 rot="5400000">
                <a:off x="6156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椭圆 13"/>
              <p:cNvSpPr/>
              <p:nvPr/>
            </p:nvSpPr>
            <p:spPr>
              <a:xfrm rot="5400000">
                <a:off x="6156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椭圆 14"/>
              <p:cNvSpPr/>
              <p:nvPr/>
            </p:nvSpPr>
            <p:spPr>
              <a:xfrm rot="5400000">
                <a:off x="6156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椭圆 15"/>
              <p:cNvSpPr/>
              <p:nvPr/>
            </p:nvSpPr>
            <p:spPr>
              <a:xfrm rot="5400000">
                <a:off x="6156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椭圆 16"/>
              <p:cNvSpPr/>
              <p:nvPr/>
            </p:nvSpPr>
            <p:spPr>
              <a:xfrm rot="5400000">
                <a:off x="6156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椭圆 17"/>
              <p:cNvSpPr/>
              <p:nvPr/>
            </p:nvSpPr>
            <p:spPr>
              <a:xfrm rot="5400000">
                <a:off x="7934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椭圆 18"/>
              <p:cNvSpPr/>
              <p:nvPr/>
            </p:nvSpPr>
            <p:spPr>
              <a:xfrm rot="5400000">
                <a:off x="7934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椭圆 19"/>
              <p:cNvSpPr/>
              <p:nvPr/>
            </p:nvSpPr>
            <p:spPr>
              <a:xfrm rot="5400000">
                <a:off x="2600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椭圆 20"/>
              <p:cNvSpPr/>
              <p:nvPr/>
            </p:nvSpPr>
            <p:spPr>
              <a:xfrm rot="5400000">
                <a:off x="2600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椭圆 21"/>
              <p:cNvSpPr/>
              <p:nvPr/>
            </p:nvSpPr>
            <p:spPr>
              <a:xfrm rot="5400000">
                <a:off x="2600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椭圆 22"/>
              <p:cNvSpPr/>
              <p:nvPr/>
            </p:nvSpPr>
            <p:spPr>
              <a:xfrm rot="5400000">
                <a:off x="2600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椭圆 23"/>
              <p:cNvSpPr/>
              <p:nvPr/>
            </p:nvSpPr>
            <p:spPr>
              <a:xfrm rot="5400000">
                <a:off x="2600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椭圆 24"/>
              <p:cNvSpPr/>
              <p:nvPr/>
            </p:nvSpPr>
            <p:spPr>
              <a:xfrm rot="5400000">
                <a:off x="2600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椭圆 25"/>
              <p:cNvSpPr/>
              <p:nvPr/>
            </p:nvSpPr>
            <p:spPr>
              <a:xfrm rot="5400000">
                <a:off x="4378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/>
              <p:cNvSpPr/>
              <p:nvPr/>
            </p:nvSpPr>
            <p:spPr>
              <a:xfrm rot="5400000">
                <a:off x="4378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椭圆 27"/>
              <p:cNvSpPr/>
              <p:nvPr/>
            </p:nvSpPr>
            <p:spPr>
              <a:xfrm rot="5400000">
                <a:off x="4378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椭圆 28"/>
              <p:cNvSpPr/>
              <p:nvPr/>
            </p:nvSpPr>
            <p:spPr>
              <a:xfrm rot="5400000">
                <a:off x="4378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椭圆 29"/>
              <p:cNvSpPr/>
              <p:nvPr/>
            </p:nvSpPr>
            <p:spPr>
              <a:xfrm rot="5400000">
                <a:off x="4378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椭圆 30"/>
              <p:cNvSpPr/>
              <p:nvPr/>
            </p:nvSpPr>
            <p:spPr>
              <a:xfrm rot="5400000">
                <a:off x="4378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椭圆 31"/>
              <p:cNvSpPr/>
              <p:nvPr/>
            </p:nvSpPr>
            <p:spPr>
              <a:xfrm rot="5400000">
                <a:off x="13494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椭圆 32"/>
              <p:cNvSpPr/>
              <p:nvPr/>
            </p:nvSpPr>
            <p:spPr>
              <a:xfrm rot="5400000">
                <a:off x="13494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椭圆 33"/>
              <p:cNvSpPr/>
              <p:nvPr/>
            </p:nvSpPr>
            <p:spPr>
              <a:xfrm rot="5400000">
                <a:off x="9938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椭圆 34"/>
              <p:cNvSpPr/>
              <p:nvPr/>
            </p:nvSpPr>
            <p:spPr>
              <a:xfrm rot="5400000">
                <a:off x="9938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椭圆 35"/>
              <p:cNvSpPr/>
              <p:nvPr/>
            </p:nvSpPr>
            <p:spPr>
              <a:xfrm rot="5400000">
                <a:off x="11716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椭圆 36"/>
              <p:cNvSpPr/>
              <p:nvPr/>
            </p:nvSpPr>
            <p:spPr>
              <a:xfrm rot="5400000">
                <a:off x="11716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64" name="组合 63"/>
          <p:cNvGrpSpPr/>
          <p:nvPr userDrawn="1"/>
        </p:nvGrpSpPr>
        <p:grpSpPr>
          <a:xfrm flipH="1">
            <a:off x="10780506" y="269888"/>
            <a:ext cx="1146527" cy="6313061"/>
            <a:chOff x="278636" y="285477"/>
            <a:chExt cx="1146527" cy="6313061"/>
          </a:xfrm>
        </p:grpSpPr>
        <p:grpSp>
          <p:nvGrpSpPr>
            <p:cNvPr id="65" name="组合 64"/>
            <p:cNvGrpSpPr/>
            <p:nvPr/>
          </p:nvGrpSpPr>
          <p:grpSpPr>
            <a:xfrm rot="16200000">
              <a:off x="205435" y="5525213"/>
              <a:ext cx="1146527" cy="1000124"/>
              <a:chOff x="260051" y="300343"/>
              <a:chExt cx="1146527" cy="1000124"/>
            </a:xfrm>
          </p:grpSpPr>
          <p:sp>
            <p:nvSpPr>
              <p:cNvPr id="93" name="椭圆 92"/>
              <p:cNvSpPr/>
              <p:nvPr/>
            </p:nvSpPr>
            <p:spPr>
              <a:xfrm rot="5400000">
                <a:off x="6156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" name="椭圆 93"/>
              <p:cNvSpPr/>
              <p:nvPr/>
            </p:nvSpPr>
            <p:spPr>
              <a:xfrm rot="5400000">
                <a:off x="6156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5" name="椭圆 94"/>
              <p:cNvSpPr/>
              <p:nvPr/>
            </p:nvSpPr>
            <p:spPr>
              <a:xfrm rot="5400000">
                <a:off x="6156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椭圆 95"/>
              <p:cNvSpPr/>
              <p:nvPr/>
            </p:nvSpPr>
            <p:spPr>
              <a:xfrm rot="5400000">
                <a:off x="6156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7" name="椭圆 96"/>
              <p:cNvSpPr/>
              <p:nvPr/>
            </p:nvSpPr>
            <p:spPr>
              <a:xfrm rot="5400000">
                <a:off x="6156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8" name="椭圆 97"/>
              <p:cNvSpPr/>
              <p:nvPr/>
            </p:nvSpPr>
            <p:spPr>
              <a:xfrm rot="5400000">
                <a:off x="6156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9" name="椭圆 98"/>
              <p:cNvSpPr/>
              <p:nvPr/>
            </p:nvSpPr>
            <p:spPr>
              <a:xfrm rot="5400000">
                <a:off x="7934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0" name="椭圆 99"/>
              <p:cNvSpPr/>
              <p:nvPr/>
            </p:nvSpPr>
            <p:spPr>
              <a:xfrm rot="5400000">
                <a:off x="7934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" name="椭圆 100"/>
              <p:cNvSpPr/>
              <p:nvPr/>
            </p:nvSpPr>
            <p:spPr>
              <a:xfrm rot="5400000">
                <a:off x="2600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" name="椭圆 101"/>
              <p:cNvSpPr/>
              <p:nvPr/>
            </p:nvSpPr>
            <p:spPr>
              <a:xfrm rot="5400000">
                <a:off x="2600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3" name="椭圆 102"/>
              <p:cNvSpPr/>
              <p:nvPr/>
            </p:nvSpPr>
            <p:spPr>
              <a:xfrm rot="5400000">
                <a:off x="2600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椭圆 103"/>
              <p:cNvSpPr/>
              <p:nvPr/>
            </p:nvSpPr>
            <p:spPr>
              <a:xfrm rot="5400000">
                <a:off x="2600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5" name="椭圆 104"/>
              <p:cNvSpPr/>
              <p:nvPr/>
            </p:nvSpPr>
            <p:spPr>
              <a:xfrm rot="5400000">
                <a:off x="2600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6" name="椭圆 105"/>
              <p:cNvSpPr/>
              <p:nvPr/>
            </p:nvSpPr>
            <p:spPr>
              <a:xfrm rot="5400000">
                <a:off x="2600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7" name="椭圆 106"/>
              <p:cNvSpPr/>
              <p:nvPr/>
            </p:nvSpPr>
            <p:spPr>
              <a:xfrm rot="5400000">
                <a:off x="4378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8" name="椭圆 107"/>
              <p:cNvSpPr/>
              <p:nvPr/>
            </p:nvSpPr>
            <p:spPr>
              <a:xfrm rot="5400000">
                <a:off x="4378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9" name="椭圆 108"/>
              <p:cNvSpPr/>
              <p:nvPr/>
            </p:nvSpPr>
            <p:spPr>
              <a:xfrm rot="5400000">
                <a:off x="4378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0" name="椭圆 109"/>
              <p:cNvSpPr/>
              <p:nvPr/>
            </p:nvSpPr>
            <p:spPr>
              <a:xfrm rot="5400000">
                <a:off x="4378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1" name="椭圆 110"/>
              <p:cNvSpPr/>
              <p:nvPr/>
            </p:nvSpPr>
            <p:spPr>
              <a:xfrm rot="5400000">
                <a:off x="4378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2" name="椭圆 111"/>
              <p:cNvSpPr/>
              <p:nvPr/>
            </p:nvSpPr>
            <p:spPr>
              <a:xfrm rot="5400000">
                <a:off x="4378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3" name="椭圆 112"/>
              <p:cNvSpPr/>
              <p:nvPr/>
            </p:nvSpPr>
            <p:spPr>
              <a:xfrm rot="5400000">
                <a:off x="13494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4" name="椭圆 113"/>
              <p:cNvSpPr/>
              <p:nvPr/>
            </p:nvSpPr>
            <p:spPr>
              <a:xfrm rot="5400000">
                <a:off x="13494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5" name="椭圆 114"/>
              <p:cNvSpPr/>
              <p:nvPr/>
            </p:nvSpPr>
            <p:spPr>
              <a:xfrm rot="5400000">
                <a:off x="9938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6" name="椭圆 115"/>
              <p:cNvSpPr/>
              <p:nvPr/>
            </p:nvSpPr>
            <p:spPr>
              <a:xfrm rot="5400000">
                <a:off x="9938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7" name="椭圆 116"/>
              <p:cNvSpPr/>
              <p:nvPr/>
            </p:nvSpPr>
            <p:spPr>
              <a:xfrm rot="5400000">
                <a:off x="11716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8" name="椭圆 117"/>
              <p:cNvSpPr/>
              <p:nvPr/>
            </p:nvSpPr>
            <p:spPr>
              <a:xfrm rot="5400000">
                <a:off x="11716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6" name="组合 65"/>
            <p:cNvGrpSpPr/>
            <p:nvPr/>
          </p:nvGrpSpPr>
          <p:grpSpPr>
            <a:xfrm>
              <a:off x="278636" y="285477"/>
              <a:ext cx="1146527" cy="1000124"/>
              <a:chOff x="260051" y="300343"/>
              <a:chExt cx="1146527" cy="1000124"/>
            </a:xfrm>
          </p:grpSpPr>
          <p:sp>
            <p:nvSpPr>
              <p:cNvPr id="67" name="椭圆 66"/>
              <p:cNvSpPr/>
              <p:nvPr/>
            </p:nvSpPr>
            <p:spPr>
              <a:xfrm rot="5400000">
                <a:off x="6156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椭圆 67"/>
              <p:cNvSpPr/>
              <p:nvPr/>
            </p:nvSpPr>
            <p:spPr>
              <a:xfrm rot="5400000">
                <a:off x="6156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椭圆 68"/>
              <p:cNvSpPr/>
              <p:nvPr/>
            </p:nvSpPr>
            <p:spPr>
              <a:xfrm rot="5400000">
                <a:off x="6156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" name="椭圆 69"/>
              <p:cNvSpPr/>
              <p:nvPr/>
            </p:nvSpPr>
            <p:spPr>
              <a:xfrm rot="5400000">
                <a:off x="6156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1" name="椭圆 70"/>
              <p:cNvSpPr/>
              <p:nvPr/>
            </p:nvSpPr>
            <p:spPr>
              <a:xfrm rot="5400000">
                <a:off x="6156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2" name="椭圆 71"/>
              <p:cNvSpPr/>
              <p:nvPr/>
            </p:nvSpPr>
            <p:spPr>
              <a:xfrm rot="5400000">
                <a:off x="6156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3" name="椭圆 72"/>
              <p:cNvSpPr/>
              <p:nvPr/>
            </p:nvSpPr>
            <p:spPr>
              <a:xfrm rot="5400000">
                <a:off x="7934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椭圆 73"/>
              <p:cNvSpPr/>
              <p:nvPr/>
            </p:nvSpPr>
            <p:spPr>
              <a:xfrm rot="5400000">
                <a:off x="7934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5" name="椭圆 74"/>
              <p:cNvSpPr/>
              <p:nvPr/>
            </p:nvSpPr>
            <p:spPr>
              <a:xfrm rot="5400000">
                <a:off x="2600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6" name="椭圆 75"/>
              <p:cNvSpPr/>
              <p:nvPr/>
            </p:nvSpPr>
            <p:spPr>
              <a:xfrm rot="5400000">
                <a:off x="2600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7" name="椭圆 76"/>
              <p:cNvSpPr/>
              <p:nvPr/>
            </p:nvSpPr>
            <p:spPr>
              <a:xfrm rot="5400000">
                <a:off x="2600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椭圆 77"/>
              <p:cNvSpPr/>
              <p:nvPr/>
            </p:nvSpPr>
            <p:spPr>
              <a:xfrm rot="5400000">
                <a:off x="2600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椭圆 78"/>
              <p:cNvSpPr/>
              <p:nvPr/>
            </p:nvSpPr>
            <p:spPr>
              <a:xfrm rot="5400000">
                <a:off x="2600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椭圆 79"/>
              <p:cNvSpPr/>
              <p:nvPr/>
            </p:nvSpPr>
            <p:spPr>
              <a:xfrm rot="5400000">
                <a:off x="2600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椭圆 80"/>
              <p:cNvSpPr/>
              <p:nvPr/>
            </p:nvSpPr>
            <p:spPr>
              <a:xfrm rot="5400000">
                <a:off x="4378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椭圆 81"/>
              <p:cNvSpPr/>
              <p:nvPr/>
            </p:nvSpPr>
            <p:spPr>
              <a:xfrm rot="5400000">
                <a:off x="4378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椭圆 82"/>
              <p:cNvSpPr/>
              <p:nvPr/>
            </p:nvSpPr>
            <p:spPr>
              <a:xfrm rot="5400000">
                <a:off x="4378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" name="椭圆 83"/>
              <p:cNvSpPr/>
              <p:nvPr/>
            </p:nvSpPr>
            <p:spPr>
              <a:xfrm rot="5400000">
                <a:off x="4378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5" name="椭圆 84"/>
              <p:cNvSpPr/>
              <p:nvPr/>
            </p:nvSpPr>
            <p:spPr>
              <a:xfrm rot="5400000">
                <a:off x="4378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椭圆 85"/>
              <p:cNvSpPr/>
              <p:nvPr/>
            </p:nvSpPr>
            <p:spPr>
              <a:xfrm rot="5400000">
                <a:off x="4378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7" name="椭圆 86"/>
              <p:cNvSpPr/>
              <p:nvPr/>
            </p:nvSpPr>
            <p:spPr>
              <a:xfrm rot="5400000">
                <a:off x="13494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8" name="椭圆 87"/>
              <p:cNvSpPr/>
              <p:nvPr/>
            </p:nvSpPr>
            <p:spPr>
              <a:xfrm rot="5400000">
                <a:off x="13494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" name="椭圆 88"/>
              <p:cNvSpPr/>
              <p:nvPr/>
            </p:nvSpPr>
            <p:spPr>
              <a:xfrm rot="5400000">
                <a:off x="9938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0" name="椭圆 89"/>
              <p:cNvSpPr/>
              <p:nvPr/>
            </p:nvSpPr>
            <p:spPr>
              <a:xfrm rot="5400000">
                <a:off x="9938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1" name="椭圆 90"/>
              <p:cNvSpPr/>
              <p:nvPr/>
            </p:nvSpPr>
            <p:spPr>
              <a:xfrm rot="5400000">
                <a:off x="11716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2" name="椭圆 91"/>
              <p:cNvSpPr/>
              <p:nvPr/>
            </p:nvSpPr>
            <p:spPr>
              <a:xfrm rot="5400000">
                <a:off x="11716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4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4.png"/><Relationship Id="rId1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2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未标题-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62940"/>
            <a:ext cx="9283065" cy="6184265"/>
          </a:xfrm>
          <a:prstGeom prst="rect">
            <a:avLst/>
          </a:prstGeom>
        </p:spPr>
      </p:pic>
      <p:sp>
        <p:nvSpPr>
          <p:cNvPr id="4" name="任意多边形 16"/>
          <p:cNvSpPr/>
          <p:nvPr/>
        </p:nvSpPr>
        <p:spPr>
          <a:xfrm>
            <a:off x="4191000" y="0"/>
            <a:ext cx="8001000" cy="5807710"/>
          </a:xfrm>
          <a:custGeom>
            <a:avLst/>
            <a:gdLst>
              <a:gd name="connsiteX0" fmla="*/ 204833 w 7063604"/>
              <a:gd name="connsiteY0" fmla="*/ 0 h 5549146"/>
              <a:gd name="connsiteX1" fmla="*/ 7063604 w 7063604"/>
              <a:gd name="connsiteY1" fmla="*/ 0 h 5549146"/>
              <a:gd name="connsiteX2" fmla="*/ 7063604 w 7063604"/>
              <a:gd name="connsiteY2" fmla="*/ 5039413 h 5549146"/>
              <a:gd name="connsiteX3" fmla="*/ 6794902 w 7063604"/>
              <a:gd name="connsiteY3" fmla="*/ 5108202 h 5549146"/>
              <a:gd name="connsiteX4" fmla="*/ 2696819 w 7063604"/>
              <a:gd name="connsiteY4" fmla="*/ 4839413 h 5549146"/>
              <a:gd name="connsiteX5" fmla="*/ 443008 w 7063604"/>
              <a:gd name="connsiteY5" fmla="*/ 2261724 h 5549146"/>
              <a:gd name="connsiteX6" fmla="*/ 137896 w 7063604"/>
              <a:gd name="connsiteY6" fmla="*/ 149150 h 5549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063604" h="5549146">
                <a:moveTo>
                  <a:pt x="204833" y="0"/>
                </a:moveTo>
                <a:lnTo>
                  <a:pt x="7063604" y="0"/>
                </a:lnTo>
                <a:lnTo>
                  <a:pt x="7063604" y="5039413"/>
                </a:lnTo>
                <a:lnTo>
                  <a:pt x="6794902" y="5108202"/>
                </a:lnTo>
                <a:cubicBezTo>
                  <a:pt x="4155835" y="5777686"/>
                  <a:pt x="3754118" y="5682245"/>
                  <a:pt x="2696819" y="4839413"/>
                </a:cubicBezTo>
                <a:cubicBezTo>
                  <a:pt x="1283032" y="3493955"/>
                  <a:pt x="1259896" y="3362254"/>
                  <a:pt x="443008" y="2261724"/>
                </a:cubicBezTo>
                <a:cubicBezTo>
                  <a:pt x="-9289" y="1652379"/>
                  <a:pt x="-123132" y="822253"/>
                  <a:pt x="137896" y="149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469" name="组合 468"/>
          <p:cNvGrpSpPr/>
          <p:nvPr/>
        </p:nvGrpSpPr>
        <p:grpSpPr>
          <a:xfrm>
            <a:off x="278636" y="285477"/>
            <a:ext cx="1146527" cy="6313061"/>
            <a:chOff x="278636" y="285477"/>
            <a:chExt cx="1146527" cy="6313061"/>
          </a:xfrm>
        </p:grpSpPr>
        <p:grpSp>
          <p:nvGrpSpPr>
            <p:cNvPr id="400" name="组合 399"/>
            <p:cNvGrpSpPr/>
            <p:nvPr/>
          </p:nvGrpSpPr>
          <p:grpSpPr>
            <a:xfrm rot="16200000">
              <a:off x="205435" y="5525213"/>
              <a:ext cx="1146527" cy="1000124"/>
              <a:chOff x="260051" y="300343"/>
              <a:chExt cx="1146527" cy="1000124"/>
            </a:xfrm>
          </p:grpSpPr>
          <p:sp>
            <p:nvSpPr>
              <p:cNvPr id="386" name="椭圆 385"/>
              <p:cNvSpPr/>
              <p:nvPr/>
            </p:nvSpPr>
            <p:spPr>
              <a:xfrm rot="5400000">
                <a:off x="6156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87" name="椭圆 386"/>
              <p:cNvSpPr/>
              <p:nvPr/>
            </p:nvSpPr>
            <p:spPr>
              <a:xfrm rot="5400000">
                <a:off x="6156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88" name="椭圆 387"/>
              <p:cNvSpPr/>
              <p:nvPr/>
            </p:nvSpPr>
            <p:spPr>
              <a:xfrm rot="5400000">
                <a:off x="6156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89" name="椭圆 388"/>
              <p:cNvSpPr/>
              <p:nvPr/>
            </p:nvSpPr>
            <p:spPr>
              <a:xfrm rot="5400000">
                <a:off x="6156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90" name="椭圆 389"/>
              <p:cNvSpPr/>
              <p:nvPr/>
            </p:nvSpPr>
            <p:spPr>
              <a:xfrm rot="5400000">
                <a:off x="6156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91" name="椭圆 390"/>
              <p:cNvSpPr/>
              <p:nvPr/>
            </p:nvSpPr>
            <p:spPr>
              <a:xfrm rot="5400000">
                <a:off x="6156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80" name="椭圆 379"/>
              <p:cNvSpPr/>
              <p:nvPr/>
            </p:nvSpPr>
            <p:spPr>
              <a:xfrm rot="5400000">
                <a:off x="7934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81" name="椭圆 380"/>
              <p:cNvSpPr/>
              <p:nvPr/>
            </p:nvSpPr>
            <p:spPr>
              <a:xfrm rot="5400000">
                <a:off x="7934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74" name="椭圆 373"/>
              <p:cNvSpPr/>
              <p:nvPr/>
            </p:nvSpPr>
            <p:spPr>
              <a:xfrm rot="5400000">
                <a:off x="2600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75" name="椭圆 374"/>
              <p:cNvSpPr/>
              <p:nvPr/>
            </p:nvSpPr>
            <p:spPr>
              <a:xfrm rot="5400000">
                <a:off x="2600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76" name="椭圆 375"/>
              <p:cNvSpPr/>
              <p:nvPr/>
            </p:nvSpPr>
            <p:spPr>
              <a:xfrm rot="5400000">
                <a:off x="2600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77" name="椭圆 376"/>
              <p:cNvSpPr/>
              <p:nvPr/>
            </p:nvSpPr>
            <p:spPr>
              <a:xfrm rot="5400000">
                <a:off x="2600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78" name="椭圆 377"/>
              <p:cNvSpPr/>
              <p:nvPr/>
            </p:nvSpPr>
            <p:spPr>
              <a:xfrm rot="5400000">
                <a:off x="2600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79" name="椭圆 378"/>
              <p:cNvSpPr/>
              <p:nvPr/>
            </p:nvSpPr>
            <p:spPr>
              <a:xfrm rot="5400000">
                <a:off x="2600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68" name="椭圆 367"/>
              <p:cNvSpPr/>
              <p:nvPr/>
            </p:nvSpPr>
            <p:spPr>
              <a:xfrm rot="5400000">
                <a:off x="4378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69" name="椭圆 368"/>
              <p:cNvSpPr/>
              <p:nvPr/>
            </p:nvSpPr>
            <p:spPr>
              <a:xfrm rot="5400000">
                <a:off x="4378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70" name="椭圆 369"/>
              <p:cNvSpPr/>
              <p:nvPr/>
            </p:nvSpPr>
            <p:spPr>
              <a:xfrm rot="5400000">
                <a:off x="4378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71" name="椭圆 370"/>
              <p:cNvSpPr/>
              <p:nvPr/>
            </p:nvSpPr>
            <p:spPr>
              <a:xfrm rot="5400000">
                <a:off x="4378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72" name="椭圆 371"/>
              <p:cNvSpPr/>
              <p:nvPr/>
            </p:nvSpPr>
            <p:spPr>
              <a:xfrm rot="5400000">
                <a:off x="4378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73" name="椭圆 372"/>
              <p:cNvSpPr/>
              <p:nvPr/>
            </p:nvSpPr>
            <p:spPr>
              <a:xfrm rot="5400000">
                <a:off x="4378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58" name="椭圆 357"/>
              <p:cNvSpPr/>
              <p:nvPr/>
            </p:nvSpPr>
            <p:spPr>
              <a:xfrm rot="5400000">
                <a:off x="13494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59" name="椭圆 358"/>
              <p:cNvSpPr/>
              <p:nvPr/>
            </p:nvSpPr>
            <p:spPr>
              <a:xfrm rot="5400000">
                <a:off x="13494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46" name="椭圆 345"/>
              <p:cNvSpPr/>
              <p:nvPr/>
            </p:nvSpPr>
            <p:spPr>
              <a:xfrm rot="5400000">
                <a:off x="9938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47" name="椭圆 346"/>
              <p:cNvSpPr/>
              <p:nvPr/>
            </p:nvSpPr>
            <p:spPr>
              <a:xfrm rot="5400000">
                <a:off x="9938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40" name="椭圆 339"/>
              <p:cNvSpPr/>
              <p:nvPr/>
            </p:nvSpPr>
            <p:spPr>
              <a:xfrm rot="5400000">
                <a:off x="11716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41" name="椭圆 340"/>
              <p:cNvSpPr/>
              <p:nvPr/>
            </p:nvSpPr>
            <p:spPr>
              <a:xfrm rot="5400000">
                <a:off x="11716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01" name="组合 400"/>
            <p:cNvGrpSpPr/>
            <p:nvPr/>
          </p:nvGrpSpPr>
          <p:grpSpPr>
            <a:xfrm>
              <a:off x="278636" y="285477"/>
              <a:ext cx="1146527" cy="1000124"/>
              <a:chOff x="260051" y="300343"/>
              <a:chExt cx="1146527" cy="1000124"/>
            </a:xfrm>
          </p:grpSpPr>
          <p:sp>
            <p:nvSpPr>
              <p:cNvPr id="402" name="椭圆 401"/>
              <p:cNvSpPr/>
              <p:nvPr/>
            </p:nvSpPr>
            <p:spPr>
              <a:xfrm rot="5400000">
                <a:off x="6156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03" name="椭圆 402"/>
              <p:cNvSpPr/>
              <p:nvPr/>
            </p:nvSpPr>
            <p:spPr>
              <a:xfrm rot="5400000">
                <a:off x="6156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04" name="椭圆 403"/>
              <p:cNvSpPr/>
              <p:nvPr/>
            </p:nvSpPr>
            <p:spPr>
              <a:xfrm rot="5400000">
                <a:off x="6156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05" name="椭圆 404"/>
              <p:cNvSpPr/>
              <p:nvPr/>
            </p:nvSpPr>
            <p:spPr>
              <a:xfrm rot="5400000">
                <a:off x="6156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06" name="椭圆 405"/>
              <p:cNvSpPr/>
              <p:nvPr/>
            </p:nvSpPr>
            <p:spPr>
              <a:xfrm rot="5400000">
                <a:off x="6156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07" name="椭圆 406"/>
              <p:cNvSpPr/>
              <p:nvPr/>
            </p:nvSpPr>
            <p:spPr>
              <a:xfrm rot="5400000">
                <a:off x="6156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08" name="椭圆 407"/>
              <p:cNvSpPr/>
              <p:nvPr/>
            </p:nvSpPr>
            <p:spPr>
              <a:xfrm rot="5400000">
                <a:off x="7934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09" name="椭圆 408"/>
              <p:cNvSpPr/>
              <p:nvPr/>
            </p:nvSpPr>
            <p:spPr>
              <a:xfrm rot="5400000">
                <a:off x="7934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0" name="椭圆 409"/>
              <p:cNvSpPr/>
              <p:nvPr/>
            </p:nvSpPr>
            <p:spPr>
              <a:xfrm rot="5400000">
                <a:off x="2600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1" name="椭圆 410"/>
              <p:cNvSpPr/>
              <p:nvPr/>
            </p:nvSpPr>
            <p:spPr>
              <a:xfrm rot="5400000">
                <a:off x="2600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2" name="椭圆 411"/>
              <p:cNvSpPr/>
              <p:nvPr/>
            </p:nvSpPr>
            <p:spPr>
              <a:xfrm rot="5400000">
                <a:off x="2600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3" name="椭圆 412"/>
              <p:cNvSpPr/>
              <p:nvPr/>
            </p:nvSpPr>
            <p:spPr>
              <a:xfrm rot="5400000">
                <a:off x="2600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4" name="椭圆 413"/>
              <p:cNvSpPr/>
              <p:nvPr/>
            </p:nvSpPr>
            <p:spPr>
              <a:xfrm rot="5400000">
                <a:off x="2600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5" name="椭圆 414"/>
              <p:cNvSpPr/>
              <p:nvPr/>
            </p:nvSpPr>
            <p:spPr>
              <a:xfrm rot="5400000">
                <a:off x="2600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6" name="椭圆 415"/>
              <p:cNvSpPr/>
              <p:nvPr/>
            </p:nvSpPr>
            <p:spPr>
              <a:xfrm rot="5400000">
                <a:off x="4378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7" name="椭圆 416"/>
              <p:cNvSpPr/>
              <p:nvPr/>
            </p:nvSpPr>
            <p:spPr>
              <a:xfrm rot="5400000">
                <a:off x="4378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8" name="椭圆 417"/>
              <p:cNvSpPr/>
              <p:nvPr/>
            </p:nvSpPr>
            <p:spPr>
              <a:xfrm rot="5400000">
                <a:off x="4378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9" name="椭圆 418"/>
              <p:cNvSpPr/>
              <p:nvPr/>
            </p:nvSpPr>
            <p:spPr>
              <a:xfrm rot="5400000">
                <a:off x="4378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0" name="椭圆 419"/>
              <p:cNvSpPr/>
              <p:nvPr/>
            </p:nvSpPr>
            <p:spPr>
              <a:xfrm rot="5400000">
                <a:off x="4378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1" name="椭圆 420"/>
              <p:cNvSpPr/>
              <p:nvPr/>
            </p:nvSpPr>
            <p:spPr>
              <a:xfrm rot="5400000">
                <a:off x="4378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2" name="椭圆 421"/>
              <p:cNvSpPr/>
              <p:nvPr/>
            </p:nvSpPr>
            <p:spPr>
              <a:xfrm rot="5400000">
                <a:off x="13494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3" name="椭圆 422"/>
              <p:cNvSpPr/>
              <p:nvPr/>
            </p:nvSpPr>
            <p:spPr>
              <a:xfrm rot="5400000">
                <a:off x="13494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4" name="椭圆 423"/>
              <p:cNvSpPr/>
              <p:nvPr/>
            </p:nvSpPr>
            <p:spPr>
              <a:xfrm rot="5400000">
                <a:off x="9938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5" name="椭圆 424"/>
              <p:cNvSpPr/>
              <p:nvPr/>
            </p:nvSpPr>
            <p:spPr>
              <a:xfrm rot="5400000">
                <a:off x="9938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6" name="椭圆 425"/>
              <p:cNvSpPr/>
              <p:nvPr/>
            </p:nvSpPr>
            <p:spPr>
              <a:xfrm rot="5400000">
                <a:off x="11716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7" name="椭圆 426"/>
              <p:cNvSpPr/>
              <p:nvPr/>
            </p:nvSpPr>
            <p:spPr>
              <a:xfrm rot="5400000">
                <a:off x="11716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57" name="组合 456"/>
          <p:cNvGrpSpPr/>
          <p:nvPr/>
        </p:nvGrpSpPr>
        <p:grpSpPr>
          <a:xfrm>
            <a:off x="6776183" y="1228804"/>
            <a:ext cx="5004047" cy="5261421"/>
            <a:chOff x="781098" y="1374854"/>
            <a:chExt cx="5004047" cy="5261421"/>
          </a:xfrm>
          <a:solidFill>
            <a:schemeClr val="bg1"/>
          </a:solidFill>
        </p:grpSpPr>
        <p:sp>
          <p:nvSpPr>
            <p:cNvPr id="458" name="椭圆 457"/>
            <p:cNvSpPr/>
            <p:nvPr/>
          </p:nvSpPr>
          <p:spPr>
            <a:xfrm>
              <a:off x="826056" y="1476359"/>
              <a:ext cx="511199" cy="5112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4000" dirty="0">
                <a:solidFill>
                  <a:srgbClr val="00828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459" name="组合 458"/>
            <p:cNvGrpSpPr/>
            <p:nvPr/>
          </p:nvGrpSpPr>
          <p:grpSpPr>
            <a:xfrm>
              <a:off x="781098" y="1374854"/>
              <a:ext cx="5004047" cy="5261421"/>
              <a:chOff x="884115" y="1490873"/>
              <a:chExt cx="5004047" cy="5261421"/>
            </a:xfrm>
            <a:grpFill/>
          </p:grpSpPr>
          <p:sp>
            <p:nvSpPr>
              <p:cNvPr id="460" name="文本框 459"/>
              <p:cNvSpPr txBox="1"/>
              <p:nvPr/>
            </p:nvSpPr>
            <p:spPr>
              <a:xfrm>
                <a:off x="974829" y="4254948"/>
                <a:ext cx="4913333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grpFill/>
                  </a14:hiddenFill>
                </a:ext>
              </a:extLst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600" dirty="0">
                    <a:solidFill>
                      <a:srgbClr val="00828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Implementing the development plan and work plans</a:t>
                </a:r>
                <a:endParaRPr lang="en-US" altLang="zh-CN" sz="1600" dirty="0">
                  <a:solidFill>
                    <a:srgbClr val="0082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61" name="文本框 460"/>
              <p:cNvSpPr txBox="1"/>
              <p:nvPr/>
            </p:nvSpPr>
            <p:spPr>
              <a:xfrm>
                <a:off x="922215" y="2871453"/>
                <a:ext cx="3230880" cy="706755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4000" dirty="0">
                    <a:solidFill>
                      <a:srgbClr val="00828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商务工作计划</a:t>
                </a:r>
                <a:endParaRPr lang="zh-CN" altLang="en-US" sz="4000" dirty="0">
                  <a:solidFill>
                    <a:srgbClr val="0082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62" name="文本框 461"/>
              <p:cNvSpPr txBox="1"/>
              <p:nvPr/>
            </p:nvSpPr>
            <p:spPr>
              <a:xfrm>
                <a:off x="884115" y="1490873"/>
                <a:ext cx="2781531" cy="1446550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8800" dirty="0">
                    <a:solidFill>
                      <a:srgbClr val="00828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Plans</a:t>
                </a:r>
                <a:endParaRPr lang="en-US" altLang="zh-CN" sz="8800" dirty="0">
                  <a:solidFill>
                    <a:srgbClr val="0082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grpSp>
            <p:nvGrpSpPr>
              <p:cNvPr id="463" name="组合 462"/>
              <p:cNvGrpSpPr/>
              <p:nvPr/>
            </p:nvGrpSpPr>
            <p:grpSpPr>
              <a:xfrm>
                <a:off x="4198815" y="6269831"/>
                <a:ext cx="1453481" cy="482463"/>
                <a:chOff x="4059115" y="6126502"/>
                <a:chExt cx="1453481" cy="482463"/>
              </a:xfrm>
              <a:grpFill/>
            </p:grpSpPr>
            <p:sp>
              <p:nvSpPr>
                <p:cNvPr id="465" name="任意多边形: 形状 12"/>
                <p:cNvSpPr/>
                <p:nvPr/>
              </p:nvSpPr>
              <p:spPr>
                <a:xfrm flipH="1" flipV="1">
                  <a:off x="4059115" y="6126502"/>
                  <a:ext cx="1453481" cy="482463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00828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66" name="文本框 465"/>
                <p:cNvSpPr txBox="1"/>
                <p:nvPr/>
              </p:nvSpPr>
              <p:spPr>
                <a:xfrm>
                  <a:off x="4284206" y="6167678"/>
                  <a:ext cx="1003300" cy="398780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altLang="zh-CN" sz="2000" dirty="0">
                      <a:solidFill>
                        <a:srgbClr val="008282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PPTCN</a:t>
                  </a:r>
                  <a:endParaRPr lang="en-US" altLang="zh-CN" sz="2000" dirty="0">
                    <a:solidFill>
                      <a:srgbClr val="00828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64" name="文本框 463"/>
              <p:cNvSpPr txBox="1"/>
              <p:nvPr/>
            </p:nvSpPr>
            <p:spPr>
              <a:xfrm>
                <a:off x="922215" y="3643474"/>
                <a:ext cx="4852610" cy="523220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800" dirty="0">
                    <a:solidFill>
                      <a:srgbClr val="00828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年度工作实施报告及发展规划</a:t>
                </a:r>
                <a:endParaRPr lang="zh-CN" altLang="en-US" sz="2800" dirty="0">
                  <a:solidFill>
                    <a:srgbClr val="0082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319" y="5686803"/>
            <a:ext cx="2015716" cy="2023019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11301730" y="5039360"/>
            <a:ext cx="647700" cy="647700"/>
          </a:xfrm>
          <a:prstGeom prst="ellipse">
            <a:avLst/>
          </a:prstGeom>
          <a:solidFill>
            <a:srgbClr val="EBCB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3" name="组合 212"/>
          <p:cNvGrpSpPr/>
          <p:nvPr/>
        </p:nvGrpSpPr>
        <p:grpSpPr>
          <a:xfrm rot="16200000">
            <a:off x="4904907" y="4057711"/>
            <a:ext cx="1000124" cy="1324327"/>
            <a:chOff x="1291298" y="26987"/>
            <a:chExt cx="1000124" cy="1324327"/>
          </a:xfrm>
        </p:grpSpPr>
        <p:grpSp>
          <p:nvGrpSpPr>
            <p:cNvPr id="214" name="组合 213"/>
            <p:cNvGrpSpPr/>
            <p:nvPr/>
          </p:nvGrpSpPr>
          <p:grpSpPr>
            <a:xfrm>
              <a:off x="1291298" y="760764"/>
              <a:ext cx="1000124" cy="590550"/>
              <a:chOff x="11120438" y="6324600"/>
              <a:chExt cx="1000124" cy="590550"/>
            </a:xfrm>
            <a:solidFill>
              <a:srgbClr val="D8E4E9"/>
            </a:solidFill>
          </p:grpSpPr>
          <p:grpSp>
            <p:nvGrpSpPr>
              <p:cNvPr id="244" name="组合 243"/>
              <p:cNvGrpSpPr/>
              <p:nvPr/>
            </p:nvGrpSpPr>
            <p:grpSpPr>
              <a:xfrm>
                <a:off x="11120438" y="6502400"/>
                <a:ext cx="1000124" cy="57150"/>
                <a:chOff x="11134726" y="6505575"/>
                <a:chExt cx="1000124" cy="57150"/>
              </a:xfrm>
              <a:grpFill/>
            </p:grpSpPr>
            <p:sp>
              <p:nvSpPr>
                <p:cNvPr id="266" name="椭圆 265"/>
                <p:cNvSpPr/>
                <p:nvPr/>
              </p:nvSpPr>
              <p:spPr>
                <a:xfrm>
                  <a:off x="11134726" y="6505575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67" name="椭圆 266"/>
                <p:cNvSpPr/>
                <p:nvPr/>
              </p:nvSpPr>
              <p:spPr>
                <a:xfrm>
                  <a:off x="11323321" y="6505575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68" name="椭圆 267"/>
                <p:cNvSpPr/>
                <p:nvPr/>
              </p:nvSpPr>
              <p:spPr>
                <a:xfrm>
                  <a:off x="11511916" y="6505575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69" name="椭圆 268"/>
                <p:cNvSpPr/>
                <p:nvPr/>
              </p:nvSpPr>
              <p:spPr>
                <a:xfrm>
                  <a:off x="11700511" y="6505575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70" name="椭圆 269"/>
                <p:cNvSpPr/>
                <p:nvPr/>
              </p:nvSpPr>
              <p:spPr>
                <a:xfrm>
                  <a:off x="11889106" y="6505575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71" name="椭圆 270"/>
                <p:cNvSpPr/>
                <p:nvPr/>
              </p:nvSpPr>
              <p:spPr>
                <a:xfrm>
                  <a:off x="12077700" y="6505575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45" name="组合 244"/>
              <p:cNvGrpSpPr/>
              <p:nvPr/>
            </p:nvGrpSpPr>
            <p:grpSpPr>
              <a:xfrm>
                <a:off x="11120438" y="6324600"/>
                <a:ext cx="1000124" cy="57150"/>
                <a:chOff x="11120438" y="6705600"/>
                <a:chExt cx="1000124" cy="57150"/>
              </a:xfrm>
              <a:grpFill/>
            </p:grpSpPr>
            <p:sp>
              <p:nvSpPr>
                <p:cNvPr id="260" name="椭圆 259"/>
                <p:cNvSpPr/>
                <p:nvPr/>
              </p:nvSpPr>
              <p:spPr>
                <a:xfrm>
                  <a:off x="1112043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61" name="椭圆 260"/>
                <p:cNvSpPr/>
                <p:nvPr/>
              </p:nvSpPr>
              <p:spPr>
                <a:xfrm>
                  <a:off x="11309033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62" name="椭圆 261"/>
                <p:cNvSpPr/>
                <p:nvPr/>
              </p:nvSpPr>
              <p:spPr>
                <a:xfrm>
                  <a:off x="1149762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63" name="椭圆 262"/>
                <p:cNvSpPr/>
                <p:nvPr/>
              </p:nvSpPr>
              <p:spPr>
                <a:xfrm>
                  <a:off x="11686223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64" name="椭圆 263"/>
                <p:cNvSpPr/>
                <p:nvPr/>
              </p:nvSpPr>
              <p:spPr>
                <a:xfrm>
                  <a:off x="1187481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65" name="椭圆 264"/>
                <p:cNvSpPr/>
                <p:nvPr/>
              </p:nvSpPr>
              <p:spPr>
                <a:xfrm>
                  <a:off x="12063412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46" name="组合 245"/>
              <p:cNvGrpSpPr/>
              <p:nvPr/>
            </p:nvGrpSpPr>
            <p:grpSpPr>
              <a:xfrm>
                <a:off x="11120438" y="6858000"/>
                <a:ext cx="1000124" cy="57150"/>
                <a:chOff x="11120438" y="6705600"/>
                <a:chExt cx="1000124" cy="57150"/>
              </a:xfrm>
              <a:grpFill/>
            </p:grpSpPr>
            <p:sp>
              <p:nvSpPr>
                <p:cNvPr id="254" name="椭圆 253"/>
                <p:cNvSpPr/>
                <p:nvPr/>
              </p:nvSpPr>
              <p:spPr>
                <a:xfrm>
                  <a:off x="1112043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55" name="椭圆 254"/>
                <p:cNvSpPr/>
                <p:nvPr/>
              </p:nvSpPr>
              <p:spPr>
                <a:xfrm>
                  <a:off x="11309033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56" name="椭圆 255"/>
                <p:cNvSpPr/>
                <p:nvPr/>
              </p:nvSpPr>
              <p:spPr>
                <a:xfrm>
                  <a:off x="1149762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57" name="椭圆 256"/>
                <p:cNvSpPr/>
                <p:nvPr/>
              </p:nvSpPr>
              <p:spPr>
                <a:xfrm>
                  <a:off x="11686223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58" name="椭圆 257"/>
                <p:cNvSpPr/>
                <p:nvPr/>
              </p:nvSpPr>
              <p:spPr>
                <a:xfrm>
                  <a:off x="1187481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59" name="椭圆 258"/>
                <p:cNvSpPr/>
                <p:nvPr/>
              </p:nvSpPr>
              <p:spPr>
                <a:xfrm>
                  <a:off x="12063412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47" name="组合 246"/>
              <p:cNvGrpSpPr/>
              <p:nvPr/>
            </p:nvGrpSpPr>
            <p:grpSpPr>
              <a:xfrm>
                <a:off x="11120438" y="6680200"/>
                <a:ext cx="1000124" cy="57150"/>
                <a:chOff x="11120438" y="6705600"/>
                <a:chExt cx="1000124" cy="57150"/>
              </a:xfrm>
              <a:grpFill/>
            </p:grpSpPr>
            <p:sp>
              <p:nvSpPr>
                <p:cNvPr id="248" name="椭圆 247"/>
                <p:cNvSpPr/>
                <p:nvPr/>
              </p:nvSpPr>
              <p:spPr>
                <a:xfrm>
                  <a:off x="1112043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49" name="椭圆 248"/>
                <p:cNvSpPr/>
                <p:nvPr/>
              </p:nvSpPr>
              <p:spPr>
                <a:xfrm>
                  <a:off x="11309033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50" name="椭圆 249"/>
                <p:cNvSpPr/>
                <p:nvPr/>
              </p:nvSpPr>
              <p:spPr>
                <a:xfrm>
                  <a:off x="1149762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51" name="椭圆 250"/>
                <p:cNvSpPr/>
                <p:nvPr/>
              </p:nvSpPr>
              <p:spPr>
                <a:xfrm>
                  <a:off x="11686223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52" name="椭圆 251"/>
                <p:cNvSpPr/>
                <p:nvPr/>
              </p:nvSpPr>
              <p:spPr>
                <a:xfrm>
                  <a:off x="1187481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53" name="椭圆 252"/>
                <p:cNvSpPr/>
                <p:nvPr/>
              </p:nvSpPr>
              <p:spPr>
                <a:xfrm>
                  <a:off x="12063412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215" name="组合 214"/>
            <p:cNvGrpSpPr/>
            <p:nvPr/>
          </p:nvGrpSpPr>
          <p:grpSpPr>
            <a:xfrm>
              <a:off x="1291298" y="26987"/>
              <a:ext cx="1000124" cy="590550"/>
              <a:chOff x="11120438" y="6324600"/>
              <a:chExt cx="1000124" cy="590550"/>
            </a:xfrm>
            <a:solidFill>
              <a:srgbClr val="D8E4E9"/>
            </a:solidFill>
          </p:grpSpPr>
          <p:grpSp>
            <p:nvGrpSpPr>
              <p:cNvPr id="216" name="组合 215"/>
              <p:cNvGrpSpPr/>
              <p:nvPr/>
            </p:nvGrpSpPr>
            <p:grpSpPr>
              <a:xfrm>
                <a:off x="11120438" y="6502400"/>
                <a:ext cx="1000124" cy="57150"/>
                <a:chOff x="11134726" y="6505575"/>
                <a:chExt cx="1000124" cy="57150"/>
              </a:xfrm>
              <a:grpFill/>
            </p:grpSpPr>
            <p:sp>
              <p:nvSpPr>
                <p:cNvPr id="238" name="椭圆 237"/>
                <p:cNvSpPr/>
                <p:nvPr/>
              </p:nvSpPr>
              <p:spPr>
                <a:xfrm>
                  <a:off x="11134726" y="6505575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39" name="椭圆 238"/>
                <p:cNvSpPr/>
                <p:nvPr/>
              </p:nvSpPr>
              <p:spPr>
                <a:xfrm>
                  <a:off x="11323321" y="6505575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40" name="椭圆 239"/>
                <p:cNvSpPr/>
                <p:nvPr/>
              </p:nvSpPr>
              <p:spPr>
                <a:xfrm>
                  <a:off x="11511916" y="6505575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41" name="椭圆 240"/>
                <p:cNvSpPr/>
                <p:nvPr/>
              </p:nvSpPr>
              <p:spPr>
                <a:xfrm>
                  <a:off x="11700511" y="6505575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42" name="椭圆 241"/>
                <p:cNvSpPr/>
                <p:nvPr/>
              </p:nvSpPr>
              <p:spPr>
                <a:xfrm>
                  <a:off x="11889106" y="6505575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43" name="椭圆 242"/>
                <p:cNvSpPr/>
                <p:nvPr/>
              </p:nvSpPr>
              <p:spPr>
                <a:xfrm>
                  <a:off x="12077700" y="6505575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17" name="组合 216"/>
              <p:cNvGrpSpPr/>
              <p:nvPr/>
            </p:nvGrpSpPr>
            <p:grpSpPr>
              <a:xfrm>
                <a:off x="11120438" y="6324600"/>
                <a:ext cx="1000124" cy="57150"/>
                <a:chOff x="11120438" y="6705600"/>
                <a:chExt cx="1000124" cy="57150"/>
              </a:xfrm>
              <a:grpFill/>
            </p:grpSpPr>
            <p:sp>
              <p:nvSpPr>
                <p:cNvPr id="232" name="椭圆 231"/>
                <p:cNvSpPr/>
                <p:nvPr/>
              </p:nvSpPr>
              <p:spPr>
                <a:xfrm>
                  <a:off x="1112043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33" name="椭圆 232"/>
                <p:cNvSpPr/>
                <p:nvPr/>
              </p:nvSpPr>
              <p:spPr>
                <a:xfrm>
                  <a:off x="11309033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34" name="椭圆 233"/>
                <p:cNvSpPr/>
                <p:nvPr/>
              </p:nvSpPr>
              <p:spPr>
                <a:xfrm>
                  <a:off x="1149762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35" name="椭圆 234"/>
                <p:cNvSpPr/>
                <p:nvPr/>
              </p:nvSpPr>
              <p:spPr>
                <a:xfrm>
                  <a:off x="11686223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36" name="椭圆 235"/>
                <p:cNvSpPr/>
                <p:nvPr/>
              </p:nvSpPr>
              <p:spPr>
                <a:xfrm>
                  <a:off x="1187481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37" name="椭圆 236"/>
                <p:cNvSpPr/>
                <p:nvPr/>
              </p:nvSpPr>
              <p:spPr>
                <a:xfrm>
                  <a:off x="12063412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18" name="组合 217"/>
              <p:cNvGrpSpPr/>
              <p:nvPr/>
            </p:nvGrpSpPr>
            <p:grpSpPr>
              <a:xfrm>
                <a:off x="11120438" y="6858000"/>
                <a:ext cx="1000124" cy="57150"/>
                <a:chOff x="11120438" y="6705600"/>
                <a:chExt cx="1000124" cy="57150"/>
              </a:xfrm>
              <a:grpFill/>
            </p:grpSpPr>
            <p:sp>
              <p:nvSpPr>
                <p:cNvPr id="226" name="椭圆 225"/>
                <p:cNvSpPr/>
                <p:nvPr/>
              </p:nvSpPr>
              <p:spPr>
                <a:xfrm>
                  <a:off x="1112043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27" name="椭圆 226"/>
                <p:cNvSpPr/>
                <p:nvPr/>
              </p:nvSpPr>
              <p:spPr>
                <a:xfrm>
                  <a:off x="11309033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28" name="椭圆 227"/>
                <p:cNvSpPr/>
                <p:nvPr/>
              </p:nvSpPr>
              <p:spPr>
                <a:xfrm>
                  <a:off x="1149762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29" name="椭圆 228"/>
                <p:cNvSpPr/>
                <p:nvPr/>
              </p:nvSpPr>
              <p:spPr>
                <a:xfrm>
                  <a:off x="11686223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30" name="椭圆 229"/>
                <p:cNvSpPr/>
                <p:nvPr/>
              </p:nvSpPr>
              <p:spPr>
                <a:xfrm>
                  <a:off x="1187481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31" name="椭圆 230"/>
                <p:cNvSpPr/>
                <p:nvPr/>
              </p:nvSpPr>
              <p:spPr>
                <a:xfrm>
                  <a:off x="12063412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19" name="组合 218"/>
              <p:cNvGrpSpPr/>
              <p:nvPr/>
            </p:nvGrpSpPr>
            <p:grpSpPr>
              <a:xfrm>
                <a:off x="11120438" y="6680200"/>
                <a:ext cx="1000124" cy="57150"/>
                <a:chOff x="11120438" y="6705600"/>
                <a:chExt cx="1000124" cy="57150"/>
              </a:xfrm>
              <a:grpFill/>
            </p:grpSpPr>
            <p:sp>
              <p:nvSpPr>
                <p:cNvPr id="220" name="椭圆 219"/>
                <p:cNvSpPr/>
                <p:nvPr/>
              </p:nvSpPr>
              <p:spPr>
                <a:xfrm>
                  <a:off x="1112043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21" name="椭圆 220"/>
                <p:cNvSpPr/>
                <p:nvPr/>
              </p:nvSpPr>
              <p:spPr>
                <a:xfrm>
                  <a:off x="11309033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22" name="椭圆 221"/>
                <p:cNvSpPr/>
                <p:nvPr/>
              </p:nvSpPr>
              <p:spPr>
                <a:xfrm>
                  <a:off x="1149762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23" name="椭圆 222"/>
                <p:cNvSpPr/>
                <p:nvPr/>
              </p:nvSpPr>
              <p:spPr>
                <a:xfrm>
                  <a:off x="11686223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24" name="椭圆 223"/>
                <p:cNvSpPr/>
                <p:nvPr/>
              </p:nvSpPr>
              <p:spPr>
                <a:xfrm>
                  <a:off x="1187481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25" name="椭圆 224"/>
                <p:cNvSpPr/>
                <p:nvPr/>
              </p:nvSpPr>
              <p:spPr>
                <a:xfrm>
                  <a:off x="12063412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</p:grpSp>
      </p:grpSp>
      <p:pic>
        <p:nvPicPr>
          <p:cNvPr id="148" name="图片 14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96069" y="4813301"/>
            <a:ext cx="1299012" cy="1303718"/>
          </a:xfrm>
          <a:prstGeom prst="rect">
            <a:avLst/>
          </a:prstGeom>
        </p:spPr>
      </p:pic>
      <p:pic>
        <p:nvPicPr>
          <p:cNvPr id="147" name="图片 14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96069" y="3448807"/>
            <a:ext cx="1299012" cy="1303718"/>
          </a:xfrm>
          <a:prstGeom prst="rect">
            <a:avLst/>
          </a:prstGeom>
        </p:spPr>
      </p:pic>
      <p:pic>
        <p:nvPicPr>
          <p:cNvPr id="146" name="图片 1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96069" y="2084312"/>
            <a:ext cx="1299012" cy="1303718"/>
          </a:xfrm>
          <a:prstGeom prst="rect">
            <a:avLst/>
          </a:prstGeom>
        </p:spPr>
      </p:pic>
      <p:pic>
        <p:nvPicPr>
          <p:cNvPr id="145" name="图片 14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96069" y="719817"/>
            <a:ext cx="1299012" cy="1303718"/>
          </a:xfrm>
          <a:prstGeom prst="rect">
            <a:avLst/>
          </a:prstGeom>
        </p:spPr>
      </p:pic>
      <p:grpSp>
        <p:nvGrpSpPr>
          <p:cNvPr id="142" name="组合 141"/>
          <p:cNvGrpSpPr/>
          <p:nvPr/>
        </p:nvGrpSpPr>
        <p:grpSpPr>
          <a:xfrm>
            <a:off x="3307457" y="3107327"/>
            <a:ext cx="1884496" cy="1884499"/>
            <a:chOff x="3092992" y="3095949"/>
            <a:chExt cx="2145002" cy="2145005"/>
          </a:xfrm>
        </p:grpSpPr>
        <p:sp>
          <p:nvSpPr>
            <p:cNvPr id="143" name="椭圆 142"/>
            <p:cNvSpPr/>
            <p:nvPr/>
          </p:nvSpPr>
          <p:spPr>
            <a:xfrm>
              <a:off x="3092992" y="3095949"/>
              <a:ext cx="2145002" cy="2145005"/>
            </a:xfrm>
            <a:prstGeom prst="ellipse">
              <a:avLst/>
            </a:prstGeom>
            <a:pattFill prst="ltUpDiag">
              <a:fgClr>
                <a:srgbClr val="EBCB2D"/>
              </a:fgClr>
              <a:bgClr>
                <a:srgbClr val="E9C51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4000" dirty="0">
                <a:cs typeface="+mn-ea"/>
                <a:sym typeface="+mn-lt"/>
              </a:endParaRPr>
            </a:p>
          </p:txBody>
        </p:sp>
        <p:sp>
          <p:nvSpPr>
            <p:cNvPr id="144" name="arrow-pointing-left-circular-button_20407"/>
            <p:cNvSpPr>
              <a:spLocks noChangeAspect="1"/>
            </p:cNvSpPr>
            <p:nvPr/>
          </p:nvSpPr>
          <p:spPr bwMode="auto">
            <a:xfrm flipH="1">
              <a:off x="3720002" y="3729431"/>
              <a:ext cx="890982" cy="889847"/>
            </a:xfrm>
            <a:custGeom>
              <a:avLst/>
              <a:gdLst>
                <a:gd name="T0" fmla="*/ 2307 w 4612"/>
                <a:gd name="T1" fmla="*/ 4614 h 4614"/>
                <a:gd name="T2" fmla="*/ 0 w 4612"/>
                <a:gd name="T3" fmla="*/ 2307 h 4614"/>
                <a:gd name="T4" fmla="*/ 2307 w 4612"/>
                <a:gd name="T5" fmla="*/ 0 h 4614"/>
                <a:gd name="T6" fmla="*/ 4612 w 4612"/>
                <a:gd name="T7" fmla="*/ 2227 h 4614"/>
                <a:gd name="T8" fmla="*/ 2031 w 4612"/>
                <a:gd name="T9" fmla="*/ 2222 h 4614"/>
                <a:gd name="T10" fmla="*/ 2479 w 4612"/>
                <a:gd name="T11" fmla="*/ 1775 h 4614"/>
                <a:gd name="T12" fmla="*/ 2367 w 4612"/>
                <a:gd name="T13" fmla="*/ 1662 h 4614"/>
                <a:gd name="T14" fmla="*/ 1727 w 4612"/>
                <a:gd name="T15" fmla="*/ 2302 h 4614"/>
                <a:gd name="T16" fmla="*/ 2378 w 4612"/>
                <a:gd name="T17" fmla="*/ 2952 h 4614"/>
                <a:gd name="T18" fmla="*/ 2490 w 4612"/>
                <a:gd name="T19" fmla="*/ 2840 h 4614"/>
                <a:gd name="T20" fmla="*/ 2032 w 4612"/>
                <a:gd name="T21" fmla="*/ 2381 h 4614"/>
                <a:gd name="T22" fmla="*/ 4612 w 4612"/>
                <a:gd name="T23" fmla="*/ 2387 h 4614"/>
                <a:gd name="T24" fmla="*/ 2307 w 4612"/>
                <a:gd name="T25" fmla="*/ 4614 h 4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612" h="4614">
                  <a:moveTo>
                    <a:pt x="2307" y="4614"/>
                  </a:moveTo>
                  <a:cubicBezTo>
                    <a:pt x="1035" y="4614"/>
                    <a:pt x="0" y="3579"/>
                    <a:pt x="0" y="2307"/>
                  </a:cubicBezTo>
                  <a:cubicBezTo>
                    <a:pt x="0" y="1035"/>
                    <a:pt x="1035" y="0"/>
                    <a:pt x="2307" y="0"/>
                  </a:cubicBezTo>
                  <a:cubicBezTo>
                    <a:pt x="3553" y="0"/>
                    <a:pt x="4570" y="992"/>
                    <a:pt x="4612" y="2227"/>
                  </a:cubicBezTo>
                  <a:lnTo>
                    <a:pt x="2031" y="2222"/>
                  </a:lnTo>
                  <a:lnTo>
                    <a:pt x="2479" y="1775"/>
                  </a:lnTo>
                  <a:lnTo>
                    <a:pt x="2367" y="1662"/>
                  </a:lnTo>
                  <a:lnTo>
                    <a:pt x="1727" y="2302"/>
                  </a:lnTo>
                  <a:lnTo>
                    <a:pt x="2378" y="2952"/>
                  </a:lnTo>
                  <a:lnTo>
                    <a:pt x="2490" y="2840"/>
                  </a:lnTo>
                  <a:lnTo>
                    <a:pt x="2032" y="2381"/>
                  </a:lnTo>
                  <a:lnTo>
                    <a:pt x="4612" y="2387"/>
                  </a:lnTo>
                  <a:cubicBezTo>
                    <a:pt x="4570" y="3622"/>
                    <a:pt x="3553" y="4614"/>
                    <a:pt x="2307" y="461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>
              <a:normAutofit/>
            </a:bodyPr>
            <a:lstStyle/>
            <a:p>
              <a:endParaRPr lang="zh-CN" altLang="en-US" dirty="0"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0" y="-11151"/>
            <a:ext cx="5977076" cy="4813300"/>
            <a:chOff x="-794" y="0"/>
            <a:chExt cx="5977076" cy="4813300"/>
          </a:xfrm>
        </p:grpSpPr>
        <p:sp>
          <p:nvSpPr>
            <p:cNvPr id="59" name="任意多边形 16"/>
            <p:cNvSpPr/>
            <p:nvPr/>
          </p:nvSpPr>
          <p:spPr>
            <a:xfrm rot="10800000" flipV="1">
              <a:off x="-128" y="3409"/>
              <a:ext cx="5976410" cy="4809891"/>
            </a:xfrm>
            <a:custGeom>
              <a:avLst/>
              <a:gdLst>
                <a:gd name="connsiteX0" fmla="*/ 204833 w 7063604"/>
                <a:gd name="connsiteY0" fmla="*/ 0 h 5549146"/>
                <a:gd name="connsiteX1" fmla="*/ 7063604 w 7063604"/>
                <a:gd name="connsiteY1" fmla="*/ 0 h 5549146"/>
                <a:gd name="connsiteX2" fmla="*/ 7063604 w 7063604"/>
                <a:gd name="connsiteY2" fmla="*/ 5039413 h 5549146"/>
                <a:gd name="connsiteX3" fmla="*/ 6794902 w 7063604"/>
                <a:gd name="connsiteY3" fmla="*/ 5108202 h 5549146"/>
                <a:gd name="connsiteX4" fmla="*/ 2696819 w 7063604"/>
                <a:gd name="connsiteY4" fmla="*/ 4839413 h 5549146"/>
                <a:gd name="connsiteX5" fmla="*/ 443008 w 7063604"/>
                <a:gd name="connsiteY5" fmla="*/ 2261724 h 5549146"/>
                <a:gd name="connsiteX6" fmla="*/ 137896 w 7063604"/>
                <a:gd name="connsiteY6" fmla="*/ 149150 h 5549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063604" h="5549146">
                  <a:moveTo>
                    <a:pt x="204833" y="0"/>
                  </a:moveTo>
                  <a:lnTo>
                    <a:pt x="7063604" y="0"/>
                  </a:lnTo>
                  <a:lnTo>
                    <a:pt x="7063604" y="5039413"/>
                  </a:lnTo>
                  <a:lnTo>
                    <a:pt x="6794902" y="5108202"/>
                  </a:lnTo>
                  <a:cubicBezTo>
                    <a:pt x="4155835" y="5777686"/>
                    <a:pt x="3754118" y="5682245"/>
                    <a:pt x="2696819" y="4839413"/>
                  </a:cubicBezTo>
                  <a:cubicBezTo>
                    <a:pt x="1283032" y="3493955"/>
                    <a:pt x="1259896" y="3362254"/>
                    <a:pt x="443008" y="2261724"/>
                  </a:cubicBezTo>
                  <a:cubicBezTo>
                    <a:pt x="-9289" y="1652379"/>
                    <a:pt x="-123132" y="822253"/>
                    <a:pt x="137896" y="149150"/>
                  </a:cubicBezTo>
                  <a:close/>
                </a:path>
              </a:pathLst>
            </a:custGeom>
            <a:solidFill>
              <a:srgbClr val="00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60" name="图片 5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-794" y="0"/>
              <a:ext cx="5955581" cy="4545639"/>
            </a:xfrm>
            <a:prstGeom prst="rect">
              <a:avLst/>
            </a:prstGeom>
          </p:spPr>
        </p:pic>
        <p:sp>
          <p:nvSpPr>
            <p:cNvPr id="61" name="椭圆 60"/>
            <p:cNvSpPr/>
            <p:nvPr/>
          </p:nvSpPr>
          <p:spPr>
            <a:xfrm>
              <a:off x="1425162" y="1202126"/>
              <a:ext cx="765951" cy="765952"/>
            </a:xfrm>
            <a:prstGeom prst="ellipse">
              <a:avLst/>
            </a:prstGeom>
            <a:pattFill prst="ltUpDiag">
              <a:fgClr>
                <a:srgbClr val="EBCB2D"/>
              </a:fgClr>
              <a:bgClr>
                <a:srgbClr val="E9C51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4000" dirty="0">
                <a:cs typeface="+mn-ea"/>
                <a:sym typeface="+mn-lt"/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1520061" y="1172001"/>
              <a:ext cx="2356735" cy="1481500"/>
              <a:chOff x="974829" y="1656967"/>
              <a:chExt cx="2356735" cy="1481500"/>
            </a:xfrm>
          </p:grpSpPr>
          <p:sp>
            <p:nvSpPr>
              <p:cNvPr id="63" name="文本框 62"/>
              <p:cNvSpPr txBox="1"/>
              <p:nvPr/>
            </p:nvSpPr>
            <p:spPr>
              <a:xfrm>
                <a:off x="2098675" y="2430581"/>
                <a:ext cx="1210588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4000" dirty="0">
                    <a:solidFill>
                      <a:schemeClr val="bg1"/>
                    </a:solidFill>
                    <a:cs typeface="+mn-ea"/>
                    <a:sym typeface="+mn-lt"/>
                  </a:rPr>
                  <a:t>目录</a:t>
                </a:r>
                <a:endParaRPr lang="zh-CN" altLang="en-US" sz="4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4" name="文本框 63"/>
              <p:cNvSpPr txBox="1"/>
              <p:nvPr/>
            </p:nvSpPr>
            <p:spPr>
              <a:xfrm>
                <a:off x="974829" y="1656967"/>
                <a:ext cx="2356735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800" dirty="0">
                    <a:solidFill>
                      <a:schemeClr val="bg1"/>
                    </a:solidFill>
                    <a:cs typeface="+mn-ea"/>
                    <a:sym typeface="+mn-lt"/>
                  </a:rPr>
                  <a:t>Content</a:t>
                </a:r>
                <a:endParaRPr lang="zh-CN" altLang="en-US" sz="80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79430" y="302901"/>
            <a:ext cx="1146527" cy="1000124"/>
            <a:chOff x="260051" y="300343"/>
            <a:chExt cx="1146527" cy="1000124"/>
          </a:xfrm>
        </p:grpSpPr>
        <p:sp>
          <p:nvSpPr>
            <p:cNvPr id="7" name="椭圆 6"/>
            <p:cNvSpPr/>
            <p:nvPr/>
          </p:nvSpPr>
          <p:spPr>
            <a:xfrm rot="5400000">
              <a:off x="615651" y="300343"/>
              <a:ext cx="57150" cy="57150"/>
            </a:xfrm>
            <a:prstGeom prst="ellipse">
              <a:avLst/>
            </a:prstGeom>
            <a:solidFill>
              <a:srgbClr val="D8E4E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 rot="5400000">
              <a:off x="615651" y="488938"/>
              <a:ext cx="57150" cy="57150"/>
            </a:xfrm>
            <a:prstGeom prst="ellipse">
              <a:avLst/>
            </a:prstGeom>
            <a:solidFill>
              <a:srgbClr val="D8E4E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 rot="5400000">
              <a:off x="615651" y="677533"/>
              <a:ext cx="57150" cy="57150"/>
            </a:xfrm>
            <a:prstGeom prst="ellipse">
              <a:avLst/>
            </a:prstGeom>
            <a:solidFill>
              <a:srgbClr val="D8E4E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 rot="5400000">
              <a:off x="615651" y="866128"/>
              <a:ext cx="57150" cy="57150"/>
            </a:xfrm>
            <a:prstGeom prst="ellipse">
              <a:avLst/>
            </a:prstGeom>
            <a:solidFill>
              <a:srgbClr val="D8E4E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 rot="5400000">
              <a:off x="615651" y="1054723"/>
              <a:ext cx="57150" cy="57150"/>
            </a:xfrm>
            <a:prstGeom prst="ellipse">
              <a:avLst/>
            </a:prstGeom>
            <a:solidFill>
              <a:srgbClr val="D8E4E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 rot="5400000">
              <a:off x="615651" y="1243317"/>
              <a:ext cx="57150" cy="57150"/>
            </a:xfrm>
            <a:prstGeom prst="ellipse">
              <a:avLst/>
            </a:prstGeom>
            <a:solidFill>
              <a:srgbClr val="D8E4E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 rot="5400000">
              <a:off x="793451" y="300343"/>
              <a:ext cx="57150" cy="57150"/>
            </a:xfrm>
            <a:prstGeom prst="ellipse">
              <a:avLst/>
            </a:prstGeom>
            <a:solidFill>
              <a:srgbClr val="D8E4E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 rot="5400000">
              <a:off x="793451" y="488938"/>
              <a:ext cx="57150" cy="57150"/>
            </a:xfrm>
            <a:prstGeom prst="ellipse">
              <a:avLst/>
            </a:prstGeom>
            <a:solidFill>
              <a:srgbClr val="D8E4E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 rot="5400000">
              <a:off x="260051" y="300343"/>
              <a:ext cx="57150" cy="57150"/>
            </a:xfrm>
            <a:prstGeom prst="ellipse">
              <a:avLst/>
            </a:prstGeom>
            <a:solidFill>
              <a:srgbClr val="D8E4E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 rot="5400000">
              <a:off x="260051" y="488938"/>
              <a:ext cx="57150" cy="57150"/>
            </a:xfrm>
            <a:prstGeom prst="ellipse">
              <a:avLst/>
            </a:prstGeom>
            <a:solidFill>
              <a:srgbClr val="D8E4E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 rot="5400000">
              <a:off x="260051" y="677533"/>
              <a:ext cx="57150" cy="57150"/>
            </a:xfrm>
            <a:prstGeom prst="ellipse">
              <a:avLst/>
            </a:prstGeom>
            <a:solidFill>
              <a:srgbClr val="D8E4E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 rot="5400000">
              <a:off x="260051" y="866128"/>
              <a:ext cx="57150" cy="57150"/>
            </a:xfrm>
            <a:prstGeom prst="ellipse">
              <a:avLst/>
            </a:prstGeom>
            <a:solidFill>
              <a:srgbClr val="D8E4E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 rot="5400000">
              <a:off x="260051" y="1054723"/>
              <a:ext cx="57150" cy="57150"/>
            </a:xfrm>
            <a:prstGeom prst="ellipse">
              <a:avLst/>
            </a:prstGeom>
            <a:solidFill>
              <a:srgbClr val="D8E4E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 rot="5400000">
              <a:off x="260051" y="1243317"/>
              <a:ext cx="57150" cy="57150"/>
            </a:xfrm>
            <a:prstGeom prst="ellipse">
              <a:avLst/>
            </a:prstGeom>
            <a:solidFill>
              <a:srgbClr val="D8E4E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 rot="5400000">
              <a:off x="437851" y="300343"/>
              <a:ext cx="57150" cy="57150"/>
            </a:xfrm>
            <a:prstGeom prst="ellipse">
              <a:avLst/>
            </a:prstGeom>
            <a:solidFill>
              <a:srgbClr val="D8E4E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 rot="5400000">
              <a:off x="437851" y="488938"/>
              <a:ext cx="57150" cy="57150"/>
            </a:xfrm>
            <a:prstGeom prst="ellipse">
              <a:avLst/>
            </a:prstGeom>
            <a:solidFill>
              <a:srgbClr val="D8E4E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5400000">
              <a:off x="437851" y="677533"/>
              <a:ext cx="57150" cy="57150"/>
            </a:xfrm>
            <a:prstGeom prst="ellipse">
              <a:avLst/>
            </a:prstGeom>
            <a:solidFill>
              <a:srgbClr val="D8E4E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 rot="5400000">
              <a:off x="437851" y="866128"/>
              <a:ext cx="57150" cy="57150"/>
            </a:xfrm>
            <a:prstGeom prst="ellipse">
              <a:avLst/>
            </a:prstGeom>
            <a:solidFill>
              <a:srgbClr val="D8E4E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 rot="5400000">
              <a:off x="437851" y="1054723"/>
              <a:ext cx="57150" cy="57150"/>
            </a:xfrm>
            <a:prstGeom prst="ellipse">
              <a:avLst/>
            </a:prstGeom>
            <a:solidFill>
              <a:srgbClr val="D8E4E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 rot="5400000">
              <a:off x="437851" y="1243317"/>
              <a:ext cx="57150" cy="57150"/>
            </a:xfrm>
            <a:prstGeom prst="ellipse">
              <a:avLst/>
            </a:prstGeom>
            <a:solidFill>
              <a:srgbClr val="D8E4E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rot="5400000">
              <a:off x="1349428" y="300343"/>
              <a:ext cx="57150" cy="57150"/>
            </a:xfrm>
            <a:prstGeom prst="ellipse">
              <a:avLst/>
            </a:prstGeom>
            <a:solidFill>
              <a:srgbClr val="D8E4E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rot="5400000">
              <a:off x="1349428" y="488938"/>
              <a:ext cx="57150" cy="57150"/>
            </a:xfrm>
            <a:prstGeom prst="ellipse">
              <a:avLst/>
            </a:prstGeom>
            <a:solidFill>
              <a:srgbClr val="D8E4E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 rot="5400000">
              <a:off x="993828" y="300343"/>
              <a:ext cx="57150" cy="57150"/>
            </a:xfrm>
            <a:prstGeom prst="ellipse">
              <a:avLst/>
            </a:prstGeom>
            <a:solidFill>
              <a:srgbClr val="D8E4E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 rot="5400000">
              <a:off x="993828" y="488938"/>
              <a:ext cx="57150" cy="57150"/>
            </a:xfrm>
            <a:prstGeom prst="ellipse">
              <a:avLst/>
            </a:prstGeom>
            <a:solidFill>
              <a:srgbClr val="D8E4E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 rot="5400000">
              <a:off x="1171628" y="300343"/>
              <a:ext cx="57150" cy="57150"/>
            </a:xfrm>
            <a:prstGeom prst="ellipse">
              <a:avLst/>
            </a:prstGeom>
            <a:solidFill>
              <a:srgbClr val="D8E4E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 rot="5400000">
              <a:off x="1171628" y="488938"/>
              <a:ext cx="57150" cy="57150"/>
            </a:xfrm>
            <a:prstGeom prst="ellipse">
              <a:avLst/>
            </a:prstGeom>
            <a:solidFill>
              <a:srgbClr val="D8E4E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7220264" y="1021515"/>
            <a:ext cx="4016936" cy="4771737"/>
            <a:chOff x="7060606" y="1181171"/>
            <a:chExt cx="4016936" cy="4771737"/>
          </a:xfrm>
        </p:grpSpPr>
        <p:grpSp>
          <p:nvGrpSpPr>
            <p:cNvPr id="66" name="组合 65"/>
            <p:cNvGrpSpPr/>
            <p:nvPr/>
          </p:nvGrpSpPr>
          <p:grpSpPr>
            <a:xfrm>
              <a:off x="8225479" y="3867097"/>
              <a:ext cx="2852063" cy="742849"/>
              <a:chOff x="8225479" y="3867097"/>
              <a:chExt cx="2852063" cy="742849"/>
            </a:xfrm>
          </p:grpSpPr>
          <p:sp>
            <p:nvSpPr>
              <p:cNvPr id="81" name="文本框 80"/>
              <p:cNvSpPr txBox="1"/>
              <p:nvPr/>
            </p:nvSpPr>
            <p:spPr>
              <a:xfrm>
                <a:off x="8225479" y="3867097"/>
                <a:ext cx="2011680" cy="4603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/>
                <a:r>
                  <a:rPr lang="zh-CN" altLang="en-US" sz="2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输入标题内容</a:t>
                </a:r>
                <a:endPara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2" name="文本框 81"/>
              <p:cNvSpPr txBox="1"/>
              <p:nvPr/>
            </p:nvSpPr>
            <p:spPr>
              <a:xfrm>
                <a:off x="8225479" y="4271392"/>
                <a:ext cx="2852063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项目描述，此处添加简短说明</a:t>
                </a:r>
                <a:endPara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8225479" y="5210059"/>
              <a:ext cx="2852063" cy="742849"/>
              <a:chOff x="8225479" y="5210059"/>
              <a:chExt cx="2852063" cy="742849"/>
            </a:xfrm>
          </p:grpSpPr>
          <p:sp>
            <p:nvSpPr>
              <p:cNvPr id="79" name="文本框 78"/>
              <p:cNvSpPr txBox="1"/>
              <p:nvPr/>
            </p:nvSpPr>
            <p:spPr>
              <a:xfrm>
                <a:off x="8225479" y="5210059"/>
                <a:ext cx="2011680" cy="4603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/>
                <a:r>
                  <a:rPr lang="zh-CN" altLang="en-US" sz="2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输入标题内容</a:t>
                </a:r>
                <a:endPara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0" name="文本框 79"/>
              <p:cNvSpPr txBox="1"/>
              <p:nvPr/>
            </p:nvSpPr>
            <p:spPr>
              <a:xfrm>
                <a:off x="8225479" y="5614354"/>
                <a:ext cx="2852063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项目描述，此处添加简短说明</a:t>
                </a:r>
                <a:endPara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7060606" y="1181171"/>
              <a:ext cx="4016936" cy="2085812"/>
              <a:chOff x="7060606" y="1181171"/>
              <a:chExt cx="4016936" cy="2085812"/>
            </a:xfrm>
          </p:grpSpPr>
          <p:grpSp>
            <p:nvGrpSpPr>
              <p:cNvPr id="71" name="组合 70"/>
              <p:cNvGrpSpPr/>
              <p:nvPr/>
            </p:nvGrpSpPr>
            <p:grpSpPr>
              <a:xfrm>
                <a:off x="8225479" y="1181171"/>
                <a:ext cx="2852063" cy="742849"/>
                <a:chOff x="8225479" y="1181171"/>
                <a:chExt cx="2852063" cy="742849"/>
              </a:xfrm>
            </p:grpSpPr>
            <p:sp>
              <p:nvSpPr>
                <p:cNvPr id="77" name="文本框 76"/>
                <p:cNvSpPr txBox="1"/>
                <p:nvPr/>
              </p:nvSpPr>
              <p:spPr>
                <a:xfrm>
                  <a:off x="8225479" y="1181171"/>
                  <a:ext cx="2011680" cy="46037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CN" altLang="en-US" sz="240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输入标题内容</a:t>
                  </a:r>
                  <a:endParaRPr lang="zh-CN" altLang="en-US" sz="2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8" name="文本框 77"/>
                <p:cNvSpPr txBox="1"/>
                <p:nvPr/>
              </p:nvSpPr>
              <p:spPr>
                <a:xfrm>
                  <a:off x="8225479" y="1585466"/>
                  <a:ext cx="2852063" cy="3385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CN" altLang="en-US" sz="160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项目描述，此处添加简短说明</a:t>
                  </a:r>
                  <a:endPara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72" name="组合 71"/>
              <p:cNvGrpSpPr/>
              <p:nvPr/>
            </p:nvGrpSpPr>
            <p:grpSpPr>
              <a:xfrm>
                <a:off x="8225479" y="2524134"/>
                <a:ext cx="2852063" cy="742849"/>
                <a:chOff x="8225479" y="2524134"/>
                <a:chExt cx="2852063" cy="742849"/>
              </a:xfrm>
            </p:grpSpPr>
            <p:sp>
              <p:nvSpPr>
                <p:cNvPr id="75" name="文本框 74"/>
                <p:cNvSpPr txBox="1"/>
                <p:nvPr/>
              </p:nvSpPr>
              <p:spPr>
                <a:xfrm>
                  <a:off x="8225479" y="2524134"/>
                  <a:ext cx="2011680" cy="46037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l"/>
                  <a:r>
                    <a:rPr lang="zh-CN" altLang="en-US" sz="240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输入标题内容</a:t>
                  </a:r>
                  <a:endParaRPr lang="zh-CN" altLang="en-US" sz="2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文本框 75"/>
                <p:cNvSpPr txBox="1"/>
                <p:nvPr/>
              </p:nvSpPr>
              <p:spPr>
                <a:xfrm>
                  <a:off x="8225479" y="2928429"/>
                  <a:ext cx="2852063" cy="3385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CN" altLang="en-US" sz="160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项目描述，此处添加简短说明</a:t>
                  </a:r>
                  <a:endPara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73" name="矩形: 圆角 72"/>
              <p:cNvSpPr/>
              <p:nvPr/>
            </p:nvSpPr>
            <p:spPr>
              <a:xfrm>
                <a:off x="7060606" y="1231067"/>
                <a:ext cx="850623" cy="643057"/>
              </a:xfrm>
              <a:prstGeom prst="roundRect">
                <a:avLst>
                  <a:gd name="adj" fmla="val 22266"/>
                </a:avLst>
              </a:prstGeom>
              <a:solidFill>
                <a:srgbClr val="00828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en-US" altLang="zh-CN" sz="3200" dirty="0">
                    <a:cs typeface="+mn-ea"/>
                    <a:sym typeface="+mn-lt"/>
                  </a:rPr>
                  <a:t>01</a:t>
                </a:r>
                <a:endParaRPr lang="zh-CN" altLang="en-US" sz="3200" dirty="0">
                  <a:cs typeface="+mn-ea"/>
                  <a:sym typeface="+mn-lt"/>
                </a:endParaRPr>
              </a:p>
            </p:txBody>
          </p:sp>
          <p:sp>
            <p:nvSpPr>
              <p:cNvPr id="74" name="矩形: 圆角 73"/>
              <p:cNvSpPr/>
              <p:nvPr/>
            </p:nvSpPr>
            <p:spPr>
              <a:xfrm>
                <a:off x="7060606" y="2606900"/>
                <a:ext cx="850623" cy="643057"/>
              </a:xfrm>
              <a:prstGeom prst="roundRect">
                <a:avLst>
                  <a:gd name="adj" fmla="val 22266"/>
                </a:avLst>
              </a:prstGeom>
              <a:solidFill>
                <a:srgbClr val="00828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en-US" altLang="zh-CN" sz="3200" dirty="0">
                    <a:cs typeface="+mn-ea"/>
                    <a:sym typeface="+mn-lt"/>
                  </a:rPr>
                  <a:t>02</a:t>
                </a:r>
                <a:endParaRPr lang="zh-CN" altLang="en-US" sz="3200" dirty="0">
                  <a:cs typeface="+mn-ea"/>
                  <a:sym typeface="+mn-lt"/>
                </a:endParaRPr>
              </a:p>
            </p:txBody>
          </p:sp>
        </p:grpSp>
        <p:sp>
          <p:nvSpPr>
            <p:cNvPr id="69" name="矩形: 圆角 68"/>
            <p:cNvSpPr/>
            <p:nvPr/>
          </p:nvSpPr>
          <p:spPr>
            <a:xfrm>
              <a:off x="7060606" y="3945201"/>
              <a:ext cx="850623" cy="643057"/>
            </a:xfrm>
            <a:prstGeom prst="roundRect">
              <a:avLst>
                <a:gd name="adj" fmla="val 22266"/>
              </a:avLst>
            </a:prstGeom>
            <a:solidFill>
              <a:srgbClr val="00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altLang="zh-CN" sz="3200" dirty="0">
                  <a:cs typeface="+mn-ea"/>
                  <a:sym typeface="+mn-lt"/>
                </a:rPr>
                <a:t>03</a:t>
              </a:r>
              <a:endParaRPr lang="zh-CN" altLang="en-US" sz="3200" dirty="0">
                <a:cs typeface="+mn-ea"/>
                <a:sym typeface="+mn-lt"/>
              </a:endParaRPr>
            </a:p>
          </p:txBody>
        </p:sp>
        <p:sp>
          <p:nvSpPr>
            <p:cNvPr id="70" name="矩形: 圆角 69"/>
            <p:cNvSpPr/>
            <p:nvPr/>
          </p:nvSpPr>
          <p:spPr>
            <a:xfrm>
              <a:off x="7060606" y="5277782"/>
              <a:ext cx="850623" cy="643057"/>
            </a:xfrm>
            <a:prstGeom prst="roundRect">
              <a:avLst>
                <a:gd name="adj" fmla="val 22266"/>
              </a:avLst>
            </a:prstGeom>
            <a:solidFill>
              <a:srgbClr val="00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altLang="zh-CN" sz="3200" dirty="0">
                  <a:cs typeface="+mn-ea"/>
                  <a:sym typeface="+mn-lt"/>
                </a:rPr>
                <a:t>04</a:t>
              </a:r>
              <a:endParaRPr lang="zh-CN" altLang="en-US" sz="3200" dirty="0">
                <a:cs typeface="+mn-ea"/>
                <a:sym typeface="+mn-lt"/>
              </a:endParaRPr>
            </a:p>
          </p:txBody>
        </p:sp>
      </p:grpSp>
      <p:sp>
        <p:nvSpPr>
          <p:cNvPr id="210" name="任意多边形: 形状 12"/>
          <p:cNvSpPr/>
          <p:nvPr/>
        </p:nvSpPr>
        <p:spPr>
          <a:xfrm flipH="1">
            <a:off x="3395832" y="5622165"/>
            <a:ext cx="286958" cy="289378"/>
          </a:xfrm>
          <a:prstGeom prst="ellipse">
            <a:avLst/>
          </a:prstGeom>
          <a:pattFill prst="wdUpDiag">
            <a:fgClr>
              <a:srgbClr val="DEE7EB"/>
            </a:fgClr>
            <a:bgClr>
              <a:srgbClr val="F6F7F7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11" name="椭圆 210"/>
          <p:cNvSpPr/>
          <p:nvPr/>
        </p:nvSpPr>
        <p:spPr>
          <a:xfrm>
            <a:off x="5742055" y="3455115"/>
            <a:ext cx="180255" cy="180255"/>
          </a:xfrm>
          <a:prstGeom prst="ellipse">
            <a:avLst/>
          </a:prstGeom>
          <a:pattFill prst="wdUpDiag">
            <a:fgClr>
              <a:srgbClr val="DEE7EB"/>
            </a:fgClr>
            <a:bgClr>
              <a:srgbClr val="F6F7F7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zh-CN" altLang="en-US" sz="4000" dirty="0">
              <a:cs typeface="+mn-ea"/>
              <a:sym typeface="+mn-lt"/>
            </a:endParaRPr>
          </a:p>
        </p:txBody>
      </p:sp>
      <p:sp>
        <p:nvSpPr>
          <p:cNvPr id="272" name="矩形 271"/>
          <p:cNvSpPr/>
          <p:nvPr/>
        </p:nvSpPr>
        <p:spPr>
          <a:xfrm rot="14400000">
            <a:off x="4057585" y="5645914"/>
            <a:ext cx="209147" cy="209147"/>
          </a:xfrm>
          <a:prstGeom prst="rect">
            <a:avLst/>
          </a:prstGeom>
          <a:pattFill prst="wdUpDiag">
            <a:fgClr>
              <a:srgbClr val="DEE8EC"/>
            </a:fgClr>
            <a:bgClr>
              <a:srgbClr val="F6F7F7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2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未标题-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flipH="1">
            <a:off x="3684905" y="1189990"/>
            <a:ext cx="8507095" cy="5668010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575310" y="679450"/>
            <a:ext cx="5549265" cy="55492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7" name="文本框 116"/>
          <p:cNvSpPr txBox="1"/>
          <p:nvPr/>
        </p:nvSpPr>
        <p:spPr>
          <a:xfrm>
            <a:off x="2104248" y="3946866"/>
            <a:ext cx="23164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输入标题内容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8" name="文本框 117"/>
          <p:cNvSpPr txBox="1"/>
          <p:nvPr/>
        </p:nvSpPr>
        <p:spPr>
          <a:xfrm>
            <a:off x="1642956" y="4558351"/>
            <a:ext cx="3185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项目描述，此处添加简短说明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04" name="组合 303"/>
          <p:cNvGrpSpPr/>
          <p:nvPr/>
        </p:nvGrpSpPr>
        <p:grpSpPr>
          <a:xfrm flipH="1">
            <a:off x="8055580" y="3146185"/>
            <a:ext cx="2426506" cy="1994910"/>
            <a:chOff x="2021292" y="647078"/>
            <a:chExt cx="2426506" cy="1994910"/>
          </a:xfrm>
        </p:grpSpPr>
        <p:grpSp>
          <p:nvGrpSpPr>
            <p:cNvPr id="119" name="组合 118"/>
            <p:cNvGrpSpPr/>
            <p:nvPr/>
          </p:nvGrpSpPr>
          <p:grpSpPr>
            <a:xfrm rot="16200000">
              <a:off x="2614615" y="575139"/>
              <a:ext cx="1000124" cy="1324327"/>
              <a:chOff x="1291298" y="26987"/>
              <a:chExt cx="1000124" cy="1324327"/>
            </a:xfrm>
          </p:grpSpPr>
          <p:grpSp>
            <p:nvGrpSpPr>
              <p:cNvPr id="120" name="组合 119"/>
              <p:cNvGrpSpPr/>
              <p:nvPr/>
            </p:nvGrpSpPr>
            <p:grpSpPr>
              <a:xfrm>
                <a:off x="1291298" y="760764"/>
                <a:ext cx="1000124" cy="590550"/>
                <a:chOff x="11120438" y="6324600"/>
                <a:chExt cx="1000124" cy="590550"/>
              </a:xfrm>
              <a:solidFill>
                <a:srgbClr val="D8E4E9"/>
              </a:solidFill>
            </p:grpSpPr>
            <p:grpSp>
              <p:nvGrpSpPr>
                <p:cNvPr id="150" name="组合 149"/>
                <p:cNvGrpSpPr/>
                <p:nvPr/>
              </p:nvGrpSpPr>
              <p:grpSpPr>
                <a:xfrm>
                  <a:off x="11120438" y="6502400"/>
                  <a:ext cx="1000124" cy="57150"/>
                  <a:chOff x="11134726" y="6505575"/>
                  <a:chExt cx="1000124" cy="57150"/>
                </a:xfrm>
                <a:grpFill/>
              </p:grpSpPr>
              <p:sp>
                <p:nvSpPr>
                  <p:cNvPr id="172" name="椭圆 171"/>
                  <p:cNvSpPr/>
                  <p:nvPr/>
                </p:nvSpPr>
                <p:spPr>
                  <a:xfrm>
                    <a:off x="1113472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73" name="椭圆 172"/>
                  <p:cNvSpPr/>
                  <p:nvPr/>
                </p:nvSpPr>
                <p:spPr>
                  <a:xfrm>
                    <a:off x="1132332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74" name="椭圆 173"/>
                  <p:cNvSpPr/>
                  <p:nvPr/>
                </p:nvSpPr>
                <p:spPr>
                  <a:xfrm>
                    <a:off x="1151191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75" name="椭圆 174"/>
                  <p:cNvSpPr/>
                  <p:nvPr/>
                </p:nvSpPr>
                <p:spPr>
                  <a:xfrm>
                    <a:off x="1170051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76" name="椭圆 175"/>
                  <p:cNvSpPr/>
                  <p:nvPr/>
                </p:nvSpPr>
                <p:spPr>
                  <a:xfrm>
                    <a:off x="1188910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77" name="椭圆 176"/>
                  <p:cNvSpPr/>
                  <p:nvPr/>
                </p:nvSpPr>
                <p:spPr>
                  <a:xfrm>
                    <a:off x="12077700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51" name="组合 150"/>
                <p:cNvGrpSpPr/>
                <p:nvPr/>
              </p:nvGrpSpPr>
              <p:grpSpPr>
                <a:xfrm>
                  <a:off x="11120438" y="63246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166" name="椭圆 165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7" name="椭圆 166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8" name="椭圆 167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9" name="椭圆 168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70" name="椭圆 169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71" name="椭圆 170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52" name="组合 151"/>
                <p:cNvGrpSpPr/>
                <p:nvPr/>
              </p:nvGrpSpPr>
              <p:grpSpPr>
                <a:xfrm>
                  <a:off x="11120438" y="68580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160" name="椭圆 159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1" name="椭圆 160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2" name="椭圆 161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3" name="椭圆 162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4" name="椭圆 163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5" name="椭圆 164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53" name="组合 152"/>
                <p:cNvGrpSpPr/>
                <p:nvPr/>
              </p:nvGrpSpPr>
              <p:grpSpPr>
                <a:xfrm>
                  <a:off x="11120438" y="66802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154" name="椭圆 153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55" name="椭圆 154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56" name="椭圆 155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57" name="椭圆 156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58" name="椭圆 157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59" name="椭圆 158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</p:grpSp>
          <p:grpSp>
            <p:nvGrpSpPr>
              <p:cNvPr id="121" name="组合 120"/>
              <p:cNvGrpSpPr/>
              <p:nvPr/>
            </p:nvGrpSpPr>
            <p:grpSpPr>
              <a:xfrm>
                <a:off x="1291298" y="26987"/>
                <a:ext cx="1000124" cy="590550"/>
                <a:chOff x="11120438" y="6324600"/>
                <a:chExt cx="1000124" cy="590550"/>
              </a:xfrm>
              <a:solidFill>
                <a:srgbClr val="D8E4E9"/>
              </a:solidFill>
            </p:grpSpPr>
            <p:grpSp>
              <p:nvGrpSpPr>
                <p:cNvPr id="122" name="组合 121"/>
                <p:cNvGrpSpPr/>
                <p:nvPr/>
              </p:nvGrpSpPr>
              <p:grpSpPr>
                <a:xfrm>
                  <a:off x="11120438" y="6502400"/>
                  <a:ext cx="1000124" cy="57150"/>
                  <a:chOff x="11134726" y="6505575"/>
                  <a:chExt cx="1000124" cy="57150"/>
                </a:xfrm>
                <a:grpFill/>
              </p:grpSpPr>
              <p:sp>
                <p:nvSpPr>
                  <p:cNvPr id="144" name="椭圆 143"/>
                  <p:cNvSpPr/>
                  <p:nvPr/>
                </p:nvSpPr>
                <p:spPr>
                  <a:xfrm>
                    <a:off x="1113472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5" name="椭圆 144"/>
                  <p:cNvSpPr/>
                  <p:nvPr/>
                </p:nvSpPr>
                <p:spPr>
                  <a:xfrm>
                    <a:off x="1132332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6" name="椭圆 145"/>
                  <p:cNvSpPr/>
                  <p:nvPr/>
                </p:nvSpPr>
                <p:spPr>
                  <a:xfrm>
                    <a:off x="1151191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7" name="椭圆 146"/>
                  <p:cNvSpPr/>
                  <p:nvPr/>
                </p:nvSpPr>
                <p:spPr>
                  <a:xfrm>
                    <a:off x="1170051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8" name="椭圆 147"/>
                  <p:cNvSpPr/>
                  <p:nvPr/>
                </p:nvSpPr>
                <p:spPr>
                  <a:xfrm>
                    <a:off x="1188910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9" name="椭圆 148"/>
                  <p:cNvSpPr/>
                  <p:nvPr/>
                </p:nvSpPr>
                <p:spPr>
                  <a:xfrm>
                    <a:off x="12077700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23" name="组合 122"/>
                <p:cNvGrpSpPr/>
                <p:nvPr/>
              </p:nvGrpSpPr>
              <p:grpSpPr>
                <a:xfrm>
                  <a:off x="11120438" y="63246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138" name="椭圆 137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9" name="椭圆 138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0" name="椭圆 139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1" name="椭圆 140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2" name="椭圆 141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3" name="椭圆 142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24" name="组合 123"/>
                <p:cNvGrpSpPr/>
                <p:nvPr/>
              </p:nvGrpSpPr>
              <p:grpSpPr>
                <a:xfrm>
                  <a:off x="11120438" y="68580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132" name="椭圆 131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3" name="椭圆 132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4" name="椭圆 133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5" name="椭圆 134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6" name="椭圆 135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7" name="椭圆 136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25" name="组合 124"/>
                <p:cNvGrpSpPr/>
                <p:nvPr/>
              </p:nvGrpSpPr>
              <p:grpSpPr>
                <a:xfrm>
                  <a:off x="11120438" y="66802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126" name="椭圆 125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7" name="椭圆 126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8" name="椭圆 127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9" name="椭圆 128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0" name="椭圆 129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1" name="椭圆 130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</p:grpSp>
        </p:grpSp>
        <p:sp>
          <p:nvSpPr>
            <p:cNvPr id="299" name="任意多边形: 形状 12"/>
            <p:cNvSpPr/>
            <p:nvPr/>
          </p:nvSpPr>
          <p:spPr>
            <a:xfrm flipH="1">
              <a:off x="2578306" y="2352610"/>
              <a:ext cx="286958" cy="289378"/>
            </a:xfrm>
            <a:prstGeom prst="ellipse">
              <a:avLst/>
            </a:prstGeom>
            <a:pattFill prst="wdUpDiag">
              <a:fgClr>
                <a:srgbClr val="DEE7EB"/>
              </a:fgClr>
              <a:bgClr>
                <a:srgbClr val="F6F7F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0" name="椭圆 299"/>
            <p:cNvSpPr/>
            <p:nvPr/>
          </p:nvSpPr>
          <p:spPr>
            <a:xfrm>
              <a:off x="4267543" y="647078"/>
              <a:ext cx="180255" cy="180255"/>
            </a:xfrm>
            <a:prstGeom prst="ellipse">
              <a:avLst/>
            </a:prstGeom>
            <a:pattFill prst="wdUpDiag">
              <a:fgClr>
                <a:srgbClr val="DEE7EB"/>
              </a:fgClr>
              <a:bgClr>
                <a:srgbClr val="F6F7F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4000" dirty="0">
                <a:cs typeface="+mn-ea"/>
                <a:sym typeface="+mn-lt"/>
              </a:endParaRPr>
            </a:p>
          </p:txBody>
        </p:sp>
        <p:sp>
          <p:nvSpPr>
            <p:cNvPr id="301" name="矩形 300"/>
            <p:cNvSpPr/>
            <p:nvPr/>
          </p:nvSpPr>
          <p:spPr>
            <a:xfrm rot="14400000">
              <a:off x="2021292" y="2046267"/>
              <a:ext cx="209147" cy="209147"/>
            </a:xfrm>
            <a:prstGeom prst="rect">
              <a:avLst/>
            </a:prstGeom>
            <a:pattFill prst="wdUpDiag">
              <a:fgClr>
                <a:srgbClr val="DEE8EC"/>
              </a:fgClr>
              <a:bgClr>
                <a:srgbClr val="F6F7F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03" name="组合 302"/>
          <p:cNvGrpSpPr/>
          <p:nvPr/>
        </p:nvGrpSpPr>
        <p:grpSpPr>
          <a:xfrm>
            <a:off x="2554398" y="2229579"/>
            <a:ext cx="1284244" cy="1191847"/>
            <a:chOff x="5340906" y="2150840"/>
            <a:chExt cx="1284244" cy="1191847"/>
          </a:xfrm>
        </p:grpSpPr>
        <p:sp>
          <p:nvSpPr>
            <p:cNvPr id="116" name="矩形: 圆角 115"/>
            <p:cNvSpPr/>
            <p:nvPr/>
          </p:nvSpPr>
          <p:spPr>
            <a:xfrm>
              <a:off x="5473619" y="2472149"/>
              <a:ext cx="1151531" cy="870538"/>
            </a:xfrm>
            <a:prstGeom prst="roundRect">
              <a:avLst>
                <a:gd name="adj" fmla="val 2226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altLang="zh-CN" sz="6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01</a:t>
              </a:r>
              <a:endParaRPr lang="en-US" altLang="zh-CN" sz="6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2" name="椭圆 301"/>
            <p:cNvSpPr/>
            <p:nvPr/>
          </p:nvSpPr>
          <p:spPr>
            <a:xfrm>
              <a:off x="5340906" y="2150840"/>
              <a:ext cx="340356" cy="340357"/>
            </a:xfrm>
            <a:prstGeom prst="ellipse">
              <a:avLst/>
            </a:prstGeom>
            <a:pattFill prst="ltUpDiag">
              <a:fgClr>
                <a:srgbClr val="EBCB2D"/>
              </a:fgClr>
              <a:bgClr>
                <a:srgbClr val="E9C51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05" name="组合 304"/>
          <p:cNvGrpSpPr/>
          <p:nvPr/>
        </p:nvGrpSpPr>
        <p:grpSpPr>
          <a:xfrm flipV="1">
            <a:off x="5280377" y="555637"/>
            <a:ext cx="2426506" cy="1994910"/>
            <a:chOff x="2021292" y="647078"/>
            <a:chExt cx="2426506" cy="1994910"/>
          </a:xfrm>
        </p:grpSpPr>
        <p:grpSp>
          <p:nvGrpSpPr>
            <p:cNvPr id="306" name="组合 305"/>
            <p:cNvGrpSpPr/>
            <p:nvPr/>
          </p:nvGrpSpPr>
          <p:grpSpPr>
            <a:xfrm rot="16200000">
              <a:off x="2614615" y="575139"/>
              <a:ext cx="1000124" cy="1324327"/>
              <a:chOff x="1291298" y="26987"/>
              <a:chExt cx="1000124" cy="1324327"/>
            </a:xfrm>
          </p:grpSpPr>
          <p:grpSp>
            <p:nvGrpSpPr>
              <p:cNvPr id="310" name="组合 309"/>
              <p:cNvGrpSpPr/>
              <p:nvPr/>
            </p:nvGrpSpPr>
            <p:grpSpPr>
              <a:xfrm>
                <a:off x="1291298" y="760764"/>
                <a:ext cx="1000124" cy="590550"/>
                <a:chOff x="11120438" y="6324600"/>
                <a:chExt cx="1000124" cy="590550"/>
              </a:xfrm>
              <a:solidFill>
                <a:srgbClr val="D8E4E9"/>
              </a:solidFill>
            </p:grpSpPr>
            <p:grpSp>
              <p:nvGrpSpPr>
                <p:cNvPr id="340" name="组合 339"/>
                <p:cNvGrpSpPr/>
                <p:nvPr/>
              </p:nvGrpSpPr>
              <p:grpSpPr>
                <a:xfrm>
                  <a:off x="11120438" y="6502400"/>
                  <a:ext cx="1000124" cy="57150"/>
                  <a:chOff x="11134726" y="6505575"/>
                  <a:chExt cx="1000124" cy="57150"/>
                </a:xfrm>
                <a:grpFill/>
              </p:grpSpPr>
              <p:sp>
                <p:nvSpPr>
                  <p:cNvPr id="362" name="椭圆 361"/>
                  <p:cNvSpPr/>
                  <p:nvPr/>
                </p:nvSpPr>
                <p:spPr>
                  <a:xfrm>
                    <a:off x="1113472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3" name="椭圆 362"/>
                  <p:cNvSpPr/>
                  <p:nvPr/>
                </p:nvSpPr>
                <p:spPr>
                  <a:xfrm>
                    <a:off x="1132332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4" name="椭圆 363"/>
                  <p:cNvSpPr/>
                  <p:nvPr/>
                </p:nvSpPr>
                <p:spPr>
                  <a:xfrm>
                    <a:off x="1151191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5" name="椭圆 364"/>
                  <p:cNvSpPr/>
                  <p:nvPr/>
                </p:nvSpPr>
                <p:spPr>
                  <a:xfrm>
                    <a:off x="1170051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6" name="椭圆 365"/>
                  <p:cNvSpPr/>
                  <p:nvPr/>
                </p:nvSpPr>
                <p:spPr>
                  <a:xfrm>
                    <a:off x="1188910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7" name="椭圆 366"/>
                  <p:cNvSpPr/>
                  <p:nvPr/>
                </p:nvSpPr>
                <p:spPr>
                  <a:xfrm>
                    <a:off x="12077700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341" name="组合 340"/>
                <p:cNvGrpSpPr/>
                <p:nvPr/>
              </p:nvGrpSpPr>
              <p:grpSpPr>
                <a:xfrm>
                  <a:off x="11120438" y="63246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356" name="椭圆 355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7" name="椭圆 356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8" name="椭圆 357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9" name="椭圆 358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0" name="椭圆 359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1" name="椭圆 360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342" name="组合 341"/>
                <p:cNvGrpSpPr/>
                <p:nvPr/>
              </p:nvGrpSpPr>
              <p:grpSpPr>
                <a:xfrm>
                  <a:off x="11120438" y="68580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350" name="椭圆 349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1" name="椭圆 350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2" name="椭圆 351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3" name="椭圆 352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4" name="椭圆 353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5" name="椭圆 354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343" name="组合 342"/>
                <p:cNvGrpSpPr/>
                <p:nvPr/>
              </p:nvGrpSpPr>
              <p:grpSpPr>
                <a:xfrm>
                  <a:off x="11120438" y="66802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344" name="椭圆 343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45" name="椭圆 344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46" name="椭圆 345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47" name="椭圆 346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48" name="椭圆 347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49" name="椭圆 348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</p:grpSp>
          <p:grpSp>
            <p:nvGrpSpPr>
              <p:cNvPr id="311" name="组合 310"/>
              <p:cNvGrpSpPr/>
              <p:nvPr/>
            </p:nvGrpSpPr>
            <p:grpSpPr>
              <a:xfrm>
                <a:off x="1291298" y="26987"/>
                <a:ext cx="1000124" cy="590550"/>
                <a:chOff x="11120438" y="6324600"/>
                <a:chExt cx="1000124" cy="590550"/>
              </a:xfrm>
              <a:solidFill>
                <a:srgbClr val="D8E4E9"/>
              </a:solidFill>
            </p:grpSpPr>
            <p:grpSp>
              <p:nvGrpSpPr>
                <p:cNvPr id="312" name="组合 311"/>
                <p:cNvGrpSpPr/>
                <p:nvPr/>
              </p:nvGrpSpPr>
              <p:grpSpPr>
                <a:xfrm>
                  <a:off x="11120438" y="6502400"/>
                  <a:ext cx="1000124" cy="57150"/>
                  <a:chOff x="11134726" y="6505575"/>
                  <a:chExt cx="1000124" cy="57150"/>
                </a:xfrm>
                <a:grpFill/>
              </p:grpSpPr>
              <p:sp>
                <p:nvSpPr>
                  <p:cNvPr id="334" name="椭圆 333"/>
                  <p:cNvSpPr/>
                  <p:nvPr/>
                </p:nvSpPr>
                <p:spPr>
                  <a:xfrm>
                    <a:off x="1113472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5" name="椭圆 334"/>
                  <p:cNvSpPr/>
                  <p:nvPr/>
                </p:nvSpPr>
                <p:spPr>
                  <a:xfrm>
                    <a:off x="1132332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6" name="椭圆 335"/>
                  <p:cNvSpPr/>
                  <p:nvPr/>
                </p:nvSpPr>
                <p:spPr>
                  <a:xfrm>
                    <a:off x="1151191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7" name="椭圆 336"/>
                  <p:cNvSpPr/>
                  <p:nvPr/>
                </p:nvSpPr>
                <p:spPr>
                  <a:xfrm>
                    <a:off x="1170051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8" name="椭圆 337"/>
                  <p:cNvSpPr/>
                  <p:nvPr/>
                </p:nvSpPr>
                <p:spPr>
                  <a:xfrm>
                    <a:off x="1188910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9" name="椭圆 338"/>
                  <p:cNvSpPr/>
                  <p:nvPr/>
                </p:nvSpPr>
                <p:spPr>
                  <a:xfrm>
                    <a:off x="12077700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313" name="组合 312"/>
                <p:cNvGrpSpPr/>
                <p:nvPr/>
              </p:nvGrpSpPr>
              <p:grpSpPr>
                <a:xfrm>
                  <a:off x="11120438" y="63246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328" name="椭圆 327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9" name="椭圆 328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0" name="椭圆 329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1" name="椭圆 330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2" name="椭圆 331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3" name="椭圆 332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314" name="组合 313"/>
                <p:cNvGrpSpPr/>
                <p:nvPr/>
              </p:nvGrpSpPr>
              <p:grpSpPr>
                <a:xfrm>
                  <a:off x="11120438" y="68580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322" name="椭圆 321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3" name="椭圆 322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4" name="椭圆 323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5" name="椭圆 324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6" name="椭圆 325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7" name="椭圆 326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315" name="组合 314"/>
                <p:cNvGrpSpPr/>
                <p:nvPr/>
              </p:nvGrpSpPr>
              <p:grpSpPr>
                <a:xfrm>
                  <a:off x="11120438" y="66802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316" name="椭圆 315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17" name="椭圆 316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18" name="椭圆 317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19" name="椭圆 318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0" name="椭圆 319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1" name="椭圆 320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</p:grpSp>
        </p:grpSp>
        <p:sp>
          <p:nvSpPr>
            <p:cNvPr id="307" name="任意多边形: 形状 12"/>
            <p:cNvSpPr/>
            <p:nvPr/>
          </p:nvSpPr>
          <p:spPr>
            <a:xfrm flipH="1">
              <a:off x="2578306" y="2352610"/>
              <a:ext cx="286958" cy="289378"/>
            </a:xfrm>
            <a:prstGeom prst="ellipse">
              <a:avLst/>
            </a:prstGeom>
            <a:pattFill prst="wdUpDiag">
              <a:fgClr>
                <a:srgbClr val="DEE7EB"/>
              </a:fgClr>
              <a:bgClr>
                <a:srgbClr val="F6F7F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8" name="椭圆 307"/>
            <p:cNvSpPr/>
            <p:nvPr/>
          </p:nvSpPr>
          <p:spPr>
            <a:xfrm>
              <a:off x="4267543" y="647078"/>
              <a:ext cx="180255" cy="180255"/>
            </a:xfrm>
            <a:prstGeom prst="ellipse">
              <a:avLst/>
            </a:prstGeom>
            <a:pattFill prst="wdUpDiag">
              <a:fgClr>
                <a:srgbClr val="DEE7EB"/>
              </a:fgClr>
              <a:bgClr>
                <a:srgbClr val="F6F7F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4000" dirty="0">
                <a:cs typeface="+mn-ea"/>
                <a:sym typeface="+mn-lt"/>
              </a:endParaRPr>
            </a:p>
          </p:txBody>
        </p:sp>
        <p:sp>
          <p:nvSpPr>
            <p:cNvPr id="309" name="矩形 308"/>
            <p:cNvSpPr/>
            <p:nvPr/>
          </p:nvSpPr>
          <p:spPr>
            <a:xfrm rot="14400000">
              <a:off x="2021292" y="2046267"/>
              <a:ext cx="209147" cy="209147"/>
            </a:xfrm>
            <a:prstGeom prst="rect">
              <a:avLst/>
            </a:prstGeom>
            <a:pattFill prst="wdUpDiag">
              <a:fgClr>
                <a:srgbClr val="DEE8EC"/>
              </a:fgClr>
              <a:bgClr>
                <a:srgbClr val="F6F7F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394335" y="355600"/>
            <a:ext cx="3139440" cy="533400"/>
            <a:chOff x="621" y="560"/>
            <a:chExt cx="4944" cy="840"/>
          </a:xfrm>
        </p:grpSpPr>
        <p:sp>
          <p:nvSpPr>
            <p:cNvPr id="3" name="矩形: 圆角 72"/>
            <p:cNvSpPr/>
            <p:nvPr/>
          </p:nvSpPr>
          <p:spPr>
            <a:xfrm>
              <a:off x="621" y="560"/>
              <a:ext cx="1111" cy="840"/>
            </a:xfrm>
            <a:prstGeom prst="roundRect">
              <a:avLst>
                <a:gd name="adj" fmla="val 22266"/>
              </a:avLst>
            </a:prstGeom>
            <a:solidFill>
              <a:srgbClr val="00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p>
              <a:pPr algn="ctr"/>
              <a:r>
                <a:rPr lang="en-US" altLang="zh-CN" sz="3200" dirty="0">
                  <a:cs typeface="+mn-ea"/>
                  <a:sym typeface="+mn-lt"/>
                </a:rPr>
                <a:t>01</a:t>
              </a:r>
              <a:endParaRPr lang="zh-CN" altLang="en-US" sz="3200" dirty="0">
                <a:cs typeface="+mn-ea"/>
                <a:sym typeface="+mn-lt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917" y="560"/>
              <a:ext cx="364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2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输入标题内容</a:t>
              </a:r>
              <a:endPara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cxnSp>
        <p:nvCxnSpPr>
          <p:cNvPr id="9" name="直接连接符 8"/>
          <p:cNvCxnSpPr/>
          <p:nvPr/>
        </p:nvCxnSpPr>
        <p:spPr>
          <a:xfrm flipH="1">
            <a:off x="7440742" y="2712699"/>
            <a:ext cx="1" cy="81807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V="1">
            <a:off x="4745869" y="4282026"/>
            <a:ext cx="0" cy="818340"/>
          </a:xfrm>
          <a:prstGeom prst="line">
            <a:avLst/>
          </a:prstGeom>
          <a:solidFill>
            <a:srgbClr val="375BA5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H="1">
            <a:off x="2050246" y="2712695"/>
            <a:ext cx="1" cy="81807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H="1" flipV="1">
            <a:off x="10143304" y="4282030"/>
            <a:ext cx="1" cy="818341"/>
          </a:xfrm>
          <a:prstGeom prst="line">
            <a:avLst/>
          </a:prstGeom>
          <a:solidFill>
            <a:srgbClr val="375BA5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/>
        </p:nvSpPr>
        <p:spPr>
          <a:xfrm>
            <a:off x="7216498" y="2323087"/>
            <a:ext cx="446918" cy="446916"/>
          </a:xfrm>
          <a:prstGeom prst="ellipse">
            <a:avLst/>
          </a:prstGeom>
          <a:solidFill>
            <a:srgbClr val="00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18" name="椭圆 17"/>
          <p:cNvSpPr/>
          <p:nvPr/>
        </p:nvSpPr>
        <p:spPr>
          <a:xfrm flipV="1">
            <a:off x="4521626" y="5017661"/>
            <a:ext cx="446920" cy="446918"/>
          </a:xfrm>
          <a:prstGeom prst="ellipse">
            <a:avLst/>
          </a:prstGeom>
          <a:solidFill>
            <a:srgbClr val="EBCB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1826004" y="2323083"/>
            <a:ext cx="446916" cy="446916"/>
          </a:xfrm>
          <a:prstGeom prst="ellipse">
            <a:avLst/>
          </a:prstGeom>
          <a:solidFill>
            <a:srgbClr val="00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22" name="文本框 42"/>
          <p:cNvSpPr txBox="1"/>
          <p:nvPr/>
        </p:nvSpPr>
        <p:spPr>
          <a:xfrm>
            <a:off x="1829325" y="238409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219200"/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五边形 22"/>
          <p:cNvSpPr/>
          <p:nvPr/>
        </p:nvSpPr>
        <p:spPr>
          <a:xfrm rot="16200000">
            <a:off x="1680585" y="2375137"/>
            <a:ext cx="737770" cy="2703733"/>
          </a:xfrm>
          <a:prstGeom prst="homePlate">
            <a:avLst>
              <a:gd name="adj" fmla="val 48709"/>
            </a:avLst>
          </a:prstGeom>
          <a:solidFill>
            <a:srgbClr val="00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26" name="五边形 25"/>
          <p:cNvSpPr/>
          <p:nvPr/>
        </p:nvSpPr>
        <p:spPr>
          <a:xfrm rot="16200000">
            <a:off x="7071077" y="2375136"/>
            <a:ext cx="737770" cy="2703733"/>
          </a:xfrm>
          <a:prstGeom prst="homePlate">
            <a:avLst>
              <a:gd name="adj" fmla="val 48709"/>
            </a:avLst>
          </a:prstGeom>
          <a:solidFill>
            <a:srgbClr val="00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27" name="五边形 26"/>
          <p:cNvSpPr/>
          <p:nvPr/>
        </p:nvSpPr>
        <p:spPr>
          <a:xfrm rot="5400000" flipV="1">
            <a:off x="4376179" y="2733295"/>
            <a:ext cx="737770" cy="2703733"/>
          </a:xfrm>
          <a:prstGeom prst="homePlate">
            <a:avLst>
              <a:gd name="adj" fmla="val 48709"/>
            </a:avLst>
          </a:prstGeom>
          <a:solidFill>
            <a:srgbClr val="EBCB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28" name="五边形 27"/>
          <p:cNvSpPr/>
          <p:nvPr/>
        </p:nvSpPr>
        <p:spPr>
          <a:xfrm rot="5400000" flipV="1">
            <a:off x="9773642" y="2733295"/>
            <a:ext cx="737770" cy="2703733"/>
          </a:xfrm>
          <a:prstGeom prst="homePlate">
            <a:avLst>
              <a:gd name="adj" fmla="val 48709"/>
            </a:avLst>
          </a:prstGeom>
          <a:solidFill>
            <a:srgbClr val="FF69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30" name="椭圆 29"/>
          <p:cNvSpPr/>
          <p:nvPr/>
        </p:nvSpPr>
        <p:spPr>
          <a:xfrm flipV="1">
            <a:off x="9919061" y="5017665"/>
            <a:ext cx="446918" cy="446918"/>
          </a:xfrm>
          <a:prstGeom prst="ellipse">
            <a:avLst/>
          </a:prstGeom>
          <a:solidFill>
            <a:srgbClr val="FF69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31" name="文本框 42"/>
          <p:cNvSpPr txBox="1"/>
          <p:nvPr/>
        </p:nvSpPr>
        <p:spPr>
          <a:xfrm>
            <a:off x="4522597" y="5068666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219200"/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文本框 42"/>
          <p:cNvSpPr txBox="1"/>
          <p:nvPr/>
        </p:nvSpPr>
        <p:spPr>
          <a:xfrm>
            <a:off x="7223752" y="2380528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219200"/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文本框 42"/>
          <p:cNvSpPr txBox="1"/>
          <p:nvPr/>
        </p:nvSpPr>
        <p:spPr>
          <a:xfrm>
            <a:off x="9921812" y="5068666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219200"/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1"/>
          <p:cNvSpPr txBox="1">
            <a:spLocks noChangeArrowheads="1"/>
          </p:cNvSpPr>
          <p:nvPr/>
        </p:nvSpPr>
        <p:spPr bwMode="auto">
          <a:xfrm>
            <a:off x="1575340" y="4427105"/>
            <a:ext cx="96270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标</a:t>
            </a:r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题文字</a:t>
            </a:r>
            <a:endParaRPr lang="en-US" altLang="zh-CN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1"/>
          <p:cNvSpPr txBox="1">
            <a:spLocks noChangeArrowheads="1"/>
          </p:cNvSpPr>
          <p:nvPr/>
        </p:nvSpPr>
        <p:spPr bwMode="auto">
          <a:xfrm>
            <a:off x="884653" y="4767583"/>
            <a:ext cx="2305951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您的内容打在这里，或者通过复制您的文本后，在此框中选择粘贴，并选择只保留文字，建议在此使用微软雅黑字体。</a:t>
            </a:r>
            <a:endParaRPr lang="zh-CN" altLang="en-US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1"/>
          <p:cNvSpPr txBox="1">
            <a:spLocks noChangeArrowheads="1"/>
          </p:cNvSpPr>
          <p:nvPr/>
        </p:nvSpPr>
        <p:spPr bwMode="auto">
          <a:xfrm>
            <a:off x="4302715" y="2047954"/>
            <a:ext cx="96270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标</a:t>
            </a:r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题文字</a:t>
            </a:r>
            <a:endParaRPr lang="en-US" altLang="zh-CN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1"/>
          <p:cNvSpPr txBox="1">
            <a:spLocks noChangeArrowheads="1"/>
          </p:cNvSpPr>
          <p:nvPr/>
        </p:nvSpPr>
        <p:spPr bwMode="auto">
          <a:xfrm>
            <a:off x="3612029" y="2388432"/>
            <a:ext cx="2305951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您的内容打在这里，或者通过复制您的文本后，在此框中选择粘贴，并选择只保留文字，建议在此使用微软雅黑字体。</a:t>
            </a:r>
            <a:endParaRPr lang="zh-CN" altLang="en-US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1"/>
          <p:cNvSpPr txBox="1">
            <a:spLocks noChangeArrowheads="1"/>
          </p:cNvSpPr>
          <p:nvPr/>
        </p:nvSpPr>
        <p:spPr bwMode="auto">
          <a:xfrm>
            <a:off x="6945990" y="4427105"/>
            <a:ext cx="96270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标</a:t>
            </a:r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题文字</a:t>
            </a:r>
            <a:endParaRPr lang="en-US" altLang="zh-CN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1"/>
          <p:cNvSpPr txBox="1">
            <a:spLocks noChangeArrowheads="1"/>
          </p:cNvSpPr>
          <p:nvPr/>
        </p:nvSpPr>
        <p:spPr bwMode="auto">
          <a:xfrm>
            <a:off x="6255303" y="4767583"/>
            <a:ext cx="2305951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您的内容打在这里，或者通过复制您的文本后，在此框中选择粘贴，并选择只保留文字，建议在此使用微软雅黑字体。</a:t>
            </a:r>
            <a:endParaRPr lang="zh-CN" altLang="en-US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1"/>
          <p:cNvSpPr txBox="1">
            <a:spLocks noChangeArrowheads="1"/>
          </p:cNvSpPr>
          <p:nvPr/>
        </p:nvSpPr>
        <p:spPr bwMode="auto">
          <a:xfrm>
            <a:off x="9673365" y="2047954"/>
            <a:ext cx="96270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标</a:t>
            </a:r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题文字</a:t>
            </a:r>
            <a:endParaRPr lang="en-US" altLang="zh-CN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1"/>
          <p:cNvSpPr txBox="1">
            <a:spLocks noChangeArrowheads="1"/>
          </p:cNvSpPr>
          <p:nvPr/>
        </p:nvSpPr>
        <p:spPr bwMode="auto">
          <a:xfrm>
            <a:off x="8982679" y="2388432"/>
            <a:ext cx="2305951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您的内容打在这里，或者通过复制您的文本后，在此框中选择粘贴，并选择只保留文字，建议在此使用微软雅黑字体。</a:t>
            </a:r>
            <a:endParaRPr lang="zh-CN" altLang="en-US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2309474" y="3171996"/>
            <a:ext cx="3396985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单击此处添加简短说明，请您在此修改您的内容。单击此处添加简短说明，请您在此修改您的内容。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309474" y="2722789"/>
            <a:ext cx="170688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输入标题内容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7642412" y="3171996"/>
            <a:ext cx="339698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单击此处添加简短说明，请您在此修改您的内容。单击此处添加简短说明，请您在此修改您的内容。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7642412" y="2722789"/>
            <a:ext cx="170688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输入标题内容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2309474" y="5043344"/>
            <a:ext cx="339698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单击此处添加简短说明，请您在此修改您的内容。单击此处添加简短说明，请您在此修改您的内容。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2309474" y="4594137"/>
            <a:ext cx="170688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输入标题内容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7642412" y="5043344"/>
            <a:ext cx="339698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单击此处添加简短说明，请您在此修改您的内容。单击此处添加简短说明，请您在此修改您的内容。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7642412" y="4594137"/>
            <a:ext cx="170688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输入标题内容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66" name="组合 65"/>
          <p:cNvGrpSpPr/>
          <p:nvPr/>
        </p:nvGrpSpPr>
        <p:grpSpPr>
          <a:xfrm>
            <a:off x="993866" y="2431384"/>
            <a:ext cx="1299012" cy="1303718"/>
            <a:chOff x="4847013" y="4594832"/>
            <a:chExt cx="1299012" cy="1303718"/>
          </a:xfrm>
        </p:grpSpPr>
        <p:pic>
          <p:nvPicPr>
            <p:cNvPr id="67" name="图片 66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4847013" y="4594832"/>
              <a:ext cx="1299012" cy="1303718"/>
            </a:xfrm>
            <a:prstGeom prst="rect">
              <a:avLst/>
            </a:prstGeom>
          </p:spPr>
        </p:pic>
        <p:sp>
          <p:nvSpPr>
            <p:cNvPr id="68" name="矩形: 圆角 67"/>
            <p:cNvSpPr/>
            <p:nvPr/>
          </p:nvSpPr>
          <p:spPr>
            <a:xfrm>
              <a:off x="5125578" y="4955269"/>
              <a:ext cx="770976" cy="582845"/>
            </a:xfrm>
            <a:prstGeom prst="roundRect">
              <a:avLst>
                <a:gd name="adj" fmla="val 22266"/>
              </a:avLst>
            </a:prstGeom>
            <a:solidFill>
              <a:srgbClr val="FF69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altLang="zh-CN" sz="3200" dirty="0">
                  <a:cs typeface="+mn-ea"/>
                  <a:sym typeface="+mn-lt"/>
                </a:rPr>
                <a:t>01</a:t>
              </a:r>
              <a:endParaRPr lang="zh-CN" altLang="en-US" sz="3200" dirty="0">
                <a:cs typeface="+mn-ea"/>
                <a:sym typeface="+mn-lt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993866" y="4342388"/>
            <a:ext cx="1299012" cy="1303718"/>
            <a:chOff x="4847013" y="4594832"/>
            <a:chExt cx="1299012" cy="1303718"/>
          </a:xfrm>
        </p:grpSpPr>
        <p:pic>
          <p:nvPicPr>
            <p:cNvPr id="70" name="图片 6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4847013" y="4594832"/>
              <a:ext cx="1299012" cy="1303718"/>
            </a:xfrm>
            <a:prstGeom prst="rect">
              <a:avLst/>
            </a:prstGeom>
          </p:spPr>
        </p:pic>
        <p:sp>
          <p:nvSpPr>
            <p:cNvPr id="71" name="矩形: 圆角 70"/>
            <p:cNvSpPr/>
            <p:nvPr/>
          </p:nvSpPr>
          <p:spPr>
            <a:xfrm>
              <a:off x="5125578" y="4955269"/>
              <a:ext cx="770976" cy="582845"/>
            </a:xfrm>
            <a:prstGeom prst="roundRect">
              <a:avLst>
                <a:gd name="adj" fmla="val 22266"/>
              </a:avLst>
            </a:prstGeom>
            <a:solidFill>
              <a:srgbClr val="00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altLang="zh-CN" sz="3200" dirty="0">
                  <a:cs typeface="+mn-ea"/>
                  <a:sym typeface="+mn-lt"/>
                </a:rPr>
                <a:t>02</a:t>
              </a:r>
              <a:endParaRPr lang="zh-CN" altLang="en-US" sz="3200" dirty="0">
                <a:cs typeface="+mn-ea"/>
                <a:sym typeface="+mn-lt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6275025" y="2431384"/>
            <a:ext cx="1299012" cy="1303718"/>
            <a:chOff x="4847013" y="4594832"/>
            <a:chExt cx="1299012" cy="1303718"/>
          </a:xfrm>
        </p:grpSpPr>
        <p:pic>
          <p:nvPicPr>
            <p:cNvPr id="73" name="图片 7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4847013" y="4594832"/>
              <a:ext cx="1299012" cy="1303718"/>
            </a:xfrm>
            <a:prstGeom prst="rect">
              <a:avLst/>
            </a:prstGeom>
          </p:spPr>
        </p:pic>
        <p:sp>
          <p:nvSpPr>
            <p:cNvPr id="74" name="矩形: 圆角 73"/>
            <p:cNvSpPr/>
            <p:nvPr/>
          </p:nvSpPr>
          <p:spPr>
            <a:xfrm>
              <a:off x="5125578" y="4955269"/>
              <a:ext cx="770976" cy="582845"/>
            </a:xfrm>
            <a:prstGeom prst="roundRect">
              <a:avLst>
                <a:gd name="adj" fmla="val 22266"/>
              </a:avLst>
            </a:prstGeom>
            <a:solidFill>
              <a:srgbClr val="00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altLang="zh-CN" sz="3200" dirty="0">
                  <a:cs typeface="+mn-ea"/>
                  <a:sym typeface="+mn-lt"/>
                </a:rPr>
                <a:t>03</a:t>
              </a:r>
              <a:endParaRPr lang="zh-CN" altLang="en-US" sz="3200" dirty="0">
                <a:cs typeface="+mn-ea"/>
                <a:sym typeface="+mn-lt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6275025" y="4342388"/>
            <a:ext cx="1299012" cy="1303718"/>
            <a:chOff x="4847013" y="4594832"/>
            <a:chExt cx="1299012" cy="1303718"/>
          </a:xfrm>
        </p:grpSpPr>
        <p:pic>
          <p:nvPicPr>
            <p:cNvPr id="76" name="图片 75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4847013" y="4594832"/>
              <a:ext cx="1299012" cy="1303718"/>
            </a:xfrm>
            <a:prstGeom prst="rect">
              <a:avLst/>
            </a:prstGeom>
          </p:spPr>
        </p:pic>
        <p:sp>
          <p:nvSpPr>
            <p:cNvPr id="77" name="矩形: 圆角 76"/>
            <p:cNvSpPr/>
            <p:nvPr/>
          </p:nvSpPr>
          <p:spPr>
            <a:xfrm>
              <a:off x="5125578" y="4955269"/>
              <a:ext cx="770976" cy="582845"/>
            </a:xfrm>
            <a:prstGeom prst="roundRect">
              <a:avLst>
                <a:gd name="adj" fmla="val 22266"/>
              </a:avLst>
            </a:prstGeom>
            <a:solidFill>
              <a:srgbClr val="EBCB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altLang="zh-CN" sz="3200" dirty="0">
                  <a:cs typeface="+mn-ea"/>
                  <a:sym typeface="+mn-lt"/>
                </a:rPr>
                <a:t>04</a:t>
              </a:r>
              <a:endParaRPr lang="zh-CN" altLang="en-US" sz="3200" dirty="0">
                <a:cs typeface="+mn-ea"/>
                <a:sym typeface="+mn-lt"/>
              </a:endParaRPr>
            </a:p>
          </p:txBody>
        </p:sp>
      </p:grpSp>
      <p:sp>
        <p:nvSpPr>
          <p:cNvPr id="78" name="矩形 77"/>
          <p:cNvSpPr/>
          <p:nvPr/>
        </p:nvSpPr>
        <p:spPr>
          <a:xfrm rot="14400000">
            <a:off x="5888881" y="4072045"/>
            <a:ext cx="209147" cy="209147"/>
          </a:xfrm>
          <a:prstGeom prst="rect">
            <a:avLst/>
          </a:prstGeom>
          <a:pattFill prst="wdUpDiag">
            <a:fgClr>
              <a:srgbClr val="DEE8EC"/>
            </a:fgClr>
            <a:bgClr>
              <a:srgbClr val="F6F7F7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94335" y="355600"/>
            <a:ext cx="3139440" cy="533400"/>
            <a:chOff x="621" y="560"/>
            <a:chExt cx="4944" cy="840"/>
          </a:xfrm>
        </p:grpSpPr>
        <p:sp>
          <p:nvSpPr>
            <p:cNvPr id="4" name="矩形: 圆角 72"/>
            <p:cNvSpPr/>
            <p:nvPr/>
          </p:nvSpPr>
          <p:spPr>
            <a:xfrm>
              <a:off x="621" y="560"/>
              <a:ext cx="1111" cy="840"/>
            </a:xfrm>
            <a:prstGeom prst="roundRect">
              <a:avLst>
                <a:gd name="adj" fmla="val 22266"/>
              </a:avLst>
            </a:prstGeom>
            <a:solidFill>
              <a:srgbClr val="00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p>
              <a:pPr algn="ctr"/>
              <a:r>
                <a:rPr lang="en-US" altLang="zh-CN" sz="3200" dirty="0">
                  <a:cs typeface="+mn-ea"/>
                  <a:sym typeface="+mn-lt"/>
                </a:rPr>
                <a:t>01</a:t>
              </a:r>
              <a:endParaRPr lang="zh-CN" altLang="en-US" sz="3200" dirty="0">
                <a:cs typeface="+mn-ea"/>
                <a:sym typeface="+mn-lt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1917" y="560"/>
              <a:ext cx="364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2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输入标题内容</a:t>
              </a:r>
              <a:endPara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" name="组合 86"/>
          <p:cNvGrpSpPr/>
          <p:nvPr/>
        </p:nvGrpSpPr>
        <p:grpSpPr>
          <a:xfrm>
            <a:off x="246478" y="-10969"/>
            <a:ext cx="771365" cy="941333"/>
            <a:chOff x="231238" y="-64309"/>
            <a:chExt cx="771365" cy="941333"/>
          </a:xfrm>
        </p:grpSpPr>
        <p:sp>
          <p:nvSpPr>
            <p:cNvPr id="88" name="文本框 87"/>
            <p:cNvSpPr txBox="1"/>
            <p:nvPr/>
          </p:nvSpPr>
          <p:spPr>
            <a:xfrm>
              <a:off x="276122" y="-64309"/>
              <a:ext cx="681597" cy="7785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40000"/>
                </a:lnSpc>
              </a:pPr>
              <a:r>
                <a:rPr lang="en-US" altLang="zh-CN" sz="3600" dirty="0">
                  <a:solidFill>
                    <a:schemeClr val="bg1">
                      <a:alpha val="50000"/>
                    </a:schemeClr>
                  </a:solidFill>
                  <a:cs typeface="+mn-ea"/>
                  <a:sym typeface="+mn-lt"/>
                </a:rPr>
                <a:t>01</a:t>
              </a:r>
              <a:endParaRPr lang="zh-CN" altLang="en-US" sz="6600" dirty="0">
                <a:solidFill>
                  <a:schemeClr val="bg1">
                    <a:alpha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89" name="文本框 88"/>
            <p:cNvSpPr txBox="1"/>
            <p:nvPr/>
          </p:nvSpPr>
          <p:spPr>
            <a:xfrm>
              <a:off x="231238" y="575018"/>
              <a:ext cx="771365" cy="3020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>
                <a:lnSpc>
                  <a:spcPct val="140000"/>
                </a:lnSpc>
              </a:pPr>
              <a:r>
                <a:rPr lang="en-US" altLang="zh-CN" sz="1050" dirty="0">
                  <a:solidFill>
                    <a:schemeClr val="bg1">
                      <a:alpha val="50000"/>
                    </a:schemeClr>
                  </a:solidFill>
                  <a:cs typeface="+mn-ea"/>
                  <a:sym typeface="+mn-lt"/>
                </a:rPr>
                <a:t>CHAPTER</a:t>
              </a:r>
              <a:endParaRPr lang="zh-CN" altLang="en-US" sz="2000" dirty="0">
                <a:solidFill>
                  <a:schemeClr val="bg1">
                    <a:alpha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94335" y="355600"/>
            <a:ext cx="3139440" cy="533400"/>
            <a:chOff x="621" y="560"/>
            <a:chExt cx="4944" cy="840"/>
          </a:xfrm>
        </p:grpSpPr>
        <p:sp>
          <p:nvSpPr>
            <p:cNvPr id="3" name="矩形: 圆角 72"/>
            <p:cNvSpPr/>
            <p:nvPr/>
          </p:nvSpPr>
          <p:spPr>
            <a:xfrm>
              <a:off x="621" y="560"/>
              <a:ext cx="1111" cy="840"/>
            </a:xfrm>
            <a:prstGeom prst="roundRect">
              <a:avLst>
                <a:gd name="adj" fmla="val 22266"/>
              </a:avLst>
            </a:prstGeom>
            <a:solidFill>
              <a:srgbClr val="00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p>
              <a:pPr algn="ctr"/>
              <a:r>
                <a:rPr lang="en-US" altLang="zh-CN" sz="3200" dirty="0">
                  <a:cs typeface="+mn-ea"/>
                  <a:sym typeface="+mn-lt"/>
                </a:rPr>
                <a:t>01</a:t>
              </a:r>
              <a:endParaRPr lang="zh-CN" altLang="en-US" sz="3200" dirty="0">
                <a:cs typeface="+mn-ea"/>
                <a:sym typeface="+mn-lt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917" y="560"/>
              <a:ext cx="364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2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输入标题内容</a:t>
              </a:r>
              <a:endPara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" name="Freeform 42"/>
          <p:cNvSpPr>
            <a:spLocks noEditPoints="1"/>
          </p:cNvSpPr>
          <p:nvPr/>
        </p:nvSpPr>
        <p:spPr bwMode="auto">
          <a:xfrm>
            <a:off x="7422909" y="3659072"/>
            <a:ext cx="700911" cy="2214773"/>
          </a:xfrm>
          <a:custGeom>
            <a:avLst/>
            <a:gdLst>
              <a:gd name="T0" fmla="*/ 412 w 463"/>
              <a:gd name="T1" fmla="*/ 379 h 1470"/>
              <a:gd name="T2" fmla="*/ 323 w 463"/>
              <a:gd name="T3" fmla="*/ 262 h 1470"/>
              <a:gd name="T4" fmla="*/ 285 w 463"/>
              <a:gd name="T5" fmla="*/ 285 h 1470"/>
              <a:gd name="T6" fmla="*/ 267 w 463"/>
              <a:gd name="T7" fmla="*/ 261 h 1470"/>
              <a:gd name="T8" fmla="*/ 184 w 463"/>
              <a:gd name="T9" fmla="*/ 204 h 1470"/>
              <a:gd name="T10" fmla="*/ 217 w 463"/>
              <a:gd name="T11" fmla="*/ 229 h 1470"/>
              <a:gd name="T12" fmla="*/ 275 w 463"/>
              <a:gd name="T13" fmla="*/ 231 h 1470"/>
              <a:gd name="T14" fmla="*/ 275 w 463"/>
              <a:gd name="T15" fmla="*/ 231 h 1470"/>
              <a:gd name="T16" fmla="*/ 280 w 463"/>
              <a:gd name="T17" fmla="*/ 213 h 1470"/>
              <a:gd name="T18" fmla="*/ 313 w 463"/>
              <a:gd name="T19" fmla="*/ 121 h 1470"/>
              <a:gd name="T20" fmla="*/ 312 w 463"/>
              <a:gd name="T21" fmla="*/ 65 h 1470"/>
              <a:gd name="T22" fmla="*/ 194 w 463"/>
              <a:gd name="T23" fmla="*/ 42 h 1470"/>
              <a:gd name="T24" fmla="*/ 186 w 463"/>
              <a:gd name="T25" fmla="*/ 51 h 1470"/>
              <a:gd name="T26" fmla="*/ 175 w 463"/>
              <a:gd name="T27" fmla="*/ 119 h 1470"/>
              <a:gd name="T28" fmla="*/ 178 w 463"/>
              <a:gd name="T29" fmla="*/ 165 h 1470"/>
              <a:gd name="T30" fmla="*/ 181 w 463"/>
              <a:gd name="T31" fmla="*/ 201 h 1470"/>
              <a:gd name="T32" fmla="*/ 175 w 463"/>
              <a:gd name="T33" fmla="*/ 217 h 1470"/>
              <a:gd name="T34" fmla="*/ 79 w 463"/>
              <a:gd name="T35" fmla="*/ 333 h 1470"/>
              <a:gd name="T36" fmla="*/ 104 w 463"/>
              <a:gd name="T37" fmla="*/ 477 h 1470"/>
              <a:gd name="T38" fmla="*/ 99 w 463"/>
              <a:gd name="T39" fmla="*/ 610 h 1470"/>
              <a:gd name="T40" fmla="*/ 85 w 463"/>
              <a:gd name="T41" fmla="*/ 763 h 1470"/>
              <a:gd name="T42" fmla="*/ 69 w 463"/>
              <a:gd name="T43" fmla="*/ 975 h 1470"/>
              <a:gd name="T44" fmla="*/ 8 w 463"/>
              <a:gd name="T45" fmla="*/ 1383 h 1470"/>
              <a:gd name="T46" fmla="*/ 11 w 463"/>
              <a:gd name="T47" fmla="*/ 1423 h 1470"/>
              <a:gd name="T48" fmla="*/ 108 w 463"/>
              <a:gd name="T49" fmla="*/ 1468 h 1470"/>
              <a:gd name="T50" fmla="*/ 96 w 463"/>
              <a:gd name="T51" fmla="*/ 1398 h 1470"/>
              <a:gd name="T52" fmla="*/ 153 w 463"/>
              <a:gd name="T53" fmla="*/ 1231 h 1470"/>
              <a:gd name="T54" fmla="*/ 220 w 463"/>
              <a:gd name="T55" fmla="*/ 1100 h 1470"/>
              <a:gd name="T56" fmla="*/ 215 w 463"/>
              <a:gd name="T57" fmla="*/ 1363 h 1470"/>
              <a:gd name="T58" fmla="*/ 242 w 463"/>
              <a:gd name="T59" fmla="*/ 1391 h 1470"/>
              <a:gd name="T60" fmla="*/ 297 w 463"/>
              <a:gd name="T61" fmla="*/ 1388 h 1470"/>
              <a:gd name="T62" fmla="*/ 429 w 463"/>
              <a:gd name="T63" fmla="*/ 1397 h 1470"/>
              <a:gd name="T64" fmla="*/ 342 w 463"/>
              <a:gd name="T65" fmla="*/ 1344 h 1470"/>
              <a:gd name="T66" fmla="*/ 316 w 463"/>
              <a:gd name="T67" fmla="*/ 1300 h 1470"/>
              <a:gd name="T68" fmla="*/ 337 w 463"/>
              <a:gd name="T69" fmla="*/ 1080 h 1470"/>
              <a:gd name="T70" fmla="*/ 376 w 463"/>
              <a:gd name="T71" fmla="*/ 792 h 1470"/>
              <a:gd name="T72" fmla="*/ 388 w 463"/>
              <a:gd name="T73" fmla="*/ 747 h 1470"/>
              <a:gd name="T74" fmla="*/ 359 w 463"/>
              <a:gd name="T75" fmla="*/ 534 h 1470"/>
              <a:gd name="T76" fmla="*/ 385 w 463"/>
              <a:gd name="T77" fmla="*/ 500 h 1470"/>
              <a:gd name="T78" fmla="*/ 454 w 463"/>
              <a:gd name="T79" fmla="*/ 422 h 1470"/>
              <a:gd name="T80" fmla="*/ 330 w 463"/>
              <a:gd name="T81" fmla="*/ 437 h 1470"/>
              <a:gd name="T82" fmla="*/ 327 w 463"/>
              <a:gd name="T83" fmla="*/ 411 h 1470"/>
              <a:gd name="T84" fmla="*/ 311 w 463"/>
              <a:gd name="T85" fmla="*/ 458 h 1470"/>
              <a:gd name="T86" fmla="*/ 353 w 463"/>
              <a:gd name="T87" fmla="*/ 483 h 1470"/>
              <a:gd name="T88" fmla="*/ 350 w 463"/>
              <a:gd name="T89" fmla="*/ 540 h 1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63" h="1470">
                <a:moveTo>
                  <a:pt x="454" y="422"/>
                </a:moveTo>
                <a:cubicBezTo>
                  <a:pt x="448" y="394"/>
                  <a:pt x="430" y="395"/>
                  <a:pt x="412" y="379"/>
                </a:cubicBezTo>
                <a:cubicBezTo>
                  <a:pt x="395" y="363"/>
                  <a:pt x="381" y="350"/>
                  <a:pt x="379" y="321"/>
                </a:cubicBezTo>
                <a:cubicBezTo>
                  <a:pt x="376" y="291"/>
                  <a:pt x="344" y="267"/>
                  <a:pt x="323" y="262"/>
                </a:cubicBezTo>
                <a:cubicBezTo>
                  <a:pt x="304" y="258"/>
                  <a:pt x="286" y="248"/>
                  <a:pt x="281" y="246"/>
                </a:cubicBezTo>
                <a:cubicBezTo>
                  <a:pt x="280" y="254"/>
                  <a:pt x="283" y="272"/>
                  <a:pt x="285" y="285"/>
                </a:cubicBezTo>
                <a:cubicBezTo>
                  <a:pt x="284" y="286"/>
                  <a:pt x="282" y="284"/>
                  <a:pt x="281" y="281"/>
                </a:cubicBezTo>
                <a:cubicBezTo>
                  <a:pt x="274" y="266"/>
                  <a:pt x="272" y="258"/>
                  <a:pt x="267" y="261"/>
                </a:cubicBezTo>
                <a:cubicBezTo>
                  <a:pt x="263" y="263"/>
                  <a:pt x="260" y="273"/>
                  <a:pt x="257" y="282"/>
                </a:cubicBezTo>
                <a:cubicBezTo>
                  <a:pt x="241" y="262"/>
                  <a:pt x="203" y="221"/>
                  <a:pt x="184" y="204"/>
                </a:cubicBezTo>
                <a:cubicBezTo>
                  <a:pt x="185" y="202"/>
                  <a:pt x="187" y="200"/>
                  <a:pt x="189" y="199"/>
                </a:cubicBezTo>
                <a:cubicBezTo>
                  <a:pt x="194" y="208"/>
                  <a:pt x="205" y="223"/>
                  <a:pt x="217" y="229"/>
                </a:cubicBezTo>
                <a:cubicBezTo>
                  <a:pt x="232" y="237"/>
                  <a:pt x="266" y="257"/>
                  <a:pt x="266" y="257"/>
                </a:cubicBezTo>
                <a:cubicBezTo>
                  <a:pt x="266" y="257"/>
                  <a:pt x="273" y="241"/>
                  <a:pt x="275" y="231"/>
                </a:cubicBezTo>
                <a:cubicBezTo>
                  <a:pt x="275" y="230"/>
                  <a:pt x="275" y="230"/>
                  <a:pt x="275" y="230"/>
                </a:cubicBezTo>
                <a:cubicBezTo>
                  <a:pt x="275" y="231"/>
                  <a:pt x="275" y="231"/>
                  <a:pt x="275" y="231"/>
                </a:cubicBezTo>
                <a:cubicBezTo>
                  <a:pt x="275" y="230"/>
                  <a:pt x="275" y="228"/>
                  <a:pt x="275" y="227"/>
                </a:cubicBezTo>
                <a:cubicBezTo>
                  <a:pt x="275" y="220"/>
                  <a:pt x="273" y="215"/>
                  <a:pt x="280" y="213"/>
                </a:cubicBezTo>
                <a:cubicBezTo>
                  <a:pt x="288" y="211"/>
                  <a:pt x="299" y="185"/>
                  <a:pt x="302" y="169"/>
                </a:cubicBezTo>
                <a:cubicBezTo>
                  <a:pt x="306" y="153"/>
                  <a:pt x="306" y="139"/>
                  <a:pt x="313" y="121"/>
                </a:cubicBezTo>
                <a:cubicBezTo>
                  <a:pt x="321" y="104"/>
                  <a:pt x="320" y="87"/>
                  <a:pt x="312" y="65"/>
                </a:cubicBezTo>
                <a:cubicBezTo>
                  <a:pt x="312" y="65"/>
                  <a:pt x="312" y="65"/>
                  <a:pt x="312" y="65"/>
                </a:cubicBezTo>
                <a:cubicBezTo>
                  <a:pt x="300" y="14"/>
                  <a:pt x="277" y="28"/>
                  <a:pt x="277" y="28"/>
                </a:cubicBezTo>
                <a:cubicBezTo>
                  <a:pt x="246" y="0"/>
                  <a:pt x="210" y="26"/>
                  <a:pt x="194" y="42"/>
                </a:cubicBezTo>
                <a:cubicBezTo>
                  <a:pt x="194" y="42"/>
                  <a:pt x="194" y="42"/>
                  <a:pt x="193" y="42"/>
                </a:cubicBezTo>
                <a:cubicBezTo>
                  <a:pt x="190" y="44"/>
                  <a:pt x="188" y="47"/>
                  <a:pt x="186" y="51"/>
                </a:cubicBezTo>
                <a:cubicBezTo>
                  <a:pt x="186" y="51"/>
                  <a:pt x="186" y="51"/>
                  <a:pt x="186" y="51"/>
                </a:cubicBezTo>
                <a:cubicBezTo>
                  <a:pt x="171" y="73"/>
                  <a:pt x="175" y="119"/>
                  <a:pt x="175" y="119"/>
                </a:cubicBezTo>
                <a:cubicBezTo>
                  <a:pt x="175" y="119"/>
                  <a:pt x="173" y="120"/>
                  <a:pt x="171" y="131"/>
                </a:cubicBezTo>
                <a:cubicBezTo>
                  <a:pt x="170" y="142"/>
                  <a:pt x="175" y="159"/>
                  <a:pt x="178" y="165"/>
                </a:cubicBezTo>
                <a:cubicBezTo>
                  <a:pt x="180" y="171"/>
                  <a:pt x="185" y="172"/>
                  <a:pt x="186" y="177"/>
                </a:cubicBezTo>
                <a:cubicBezTo>
                  <a:pt x="186" y="177"/>
                  <a:pt x="184" y="189"/>
                  <a:pt x="181" y="201"/>
                </a:cubicBezTo>
                <a:cubicBezTo>
                  <a:pt x="181" y="201"/>
                  <a:pt x="181" y="201"/>
                  <a:pt x="180" y="201"/>
                </a:cubicBezTo>
                <a:cubicBezTo>
                  <a:pt x="179" y="203"/>
                  <a:pt x="181" y="206"/>
                  <a:pt x="175" y="217"/>
                </a:cubicBezTo>
                <a:cubicBezTo>
                  <a:pt x="166" y="231"/>
                  <a:pt x="153" y="236"/>
                  <a:pt x="121" y="253"/>
                </a:cubicBezTo>
                <a:cubicBezTo>
                  <a:pt x="90" y="269"/>
                  <a:pt x="82" y="302"/>
                  <a:pt x="79" y="333"/>
                </a:cubicBezTo>
                <a:cubicBezTo>
                  <a:pt x="76" y="365"/>
                  <a:pt x="71" y="389"/>
                  <a:pt x="76" y="396"/>
                </a:cubicBezTo>
                <a:cubicBezTo>
                  <a:pt x="81" y="403"/>
                  <a:pt x="93" y="443"/>
                  <a:pt x="104" y="477"/>
                </a:cubicBezTo>
                <a:cubicBezTo>
                  <a:pt x="116" y="510"/>
                  <a:pt x="111" y="549"/>
                  <a:pt x="109" y="564"/>
                </a:cubicBezTo>
                <a:cubicBezTo>
                  <a:pt x="107" y="578"/>
                  <a:pt x="98" y="591"/>
                  <a:pt x="99" y="610"/>
                </a:cubicBezTo>
                <a:cubicBezTo>
                  <a:pt x="100" y="629"/>
                  <a:pt x="98" y="648"/>
                  <a:pt x="95" y="677"/>
                </a:cubicBezTo>
                <a:cubicBezTo>
                  <a:pt x="93" y="705"/>
                  <a:pt x="76" y="759"/>
                  <a:pt x="85" y="763"/>
                </a:cubicBezTo>
                <a:cubicBezTo>
                  <a:pt x="93" y="768"/>
                  <a:pt x="96" y="767"/>
                  <a:pt x="96" y="780"/>
                </a:cubicBezTo>
                <a:cubicBezTo>
                  <a:pt x="96" y="793"/>
                  <a:pt x="90" y="876"/>
                  <a:pt x="69" y="975"/>
                </a:cubicBezTo>
                <a:cubicBezTo>
                  <a:pt x="48" y="1075"/>
                  <a:pt x="16" y="1296"/>
                  <a:pt x="9" y="1338"/>
                </a:cubicBezTo>
                <a:cubicBezTo>
                  <a:pt x="2" y="1379"/>
                  <a:pt x="8" y="1383"/>
                  <a:pt x="8" y="1383"/>
                </a:cubicBezTo>
                <a:cubicBezTo>
                  <a:pt x="8" y="1383"/>
                  <a:pt x="8" y="1386"/>
                  <a:pt x="4" y="1398"/>
                </a:cubicBezTo>
                <a:cubicBezTo>
                  <a:pt x="0" y="1410"/>
                  <a:pt x="4" y="1418"/>
                  <a:pt x="11" y="1423"/>
                </a:cubicBezTo>
                <a:cubicBezTo>
                  <a:pt x="18" y="1428"/>
                  <a:pt x="19" y="1438"/>
                  <a:pt x="34" y="1449"/>
                </a:cubicBezTo>
                <a:cubicBezTo>
                  <a:pt x="48" y="1460"/>
                  <a:pt x="90" y="1470"/>
                  <a:pt x="108" y="1468"/>
                </a:cubicBezTo>
                <a:cubicBezTo>
                  <a:pt x="126" y="1466"/>
                  <a:pt x="121" y="1460"/>
                  <a:pt x="120" y="1442"/>
                </a:cubicBezTo>
                <a:cubicBezTo>
                  <a:pt x="119" y="1424"/>
                  <a:pt x="96" y="1398"/>
                  <a:pt x="96" y="1398"/>
                </a:cubicBezTo>
                <a:cubicBezTo>
                  <a:pt x="96" y="1398"/>
                  <a:pt x="95" y="1393"/>
                  <a:pt x="101" y="1390"/>
                </a:cubicBezTo>
                <a:cubicBezTo>
                  <a:pt x="107" y="1386"/>
                  <a:pt x="132" y="1306"/>
                  <a:pt x="153" y="1231"/>
                </a:cubicBezTo>
                <a:cubicBezTo>
                  <a:pt x="175" y="1157"/>
                  <a:pt x="214" y="1022"/>
                  <a:pt x="214" y="1022"/>
                </a:cubicBezTo>
                <a:cubicBezTo>
                  <a:pt x="214" y="1022"/>
                  <a:pt x="217" y="1061"/>
                  <a:pt x="220" y="1100"/>
                </a:cubicBezTo>
                <a:cubicBezTo>
                  <a:pt x="222" y="1139"/>
                  <a:pt x="224" y="1267"/>
                  <a:pt x="220" y="1300"/>
                </a:cubicBezTo>
                <a:cubicBezTo>
                  <a:pt x="215" y="1333"/>
                  <a:pt x="215" y="1363"/>
                  <a:pt x="215" y="1363"/>
                </a:cubicBezTo>
                <a:cubicBezTo>
                  <a:pt x="215" y="1363"/>
                  <a:pt x="215" y="1367"/>
                  <a:pt x="215" y="1378"/>
                </a:cubicBezTo>
                <a:cubicBezTo>
                  <a:pt x="215" y="1389"/>
                  <a:pt x="223" y="1389"/>
                  <a:pt x="242" y="1391"/>
                </a:cubicBezTo>
                <a:cubicBezTo>
                  <a:pt x="261" y="1393"/>
                  <a:pt x="287" y="1392"/>
                  <a:pt x="287" y="1392"/>
                </a:cubicBezTo>
                <a:cubicBezTo>
                  <a:pt x="287" y="1392"/>
                  <a:pt x="286" y="1383"/>
                  <a:pt x="297" y="1388"/>
                </a:cubicBezTo>
                <a:cubicBezTo>
                  <a:pt x="307" y="1392"/>
                  <a:pt x="329" y="1403"/>
                  <a:pt x="349" y="1403"/>
                </a:cubicBezTo>
                <a:cubicBezTo>
                  <a:pt x="369" y="1403"/>
                  <a:pt x="429" y="1412"/>
                  <a:pt x="429" y="1397"/>
                </a:cubicBezTo>
                <a:cubicBezTo>
                  <a:pt x="429" y="1382"/>
                  <a:pt x="406" y="1376"/>
                  <a:pt x="385" y="1376"/>
                </a:cubicBezTo>
                <a:cubicBezTo>
                  <a:pt x="365" y="1376"/>
                  <a:pt x="342" y="1344"/>
                  <a:pt x="342" y="1344"/>
                </a:cubicBezTo>
                <a:cubicBezTo>
                  <a:pt x="342" y="1344"/>
                  <a:pt x="342" y="1344"/>
                  <a:pt x="348" y="1340"/>
                </a:cubicBezTo>
                <a:cubicBezTo>
                  <a:pt x="353" y="1337"/>
                  <a:pt x="320" y="1312"/>
                  <a:pt x="316" y="1300"/>
                </a:cubicBezTo>
                <a:cubicBezTo>
                  <a:pt x="311" y="1288"/>
                  <a:pt x="312" y="1286"/>
                  <a:pt x="316" y="1257"/>
                </a:cubicBezTo>
                <a:cubicBezTo>
                  <a:pt x="319" y="1229"/>
                  <a:pt x="327" y="1136"/>
                  <a:pt x="337" y="1080"/>
                </a:cubicBezTo>
                <a:cubicBezTo>
                  <a:pt x="346" y="1023"/>
                  <a:pt x="358" y="968"/>
                  <a:pt x="365" y="920"/>
                </a:cubicBezTo>
                <a:cubicBezTo>
                  <a:pt x="372" y="871"/>
                  <a:pt x="376" y="792"/>
                  <a:pt x="376" y="792"/>
                </a:cubicBezTo>
                <a:cubicBezTo>
                  <a:pt x="376" y="792"/>
                  <a:pt x="380" y="791"/>
                  <a:pt x="387" y="785"/>
                </a:cubicBezTo>
                <a:cubicBezTo>
                  <a:pt x="394" y="779"/>
                  <a:pt x="392" y="764"/>
                  <a:pt x="388" y="747"/>
                </a:cubicBezTo>
                <a:cubicBezTo>
                  <a:pt x="385" y="729"/>
                  <a:pt x="380" y="656"/>
                  <a:pt x="377" y="621"/>
                </a:cubicBezTo>
                <a:cubicBezTo>
                  <a:pt x="373" y="586"/>
                  <a:pt x="359" y="534"/>
                  <a:pt x="359" y="534"/>
                </a:cubicBezTo>
                <a:cubicBezTo>
                  <a:pt x="359" y="534"/>
                  <a:pt x="370" y="529"/>
                  <a:pt x="377" y="522"/>
                </a:cubicBezTo>
                <a:cubicBezTo>
                  <a:pt x="384" y="516"/>
                  <a:pt x="385" y="500"/>
                  <a:pt x="385" y="500"/>
                </a:cubicBezTo>
                <a:cubicBezTo>
                  <a:pt x="385" y="500"/>
                  <a:pt x="428" y="504"/>
                  <a:pt x="446" y="496"/>
                </a:cubicBezTo>
                <a:cubicBezTo>
                  <a:pt x="463" y="489"/>
                  <a:pt x="460" y="450"/>
                  <a:pt x="454" y="422"/>
                </a:cubicBezTo>
                <a:close/>
                <a:moveTo>
                  <a:pt x="311" y="458"/>
                </a:moveTo>
                <a:cubicBezTo>
                  <a:pt x="311" y="458"/>
                  <a:pt x="330" y="452"/>
                  <a:pt x="330" y="437"/>
                </a:cubicBezTo>
                <a:cubicBezTo>
                  <a:pt x="330" y="421"/>
                  <a:pt x="315" y="411"/>
                  <a:pt x="308" y="410"/>
                </a:cubicBezTo>
                <a:cubicBezTo>
                  <a:pt x="301" y="410"/>
                  <a:pt x="313" y="399"/>
                  <a:pt x="327" y="411"/>
                </a:cubicBezTo>
                <a:cubicBezTo>
                  <a:pt x="342" y="423"/>
                  <a:pt x="353" y="475"/>
                  <a:pt x="353" y="475"/>
                </a:cubicBezTo>
                <a:cubicBezTo>
                  <a:pt x="353" y="475"/>
                  <a:pt x="323" y="463"/>
                  <a:pt x="311" y="458"/>
                </a:cubicBezTo>
                <a:close/>
                <a:moveTo>
                  <a:pt x="350" y="540"/>
                </a:moveTo>
                <a:cubicBezTo>
                  <a:pt x="350" y="540"/>
                  <a:pt x="352" y="500"/>
                  <a:pt x="353" y="483"/>
                </a:cubicBezTo>
                <a:cubicBezTo>
                  <a:pt x="362" y="531"/>
                  <a:pt x="362" y="531"/>
                  <a:pt x="362" y="531"/>
                </a:cubicBezTo>
                <a:lnTo>
                  <a:pt x="350" y="540"/>
                </a:lnTo>
                <a:close/>
              </a:path>
            </a:pathLst>
          </a:custGeom>
          <a:solidFill>
            <a:srgbClr val="008282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6000"/>
              </a:prstClr>
            </a:outerShdw>
          </a:effectLst>
        </p:spPr>
        <p:txBody>
          <a:bodyPr vert="horz" wrap="square" lIns="121920" tIns="60960" rIns="121920" bIns="60960" numCol="1" anchor="t" anchorCtr="0" compatLnSpc="1"/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d-ID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Freeform 51"/>
          <p:cNvSpPr>
            <a:spLocks noEditPoints="1"/>
          </p:cNvSpPr>
          <p:nvPr/>
        </p:nvSpPr>
        <p:spPr bwMode="auto">
          <a:xfrm>
            <a:off x="4184335" y="3618729"/>
            <a:ext cx="538068" cy="2161715"/>
          </a:xfrm>
          <a:custGeom>
            <a:avLst/>
            <a:gdLst>
              <a:gd name="T0" fmla="*/ 280 w 287"/>
              <a:gd name="T1" fmla="*/ 271 h 1160"/>
              <a:gd name="T2" fmla="*/ 247 w 287"/>
              <a:gd name="T3" fmla="*/ 188 h 1160"/>
              <a:gd name="T4" fmla="*/ 213 w 287"/>
              <a:gd name="T5" fmla="*/ 135 h 1160"/>
              <a:gd name="T6" fmla="*/ 181 w 287"/>
              <a:gd name="T7" fmla="*/ 23 h 1160"/>
              <a:gd name="T8" fmla="*/ 82 w 287"/>
              <a:gd name="T9" fmla="*/ 57 h 1160"/>
              <a:gd name="T10" fmla="*/ 76 w 287"/>
              <a:gd name="T11" fmla="*/ 189 h 1160"/>
              <a:gd name="T12" fmla="*/ 40 w 287"/>
              <a:gd name="T13" fmla="*/ 237 h 1160"/>
              <a:gd name="T14" fmla="*/ 4 w 287"/>
              <a:gd name="T15" fmla="*/ 366 h 1160"/>
              <a:gd name="T16" fmla="*/ 7 w 287"/>
              <a:gd name="T17" fmla="*/ 412 h 1160"/>
              <a:gd name="T18" fmla="*/ 40 w 287"/>
              <a:gd name="T19" fmla="*/ 467 h 1160"/>
              <a:gd name="T20" fmla="*/ 35 w 287"/>
              <a:gd name="T21" fmla="*/ 546 h 1160"/>
              <a:gd name="T22" fmla="*/ 27 w 287"/>
              <a:gd name="T23" fmla="*/ 759 h 1160"/>
              <a:gd name="T24" fmla="*/ 47 w 287"/>
              <a:gd name="T25" fmla="*/ 843 h 1160"/>
              <a:gd name="T26" fmla="*/ 75 w 287"/>
              <a:gd name="T27" fmla="*/ 1036 h 1160"/>
              <a:gd name="T28" fmla="*/ 44 w 287"/>
              <a:gd name="T29" fmla="*/ 1127 h 1160"/>
              <a:gd name="T30" fmla="*/ 70 w 287"/>
              <a:gd name="T31" fmla="*/ 1155 h 1160"/>
              <a:gd name="T32" fmla="*/ 108 w 287"/>
              <a:gd name="T33" fmla="*/ 1107 h 1160"/>
              <a:gd name="T34" fmla="*/ 107 w 287"/>
              <a:gd name="T35" fmla="*/ 1141 h 1160"/>
              <a:gd name="T36" fmla="*/ 119 w 287"/>
              <a:gd name="T37" fmla="*/ 1132 h 1160"/>
              <a:gd name="T38" fmla="*/ 117 w 287"/>
              <a:gd name="T39" fmla="*/ 1050 h 1160"/>
              <a:gd name="T40" fmla="*/ 115 w 287"/>
              <a:gd name="T41" fmla="*/ 885 h 1160"/>
              <a:gd name="T42" fmla="*/ 167 w 287"/>
              <a:gd name="T43" fmla="*/ 851 h 1160"/>
              <a:gd name="T44" fmla="*/ 169 w 287"/>
              <a:gd name="T45" fmla="*/ 977 h 1160"/>
              <a:gd name="T46" fmla="*/ 154 w 287"/>
              <a:gd name="T47" fmla="*/ 1096 h 1160"/>
              <a:gd name="T48" fmla="*/ 148 w 287"/>
              <a:gd name="T49" fmla="*/ 1159 h 1160"/>
              <a:gd name="T50" fmla="*/ 205 w 287"/>
              <a:gd name="T51" fmla="*/ 1104 h 1160"/>
              <a:gd name="T52" fmla="*/ 202 w 287"/>
              <a:gd name="T53" fmla="*/ 1043 h 1160"/>
              <a:gd name="T54" fmla="*/ 234 w 287"/>
              <a:gd name="T55" fmla="*/ 852 h 1160"/>
              <a:gd name="T56" fmla="*/ 251 w 287"/>
              <a:gd name="T57" fmla="*/ 721 h 1160"/>
              <a:gd name="T58" fmla="*/ 265 w 287"/>
              <a:gd name="T59" fmla="*/ 535 h 1160"/>
              <a:gd name="T60" fmla="*/ 258 w 287"/>
              <a:gd name="T61" fmla="*/ 449 h 1160"/>
              <a:gd name="T62" fmla="*/ 244 w 287"/>
              <a:gd name="T63" fmla="*/ 388 h 1160"/>
              <a:gd name="T64" fmla="*/ 102 w 287"/>
              <a:gd name="T65" fmla="*/ 452 h 1160"/>
              <a:gd name="T66" fmla="*/ 114 w 287"/>
              <a:gd name="T67" fmla="*/ 452 h 1160"/>
              <a:gd name="T68" fmla="*/ 168 w 287"/>
              <a:gd name="T69" fmla="*/ 213 h 1160"/>
              <a:gd name="T70" fmla="*/ 117 w 287"/>
              <a:gd name="T71" fmla="*/ 344 h 1160"/>
              <a:gd name="T72" fmla="*/ 114 w 287"/>
              <a:gd name="T73" fmla="*/ 257 h 1160"/>
              <a:gd name="T74" fmla="*/ 102 w 287"/>
              <a:gd name="T75" fmla="*/ 205 h 1160"/>
              <a:gd name="T76" fmla="*/ 134 w 287"/>
              <a:gd name="T77" fmla="*/ 223 h 1160"/>
              <a:gd name="T78" fmla="*/ 152 w 287"/>
              <a:gd name="T79" fmla="*/ 222 h 1160"/>
              <a:gd name="T80" fmla="*/ 159 w 287"/>
              <a:gd name="T81" fmla="*/ 184 h 1160"/>
              <a:gd name="T82" fmla="*/ 189 w 287"/>
              <a:gd name="T83" fmla="*/ 176 h 1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87" h="1160">
                <a:moveTo>
                  <a:pt x="257" y="366"/>
                </a:moveTo>
                <a:cubicBezTo>
                  <a:pt x="258" y="353"/>
                  <a:pt x="279" y="285"/>
                  <a:pt x="280" y="271"/>
                </a:cubicBezTo>
                <a:cubicBezTo>
                  <a:pt x="281" y="257"/>
                  <a:pt x="287" y="214"/>
                  <a:pt x="282" y="199"/>
                </a:cubicBezTo>
                <a:cubicBezTo>
                  <a:pt x="277" y="183"/>
                  <a:pt x="247" y="188"/>
                  <a:pt x="247" y="188"/>
                </a:cubicBezTo>
                <a:cubicBezTo>
                  <a:pt x="247" y="188"/>
                  <a:pt x="240" y="172"/>
                  <a:pt x="226" y="168"/>
                </a:cubicBezTo>
                <a:cubicBezTo>
                  <a:pt x="211" y="164"/>
                  <a:pt x="229" y="145"/>
                  <a:pt x="213" y="135"/>
                </a:cubicBezTo>
                <a:cubicBezTo>
                  <a:pt x="203" y="128"/>
                  <a:pt x="206" y="92"/>
                  <a:pt x="202" y="78"/>
                </a:cubicBezTo>
                <a:cubicBezTo>
                  <a:pt x="199" y="64"/>
                  <a:pt x="190" y="35"/>
                  <a:pt x="181" y="23"/>
                </a:cubicBezTo>
                <a:cubicBezTo>
                  <a:pt x="171" y="10"/>
                  <a:pt x="152" y="17"/>
                  <a:pt x="152" y="17"/>
                </a:cubicBezTo>
                <a:cubicBezTo>
                  <a:pt x="108" y="0"/>
                  <a:pt x="86" y="37"/>
                  <a:pt x="82" y="57"/>
                </a:cubicBezTo>
                <a:cubicBezTo>
                  <a:pt x="79" y="77"/>
                  <a:pt x="89" y="114"/>
                  <a:pt x="77" y="140"/>
                </a:cubicBezTo>
                <a:cubicBezTo>
                  <a:pt x="66" y="165"/>
                  <a:pt x="91" y="174"/>
                  <a:pt x="76" y="189"/>
                </a:cubicBezTo>
                <a:cubicBezTo>
                  <a:pt x="60" y="203"/>
                  <a:pt x="74" y="208"/>
                  <a:pt x="59" y="215"/>
                </a:cubicBezTo>
                <a:cubicBezTo>
                  <a:pt x="45" y="221"/>
                  <a:pt x="40" y="224"/>
                  <a:pt x="40" y="237"/>
                </a:cubicBezTo>
                <a:cubicBezTo>
                  <a:pt x="40" y="250"/>
                  <a:pt x="28" y="284"/>
                  <a:pt x="22" y="314"/>
                </a:cubicBezTo>
                <a:cubicBezTo>
                  <a:pt x="15" y="344"/>
                  <a:pt x="8" y="355"/>
                  <a:pt x="4" y="366"/>
                </a:cubicBezTo>
                <a:cubicBezTo>
                  <a:pt x="0" y="378"/>
                  <a:pt x="2" y="382"/>
                  <a:pt x="4" y="388"/>
                </a:cubicBezTo>
                <a:cubicBezTo>
                  <a:pt x="6" y="393"/>
                  <a:pt x="7" y="394"/>
                  <a:pt x="7" y="412"/>
                </a:cubicBezTo>
                <a:cubicBezTo>
                  <a:pt x="7" y="431"/>
                  <a:pt x="38" y="434"/>
                  <a:pt x="38" y="434"/>
                </a:cubicBezTo>
                <a:cubicBezTo>
                  <a:pt x="38" y="434"/>
                  <a:pt x="40" y="451"/>
                  <a:pt x="40" y="467"/>
                </a:cubicBezTo>
                <a:cubicBezTo>
                  <a:pt x="40" y="482"/>
                  <a:pt x="30" y="526"/>
                  <a:pt x="28" y="538"/>
                </a:cubicBezTo>
                <a:cubicBezTo>
                  <a:pt x="26" y="550"/>
                  <a:pt x="35" y="546"/>
                  <a:pt x="35" y="546"/>
                </a:cubicBezTo>
                <a:cubicBezTo>
                  <a:pt x="35" y="546"/>
                  <a:pt x="35" y="559"/>
                  <a:pt x="33" y="578"/>
                </a:cubicBezTo>
                <a:cubicBezTo>
                  <a:pt x="30" y="597"/>
                  <a:pt x="27" y="724"/>
                  <a:pt x="27" y="759"/>
                </a:cubicBezTo>
                <a:cubicBezTo>
                  <a:pt x="27" y="794"/>
                  <a:pt x="23" y="842"/>
                  <a:pt x="27" y="842"/>
                </a:cubicBezTo>
                <a:cubicBezTo>
                  <a:pt x="32" y="842"/>
                  <a:pt x="47" y="843"/>
                  <a:pt x="47" y="843"/>
                </a:cubicBezTo>
                <a:cubicBezTo>
                  <a:pt x="47" y="843"/>
                  <a:pt x="45" y="866"/>
                  <a:pt x="46" y="895"/>
                </a:cubicBezTo>
                <a:cubicBezTo>
                  <a:pt x="47" y="923"/>
                  <a:pt x="70" y="1014"/>
                  <a:pt x="75" y="1036"/>
                </a:cubicBezTo>
                <a:cubicBezTo>
                  <a:pt x="79" y="1059"/>
                  <a:pt x="78" y="1079"/>
                  <a:pt x="70" y="1091"/>
                </a:cubicBezTo>
                <a:cubicBezTo>
                  <a:pt x="63" y="1103"/>
                  <a:pt x="57" y="1118"/>
                  <a:pt x="44" y="1127"/>
                </a:cubicBezTo>
                <a:cubicBezTo>
                  <a:pt x="31" y="1137"/>
                  <a:pt x="26" y="1141"/>
                  <a:pt x="28" y="1150"/>
                </a:cubicBezTo>
                <a:cubicBezTo>
                  <a:pt x="30" y="1158"/>
                  <a:pt x="46" y="1156"/>
                  <a:pt x="70" y="1155"/>
                </a:cubicBezTo>
                <a:cubicBezTo>
                  <a:pt x="94" y="1154"/>
                  <a:pt x="91" y="1139"/>
                  <a:pt x="94" y="1132"/>
                </a:cubicBezTo>
                <a:cubicBezTo>
                  <a:pt x="97" y="1125"/>
                  <a:pt x="108" y="1107"/>
                  <a:pt x="108" y="1107"/>
                </a:cubicBezTo>
                <a:cubicBezTo>
                  <a:pt x="108" y="1107"/>
                  <a:pt x="111" y="1110"/>
                  <a:pt x="111" y="1118"/>
                </a:cubicBezTo>
                <a:cubicBezTo>
                  <a:pt x="111" y="1127"/>
                  <a:pt x="107" y="1141"/>
                  <a:pt x="107" y="1141"/>
                </a:cubicBezTo>
                <a:cubicBezTo>
                  <a:pt x="117" y="1141"/>
                  <a:pt x="117" y="1141"/>
                  <a:pt x="117" y="1141"/>
                </a:cubicBezTo>
                <a:cubicBezTo>
                  <a:pt x="117" y="1141"/>
                  <a:pt x="120" y="1140"/>
                  <a:pt x="119" y="1132"/>
                </a:cubicBezTo>
                <a:cubicBezTo>
                  <a:pt x="118" y="1124"/>
                  <a:pt x="123" y="1106"/>
                  <a:pt x="127" y="1091"/>
                </a:cubicBezTo>
                <a:cubicBezTo>
                  <a:pt x="132" y="1075"/>
                  <a:pt x="123" y="1057"/>
                  <a:pt x="117" y="1050"/>
                </a:cubicBezTo>
                <a:cubicBezTo>
                  <a:pt x="112" y="1044"/>
                  <a:pt x="114" y="1009"/>
                  <a:pt x="115" y="974"/>
                </a:cubicBezTo>
                <a:cubicBezTo>
                  <a:pt x="117" y="939"/>
                  <a:pt x="119" y="901"/>
                  <a:pt x="115" y="885"/>
                </a:cubicBezTo>
                <a:cubicBezTo>
                  <a:pt x="112" y="868"/>
                  <a:pt x="107" y="846"/>
                  <a:pt x="107" y="846"/>
                </a:cubicBezTo>
                <a:cubicBezTo>
                  <a:pt x="167" y="851"/>
                  <a:pt x="167" y="851"/>
                  <a:pt x="167" y="851"/>
                </a:cubicBezTo>
                <a:cubicBezTo>
                  <a:pt x="167" y="851"/>
                  <a:pt x="169" y="863"/>
                  <a:pt x="169" y="889"/>
                </a:cubicBezTo>
                <a:cubicBezTo>
                  <a:pt x="169" y="916"/>
                  <a:pt x="169" y="934"/>
                  <a:pt x="169" y="977"/>
                </a:cubicBezTo>
                <a:cubicBezTo>
                  <a:pt x="169" y="1019"/>
                  <a:pt x="165" y="1035"/>
                  <a:pt x="160" y="1051"/>
                </a:cubicBezTo>
                <a:cubicBezTo>
                  <a:pt x="156" y="1068"/>
                  <a:pt x="159" y="1080"/>
                  <a:pt x="154" y="1096"/>
                </a:cubicBezTo>
                <a:cubicBezTo>
                  <a:pt x="149" y="1113"/>
                  <a:pt x="140" y="1125"/>
                  <a:pt x="135" y="1134"/>
                </a:cubicBezTo>
                <a:cubicBezTo>
                  <a:pt x="129" y="1143"/>
                  <a:pt x="127" y="1158"/>
                  <a:pt x="148" y="1159"/>
                </a:cubicBezTo>
                <a:cubicBezTo>
                  <a:pt x="170" y="1160"/>
                  <a:pt x="196" y="1150"/>
                  <a:pt x="196" y="1140"/>
                </a:cubicBezTo>
                <a:cubicBezTo>
                  <a:pt x="196" y="1131"/>
                  <a:pt x="198" y="1119"/>
                  <a:pt x="205" y="1104"/>
                </a:cubicBezTo>
                <a:cubicBezTo>
                  <a:pt x="213" y="1088"/>
                  <a:pt x="206" y="1075"/>
                  <a:pt x="204" y="1069"/>
                </a:cubicBezTo>
                <a:cubicBezTo>
                  <a:pt x="201" y="1062"/>
                  <a:pt x="202" y="1055"/>
                  <a:pt x="202" y="1043"/>
                </a:cubicBezTo>
                <a:cubicBezTo>
                  <a:pt x="202" y="1031"/>
                  <a:pt x="213" y="991"/>
                  <a:pt x="225" y="947"/>
                </a:cubicBezTo>
                <a:cubicBezTo>
                  <a:pt x="237" y="903"/>
                  <a:pt x="234" y="852"/>
                  <a:pt x="234" y="852"/>
                </a:cubicBezTo>
                <a:cubicBezTo>
                  <a:pt x="243" y="852"/>
                  <a:pt x="243" y="852"/>
                  <a:pt x="243" y="852"/>
                </a:cubicBezTo>
                <a:cubicBezTo>
                  <a:pt x="243" y="852"/>
                  <a:pt x="244" y="787"/>
                  <a:pt x="251" y="721"/>
                </a:cubicBezTo>
                <a:cubicBezTo>
                  <a:pt x="258" y="654"/>
                  <a:pt x="248" y="585"/>
                  <a:pt x="248" y="566"/>
                </a:cubicBezTo>
                <a:cubicBezTo>
                  <a:pt x="248" y="547"/>
                  <a:pt x="255" y="539"/>
                  <a:pt x="265" y="535"/>
                </a:cubicBezTo>
                <a:cubicBezTo>
                  <a:pt x="276" y="530"/>
                  <a:pt x="277" y="528"/>
                  <a:pt x="272" y="510"/>
                </a:cubicBezTo>
                <a:cubicBezTo>
                  <a:pt x="266" y="492"/>
                  <a:pt x="258" y="449"/>
                  <a:pt x="258" y="449"/>
                </a:cubicBezTo>
                <a:cubicBezTo>
                  <a:pt x="258" y="449"/>
                  <a:pt x="257" y="443"/>
                  <a:pt x="251" y="424"/>
                </a:cubicBezTo>
                <a:cubicBezTo>
                  <a:pt x="244" y="406"/>
                  <a:pt x="244" y="388"/>
                  <a:pt x="244" y="388"/>
                </a:cubicBezTo>
                <a:cubicBezTo>
                  <a:pt x="244" y="388"/>
                  <a:pt x="256" y="378"/>
                  <a:pt x="257" y="366"/>
                </a:cubicBezTo>
                <a:close/>
                <a:moveTo>
                  <a:pt x="102" y="452"/>
                </a:moveTo>
                <a:cubicBezTo>
                  <a:pt x="110" y="434"/>
                  <a:pt x="110" y="434"/>
                  <a:pt x="110" y="434"/>
                </a:cubicBezTo>
                <a:cubicBezTo>
                  <a:pt x="114" y="452"/>
                  <a:pt x="114" y="452"/>
                  <a:pt x="114" y="452"/>
                </a:cubicBezTo>
                <a:lnTo>
                  <a:pt x="102" y="452"/>
                </a:lnTo>
                <a:close/>
                <a:moveTo>
                  <a:pt x="168" y="213"/>
                </a:moveTo>
                <a:cubicBezTo>
                  <a:pt x="158" y="230"/>
                  <a:pt x="141" y="260"/>
                  <a:pt x="135" y="285"/>
                </a:cubicBezTo>
                <a:cubicBezTo>
                  <a:pt x="128" y="309"/>
                  <a:pt x="117" y="344"/>
                  <a:pt x="117" y="344"/>
                </a:cubicBezTo>
                <a:cubicBezTo>
                  <a:pt x="117" y="344"/>
                  <a:pt x="116" y="338"/>
                  <a:pt x="115" y="329"/>
                </a:cubicBezTo>
                <a:cubicBezTo>
                  <a:pt x="114" y="320"/>
                  <a:pt x="114" y="277"/>
                  <a:pt x="114" y="257"/>
                </a:cubicBezTo>
                <a:cubicBezTo>
                  <a:pt x="114" y="237"/>
                  <a:pt x="115" y="220"/>
                  <a:pt x="112" y="219"/>
                </a:cubicBezTo>
                <a:cubicBezTo>
                  <a:pt x="108" y="217"/>
                  <a:pt x="102" y="205"/>
                  <a:pt x="102" y="205"/>
                </a:cubicBezTo>
                <a:cubicBezTo>
                  <a:pt x="124" y="175"/>
                  <a:pt x="124" y="175"/>
                  <a:pt x="124" y="175"/>
                </a:cubicBezTo>
                <a:cubicBezTo>
                  <a:pt x="117" y="218"/>
                  <a:pt x="129" y="210"/>
                  <a:pt x="134" y="223"/>
                </a:cubicBezTo>
                <a:cubicBezTo>
                  <a:pt x="138" y="236"/>
                  <a:pt x="133" y="269"/>
                  <a:pt x="136" y="253"/>
                </a:cubicBezTo>
                <a:cubicBezTo>
                  <a:pt x="138" y="238"/>
                  <a:pt x="146" y="237"/>
                  <a:pt x="152" y="222"/>
                </a:cubicBezTo>
                <a:cubicBezTo>
                  <a:pt x="159" y="207"/>
                  <a:pt x="139" y="196"/>
                  <a:pt x="139" y="196"/>
                </a:cubicBezTo>
                <a:cubicBezTo>
                  <a:pt x="139" y="196"/>
                  <a:pt x="150" y="192"/>
                  <a:pt x="159" y="184"/>
                </a:cubicBezTo>
                <a:cubicBezTo>
                  <a:pt x="169" y="175"/>
                  <a:pt x="182" y="164"/>
                  <a:pt x="182" y="164"/>
                </a:cubicBezTo>
                <a:cubicBezTo>
                  <a:pt x="189" y="176"/>
                  <a:pt x="189" y="176"/>
                  <a:pt x="189" y="176"/>
                </a:cubicBezTo>
                <a:cubicBezTo>
                  <a:pt x="189" y="176"/>
                  <a:pt x="178" y="196"/>
                  <a:pt x="168" y="213"/>
                </a:cubicBezTo>
                <a:close/>
              </a:path>
            </a:pathLst>
          </a:custGeom>
          <a:solidFill>
            <a:srgbClr val="008282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6000"/>
              </a:prstClr>
            </a:outerShdw>
          </a:effectLst>
        </p:spPr>
        <p:txBody>
          <a:bodyPr vert="horz" wrap="square" lIns="121920" tIns="60960" rIns="121920" bIns="60960" numCol="1" anchor="t" anchorCtr="0" compatLnSpc="1"/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d-ID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52"/>
          <p:cNvSpPr>
            <a:spLocks noEditPoints="1"/>
          </p:cNvSpPr>
          <p:nvPr/>
        </p:nvSpPr>
        <p:spPr bwMode="auto">
          <a:xfrm>
            <a:off x="4800052" y="3806717"/>
            <a:ext cx="734785" cy="2290704"/>
          </a:xfrm>
          <a:custGeom>
            <a:avLst/>
            <a:gdLst>
              <a:gd name="T0" fmla="*/ 379 w 386"/>
              <a:gd name="T1" fmla="*/ 464 h 1210"/>
              <a:gd name="T2" fmla="*/ 364 w 386"/>
              <a:gd name="T3" fmla="*/ 267 h 1210"/>
              <a:gd name="T4" fmla="*/ 269 w 386"/>
              <a:gd name="T5" fmla="*/ 191 h 1210"/>
              <a:gd name="T6" fmla="*/ 251 w 386"/>
              <a:gd name="T7" fmla="*/ 145 h 1210"/>
              <a:gd name="T8" fmla="*/ 266 w 386"/>
              <a:gd name="T9" fmla="*/ 116 h 1210"/>
              <a:gd name="T10" fmla="*/ 263 w 386"/>
              <a:gd name="T11" fmla="*/ 82 h 1210"/>
              <a:gd name="T12" fmla="*/ 205 w 386"/>
              <a:gd name="T13" fmla="*/ 0 h 1210"/>
              <a:gd name="T14" fmla="*/ 155 w 386"/>
              <a:gd name="T15" fmla="*/ 90 h 1210"/>
              <a:gd name="T16" fmla="*/ 174 w 386"/>
              <a:gd name="T17" fmla="*/ 126 h 1210"/>
              <a:gd name="T18" fmla="*/ 176 w 386"/>
              <a:gd name="T19" fmla="*/ 167 h 1210"/>
              <a:gd name="T20" fmla="*/ 177 w 386"/>
              <a:gd name="T21" fmla="*/ 167 h 1210"/>
              <a:gd name="T22" fmla="*/ 156 w 386"/>
              <a:gd name="T23" fmla="*/ 186 h 1210"/>
              <a:gd name="T24" fmla="*/ 99 w 386"/>
              <a:gd name="T25" fmla="*/ 207 h 1210"/>
              <a:gd name="T26" fmla="*/ 57 w 386"/>
              <a:gd name="T27" fmla="*/ 370 h 1210"/>
              <a:gd name="T28" fmla="*/ 38 w 386"/>
              <a:gd name="T29" fmla="*/ 604 h 1210"/>
              <a:gd name="T30" fmla="*/ 68 w 386"/>
              <a:gd name="T31" fmla="*/ 598 h 1210"/>
              <a:gd name="T32" fmla="*/ 68 w 386"/>
              <a:gd name="T33" fmla="*/ 607 h 1210"/>
              <a:gd name="T34" fmla="*/ 41 w 386"/>
              <a:gd name="T35" fmla="*/ 619 h 1210"/>
              <a:gd name="T36" fmla="*/ 47 w 386"/>
              <a:gd name="T37" fmla="*/ 662 h 1210"/>
              <a:gd name="T38" fmla="*/ 3 w 386"/>
              <a:gd name="T39" fmla="*/ 849 h 1210"/>
              <a:gd name="T40" fmla="*/ 99 w 386"/>
              <a:gd name="T41" fmla="*/ 898 h 1210"/>
              <a:gd name="T42" fmla="*/ 118 w 386"/>
              <a:gd name="T43" fmla="*/ 899 h 1210"/>
              <a:gd name="T44" fmla="*/ 127 w 386"/>
              <a:gd name="T45" fmla="*/ 1051 h 1210"/>
              <a:gd name="T46" fmla="*/ 118 w 386"/>
              <a:gd name="T47" fmla="*/ 1153 h 1210"/>
              <a:gd name="T48" fmla="*/ 181 w 386"/>
              <a:gd name="T49" fmla="*/ 1159 h 1210"/>
              <a:gd name="T50" fmla="*/ 194 w 386"/>
              <a:gd name="T51" fmla="*/ 1084 h 1210"/>
              <a:gd name="T52" fmla="*/ 192 w 386"/>
              <a:gd name="T53" fmla="*/ 968 h 1210"/>
              <a:gd name="T54" fmla="*/ 222 w 386"/>
              <a:gd name="T55" fmla="*/ 712 h 1210"/>
              <a:gd name="T56" fmla="*/ 252 w 386"/>
              <a:gd name="T57" fmla="*/ 767 h 1210"/>
              <a:gd name="T58" fmla="*/ 285 w 386"/>
              <a:gd name="T59" fmla="*/ 1024 h 1210"/>
              <a:gd name="T60" fmla="*/ 277 w 386"/>
              <a:gd name="T61" fmla="*/ 1067 h 1210"/>
              <a:gd name="T62" fmla="*/ 298 w 386"/>
              <a:gd name="T63" fmla="*/ 1146 h 1210"/>
              <a:gd name="T64" fmla="*/ 355 w 386"/>
              <a:gd name="T65" fmla="*/ 1205 h 1210"/>
              <a:gd name="T66" fmla="*/ 347 w 386"/>
              <a:gd name="T67" fmla="*/ 1105 h 1210"/>
              <a:gd name="T68" fmla="*/ 351 w 386"/>
              <a:gd name="T69" fmla="*/ 1046 h 1210"/>
              <a:gd name="T70" fmla="*/ 356 w 386"/>
              <a:gd name="T71" fmla="*/ 829 h 1210"/>
              <a:gd name="T72" fmla="*/ 354 w 386"/>
              <a:gd name="T73" fmla="*/ 603 h 1210"/>
              <a:gd name="T74" fmla="*/ 367 w 386"/>
              <a:gd name="T75" fmla="*/ 565 h 1210"/>
              <a:gd name="T76" fmla="*/ 109 w 386"/>
              <a:gd name="T77" fmla="*/ 669 h 1210"/>
              <a:gd name="T78" fmla="*/ 91 w 386"/>
              <a:gd name="T79" fmla="*/ 666 h 1210"/>
              <a:gd name="T80" fmla="*/ 90 w 386"/>
              <a:gd name="T81" fmla="*/ 617 h 1210"/>
              <a:gd name="T82" fmla="*/ 101 w 386"/>
              <a:gd name="T83" fmla="*/ 628 h 1210"/>
              <a:gd name="T84" fmla="*/ 108 w 386"/>
              <a:gd name="T85" fmla="*/ 649 h 1210"/>
              <a:gd name="T86" fmla="*/ 223 w 386"/>
              <a:gd name="T87" fmla="*/ 505 h 1210"/>
              <a:gd name="T88" fmla="*/ 221 w 386"/>
              <a:gd name="T89" fmla="*/ 232 h 1210"/>
              <a:gd name="T90" fmla="*/ 215 w 386"/>
              <a:gd name="T91" fmla="*/ 208 h 1210"/>
              <a:gd name="T92" fmla="*/ 205 w 386"/>
              <a:gd name="T93" fmla="*/ 231 h 1210"/>
              <a:gd name="T94" fmla="*/ 199 w 386"/>
              <a:gd name="T95" fmla="*/ 505 h 1210"/>
              <a:gd name="T96" fmla="*/ 190 w 386"/>
              <a:gd name="T97" fmla="*/ 325 h 1210"/>
              <a:gd name="T98" fmla="*/ 173 w 386"/>
              <a:gd name="T99" fmla="*/ 188 h 1210"/>
              <a:gd name="T100" fmla="*/ 182 w 386"/>
              <a:gd name="T101" fmla="*/ 176 h 1210"/>
              <a:gd name="T102" fmla="*/ 248 w 386"/>
              <a:gd name="T103" fmla="*/ 179 h 1210"/>
              <a:gd name="T104" fmla="*/ 259 w 386"/>
              <a:gd name="T105" fmla="*/ 196 h 1210"/>
              <a:gd name="T106" fmla="*/ 258 w 386"/>
              <a:gd name="T107" fmla="*/ 201 h 1210"/>
              <a:gd name="T108" fmla="*/ 260 w 386"/>
              <a:gd name="T109" fmla="*/ 256 h 1210"/>
              <a:gd name="T110" fmla="*/ 301 w 386"/>
              <a:gd name="T111" fmla="*/ 488 h 1210"/>
              <a:gd name="T112" fmla="*/ 360 w 386"/>
              <a:gd name="T113" fmla="*/ 585 h 1210"/>
              <a:gd name="T114" fmla="*/ 328 w 386"/>
              <a:gd name="T115" fmla="*/ 554 h 1210"/>
              <a:gd name="T116" fmla="*/ 360 w 386"/>
              <a:gd name="T117" fmla="*/ 585 h 1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86" h="1210">
                <a:moveTo>
                  <a:pt x="379" y="512"/>
                </a:moveTo>
                <a:cubicBezTo>
                  <a:pt x="385" y="497"/>
                  <a:pt x="386" y="471"/>
                  <a:pt x="379" y="464"/>
                </a:cubicBezTo>
                <a:cubicBezTo>
                  <a:pt x="372" y="456"/>
                  <a:pt x="383" y="413"/>
                  <a:pt x="376" y="380"/>
                </a:cubicBezTo>
                <a:cubicBezTo>
                  <a:pt x="370" y="347"/>
                  <a:pt x="365" y="295"/>
                  <a:pt x="364" y="267"/>
                </a:cubicBezTo>
                <a:cubicBezTo>
                  <a:pt x="364" y="239"/>
                  <a:pt x="362" y="219"/>
                  <a:pt x="326" y="210"/>
                </a:cubicBezTo>
                <a:cubicBezTo>
                  <a:pt x="302" y="204"/>
                  <a:pt x="282" y="197"/>
                  <a:pt x="269" y="191"/>
                </a:cubicBezTo>
                <a:cubicBezTo>
                  <a:pt x="269" y="191"/>
                  <a:pt x="255" y="179"/>
                  <a:pt x="252" y="168"/>
                </a:cubicBezTo>
                <a:cubicBezTo>
                  <a:pt x="251" y="159"/>
                  <a:pt x="251" y="150"/>
                  <a:pt x="251" y="145"/>
                </a:cubicBezTo>
                <a:cubicBezTo>
                  <a:pt x="253" y="136"/>
                  <a:pt x="253" y="129"/>
                  <a:pt x="253" y="124"/>
                </a:cubicBezTo>
                <a:cubicBezTo>
                  <a:pt x="253" y="118"/>
                  <a:pt x="264" y="126"/>
                  <a:pt x="266" y="116"/>
                </a:cubicBezTo>
                <a:cubicBezTo>
                  <a:pt x="269" y="107"/>
                  <a:pt x="271" y="85"/>
                  <a:pt x="269" y="84"/>
                </a:cubicBezTo>
                <a:cubicBezTo>
                  <a:pt x="267" y="82"/>
                  <a:pt x="265" y="82"/>
                  <a:pt x="263" y="82"/>
                </a:cubicBezTo>
                <a:cubicBezTo>
                  <a:pt x="263" y="79"/>
                  <a:pt x="265" y="59"/>
                  <a:pt x="263" y="38"/>
                </a:cubicBezTo>
                <a:cubicBezTo>
                  <a:pt x="262" y="18"/>
                  <a:pt x="242" y="2"/>
                  <a:pt x="205" y="0"/>
                </a:cubicBezTo>
                <a:cubicBezTo>
                  <a:pt x="184" y="0"/>
                  <a:pt x="160" y="16"/>
                  <a:pt x="157" y="38"/>
                </a:cubicBezTo>
                <a:cubicBezTo>
                  <a:pt x="154" y="60"/>
                  <a:pt x="155" y="90"/>
                  <a:pt x="155" y="90"/>
                </a:cubicBezTo>
                <a:cubicBezTo>
                  <a:pt x="155" y="90"/>
                  <a:pt x="148" y="105"/>
                  <a:pt x="154" y="117"/>
                </a:cubicBezTo>
                <a:cubicBezTo>
                  <a:pt x="160" y="129"/>
                  <a:pt x="174" y="126"/>
                  <a:pt x="174" y="126"/>
                </a:cubicBezTo>
                <a:cubicBezTo>
                  <a:pt x="174" y="126"/>
                  <a:pt x="177" y="145"/>
                  <a:pt x="177" y="155"/>
                </a:cubicBezTo>
                <a:cubicBezTo>
                  <a:pt x="177" y="160"/>
                  <a:pt x="177" y="164"/>
                  <a:pt x="176" y="167"/>
                </a:cubicBezTo>
                <a:cubicBezTo>
                  <a:pt x="176" y="167"/>
                  <a:pt x="176" y="167"/>
                  <a:pt x="176" y="167"/>
                </a:cubicBezTo>
                <a:cubicBezTo>
                  <a:pt x="176" y="167"/>
                  <a:pt x="177" y="167"/>
                  <a:pt x="177" y="167"/>
                </a:cubicBezTo>
                <a:cubicBezTo>
                  <a:pt x="176" y="167"/>
                  <a:pt x="176" y="167"/>
                  <a:pt x="176" y="167"/>
                </a:cubicBezTo>
                <a:cubicBezTo>
                  <a:pt x="176" y="167"/>
                  <a:pt x="164" y="182"/>
                  <a:pt x="156" y="186"/>
                </a:cubicBezTo>
                <a:cubicBezTo>
                  <a:pt x="143" y="192"/>
                  <a:pt x="123" y="200"/>
                  <a:pt x="107" y="205"/>
                </a:cubicBezTo>
                <a:cubicBezTo>
                  <a:pt x="104" y="206"/>
                  <a:pt x="102" y="206"/>
                  <a:pt x="99" y="207"/>
                </a:cubicBezTo>
                <a:cubicBezTo>
                  <a:pt x="80" y="213"/>
                  <a:pt x="65" y="218"/>
                  <a:pt x="65" y="244"/>
                </a:cubicBezTo>
                <a:cubicBezTo>
                  <a:pt x="64" y="274"/>
                  <a:pt x="61" y="331"/>
                  <a:pt x="57" y="370"/>
                </a:cubicBezTo>
                <a:cubicBezTo>
                  <a:pt x="53" y="408"/>
                  <a:pt x="41" y="490"/>
                  <a:pt x="41" y="516"/>
                </a:cubicBezTo>
                <a:cubicBezTo>
                  <a:pt x="40" y="542"/>
                  <a:pt x="37" y="598"/>
                  <a:pt x="38" y="604"/>
                </a:cubicBezTo>
                <a:cubicBezTo>
                  <a:pt x="38" y="609"/>
                  <a:pt x="42" y="609"/>
                  <a:pt x="42" y="615"/>
                </a:cubicBezTo>
                <a:cubicBezTo>
                  <a:pt x="43" y="612"/>
                  <a:pt x="48" y="598"/>
                  <a:pt x="68" y="598"/>
                </a:cubicBezTo>
                <a:cubicBezTo>
                  <a:pt x="90" y="598"/>
                  <a:pt x="90" y="614"/>
                  <a:pt x="90" y="614"/>
                </a:cubicBezTo>
                <a:cubicBezTo>
                  <a:pt x="83" y="607"/>
                  <a:pt x="83" y="607"/>
                  <a:pt x="68" y="607"/>
                </a:cubicBezTo>
                <a:cubicBezTo>
                  <a:pt x="54" y="606"/>
                  <a:pt x="43" y="614"/>
                  <a:pt x="42" y="615"/>
                </a:cubicBezTo>
                <a:cubicBezTo>
                  <a:pt x="42" y="616"/>
                  <a:pt x="42" y="618"/>
                  <a:pt x="41" y="619"/>
                </a:cubicBezTo>
                <a:cubicBezTo>
                  <a:pt x="39" y="630"/>
                  <a:pt x="39" y="639"/>
                  <a:pt x="45" y="646"/>
                </a:cubicBezTo>
                <a:cubicBezTo>
                  <a:pt x="50" y="653"/>
                  <a:pt x="47" y="662"/>
                  <a:pt x="47" y="662"/>
                </a:cubicBezTo>
                <a:cubicBezTo>
                  <a:pt x="0" y="660"/>
                  <a:pt x="0" y="660"/>
                  <a:pt x="0" y="660"/>
                </a:cubicBezTo>
                <a:cubicBezTo>
                  <a:pt x="3" y="849"/>
                  <a:pt x="3" y="849"/>
                  <a:pt x="3" y="849"/>
                </a:cubicBezTo>
                <a:cubicBezTo>
                  <a:pt x="78" y="907"/>
                  <a:pt x="78" y="907"/>
                  <a:pt x="78" y="907"/>
                </a:cubicBezTo>
                <a:cubicBezTo>
                  <a:pt x="78" y="907"/>
                  <a:pt x="89" y="899"/>
                  <a:pt x="99" y="898"/>
                </a:cubicBezTo>
                <a:cubicBezTo>
                  <a:pt x="100" y="898"/>
                  <a:pt x="101" y="898"/>
                  <a:pt x="101" y="898"/>
                </a:cubicBezTo>
                <a:cubicBezTo>
                  <a:pt x="112" y="898"/>
                  <a:pt x="118" y="899"/>
                  <a:pt x="118" y="899"/>
                </a:cubicBezTo>
                <a:cubicBezTo>
                  <a:pt x="118" y="899"/>
                  <a:pt x="115" y="955"/>
                  <a:pt x="115" y="977"/>
                </a:cubicBezTo>
                <a:cubicBezTo>
                  <a:pt x="115" y="1000"/>
                  <a:pt x="117" y="1035"/>
                  <a:pt x="127" y="1051"/>
                </a:cubicBezTo>
                <a:cubicBezTo>
                  <a:pt x="136" y="1067"/>
                  <a:pt x="138" y="1073"/>
                  <a:pt x="138" y="1087"/>
                </a:cubicBezTo>
                <a:cubicBezTo>
                  <a:pt x="138" y="1101"/>
                  <a:pt x="117" y="1140"/>
                  <a:pt x="118" y="1153"/>
                </a:cubicBezTo>
                <a:cubicBezTo>
                  <a:pt x="118" y="1166"/>
                  <a:pt x="121" y="1186"/>
                  <a:pt x="143" y="1186"/>
                </a:cubicBezTo>
                <a:cubicBezTo>
                  <a:pt x="165" y="1185"/>
                  <a:pt x="181" y="1176"/>
                  <a:pt x="181" y="1159"/>
                </a:cubicBezTo>
                <a:cubicBezTo>
                  <a:pt x="181" y="1141"/>
                  <a:pt x="178" y="1130"/>
                  <a:pt x="185" y="1124"/>
                </a:cubicBezTo>
                <a:cubicBezTo>
                  <a:pt x="193" y="1117"/>
                  <a:pt x="181" y="1101"/>
                  <a:pt x="194" y="1084"/>
                </a:cubicBezTo>
                <a:cubicBezTo>
                  <a:pt x="206" y="1067"/>
                  <a:pt x="193" y="1066"/>
                  <a:pt x="196" y="1050"/>
                </a:cubicBezTo>
                <a:cubicBezTo>
                  <a:pt x="199" y="1034"/>
                  <a:pt x="193" y="987"/>
                  <a:pt x="192" y="968"/>
                </a:cubicBezTo>
                <a:cubicBezTo>
                  <a:pt x="191" y="949"/>
                  <a:pt x="194" y="926"/>
                  <a:pt x="204" y="846"/>
                </a:cubicBezTo>
                <a:cubicBezTo>
                  <a:pt x="213" y="765"/>
                  <a:pt x="219" y="729"/>
                  <a:pt x="222" y="712"/>
                </a:cubicBezTo>
                <a:cubicBezTo>
                  <a:pt x="225" y="694"/>
                  <a:pt x="229" y="672"/>
                  <a:pt x="229" y="672"/>
                </a:cubicBezTo>
                <a:cubicBezTo>
                  <a:pt x="229" y="672"/>
                  <a:pt x="242" y="748"/>
                  <a:pt x="252" y="767"/>
                </a:cubicBezTo>
                <a:cubicBezTo>
                  <a:pt x="262" y="785"/>
                  <a:pt x="274" y="879"/>
                  <a:pt x="277" y="907"/>
                </a:cubicBezTo>
                <a:cubicBezTo>
                  <a:pt x="280" y="934"/>
                  <a:pt x="278" y="1015"/>
                  <a:pt x="285" y="1024"/>
                </a:cubicBezTo>
                <a:cubicBezTo>
                  <a:pt x="291" y="1032"/>
                  <a:pt x="294" y="1044"/>
                  <a:pt x="294" y="1044"/>
                </a:cubicBezTo>
                <a:cubicBezTo>
                  <a:pt x="294" y="1044"/>
                  <a:pt x="277" y="1054"/>
                  <a:pt x="277" y="1067"/>
                </a:cubicBezTo>
                <a:cubicBezTo>
                  <a:pt x="277" y="1081"/>
                  <a:pt x="290" y="1092"/>
                  <a:pt x="289" y="1110"/>
                </a:cubicBezTo>
                <a:cubicBezTo>
                  <a:pt x="289" y="1128"/>
                  <a:pt x="291" y="1143"/>
                  <a:pt x="298" y="1146"/>
                </a:cubicBezTo>
                <a:cubicBezTo>
                  <a:pt x="305" y="1150"/>
                  <a:pt x="304" y="1180"/>
                  <a:pt x="313" y="1191"/>
                </a:cubicBezTo>
                <a:cubicBezTo>
                  <a:pt x="322" y="1201"/>
                  <a:pt x="337" y="1210"/>
                  <a:pt x="355" y="1205"/>
                </a:cubicBezTo>
                <a:cubicBezTo>
                  <a:pt x="373" y="1199"/>
                  <a:pt x="373" y="1175"/>
                  <a:pt x="364" y="1152"/>
                </a:cubicBezTo>
                <a:cubicBezTo>
                  <a:pt x="355" y="1129"/>
                  <a:pt x="344" y="1114"/>
                  <a:pt x="347" y="1105"/>
                </a:cubicBezTo>
                <a:cubicBezTo>
                  <a:pt x="351" y="1096"/>
                  <a:pt x="354" y="1082"/>
                  <a:pt x="345" y="1073"/>
                </a:cubicBezTo>
                <a:cubicBezTo>
                  <a:pt x="336" y="1064"/>
                  <a:pt x="345" y="1054"/>
                  <a:pt x="351" y="1046"/>
                </a:cubicBezTo>
                <a:cubicBezTo>
                  <a:pt x="357" y="1038"/>
                  <a:pt x="356" y="1002"/>
                  <a:pt x="356" y="982"/>
                </a:cubicBezTo>
                <a:cubicBezTo>
                  <a:pt x="357" y="962"/>
                  <a:pt x="354" y="864"/>
                  <a:pt x="356" y="829"/>
                </a:cubicBezTo>
                <a:cubicBezTo>
                  <a:pt x="357" y="793"/>
                  <a:pt x="360" y="685"/>
                  <a:pt x="355" y="655"/>
                </a:cubicBezTo>
                <a:cubicBezTo>
                  <a:pt x="350" y="625"/>
                  <a:pt x="354" y="603"/>
                  <a:pt x="354" y="603"/>
                </a:cubicBezTo>
                <a:cubicBezTo>
                  <a:pt x="354" y="603"/>
                  <a:pt x="366" y="609"/>
                  <a:pt x="366" y="597"/>
                </a:cubicBezTo>
                <a:cubicBezTo>
                  <a:pt x="366" y="586"/>
                  <a:pt x="362" y="584"/>
                  <a:pt x="367" y="565"/>
                </a:cubicBezTo>
                <a:cubicBezTo>
                  <a:pt x="372" y="545"/>
                  <a:pt x="373" y="527"/>
                  <a:pt x="379" y="512"/>
                </a:cubicBezTo>
                <a:close/>
                <a:moveTo>
                  <a:pt x="109" y="669"/>
                </a:moveTo>
                <a:cubicBezTo>
                  <a:pt x="99" y="668"/>
                  <a:pt x="99" y="668"/>
                  <a:pt x="99" y="668"/>
                </a:cubicBezTo>
                <a:cubicBezTo>
                  <a:pt x="91" y="666"/>
                  <a:pt x="91" y="666"/>
                  <a:pt x="91" y="666"/>
                </a:cubicBezTo>
                <a:cubicBezTo>
                  <a:pt x="91" y="666"/>
                  <a:pt x="93" y="653"/>
                  <a:pt x="90" y="644"/>
                </a:cubicBezTo>
                <a:cubicBezTo>
                  <a:pt x="87" y="635"/>
                  <a:pt x="88" y="627"/>
                  <a:pt x="90" y="617"/>
                </a:cubicBezTo>
                <a:cubicBezTo>
                  <a:pt x="90" y="617"/>
                  <a:pt x="93" y="627"/>
                  <a:pt x="99" y="628"/>
                </a:cubicBezTo>
                <a:cubicBezTo>
                  <a:pt x="100" y="628"/>
                  <a:pt x="100" y="628"/>
                  <a:pt x="101" y="628"/>
                </a:cubicBezTo>
                <a:cubicBezTo>
                  <a:pt x="108" y="628"/>
                  <a:pt x="111" y="629"/>
                  <a:pt x="111" y="629"/>
                </a:cubicBezTo>
                <a:cubicBezTo>
                  <a:pt x="111" y="629"/>
                  <a:pt x="108" y="640"/>
                  <a:pt x="108" y="649"/>
                </a:cubicBezTo>
                <a:cubicBezTo>
                  <a:pt x="108" y="659"/>
                  <a:pt x="109" y="669"/>
                  <a:pt x="109" y="669"/>
                </a:cubicBezTo>
                <a:close/>
                <a:moveTo>
                  <a:pt x="223" y="505"/>
                </a:moveTo>
                <a:cubicBezTo>
                  <a:pt x="225" y="464"/>
                  <a:pt x="224" y="347"/>
                  <a:pt x="223" y="322"/>
                </a:cubicBezTo>
                <a:cubicBezTo>
                  <a:pt x="223" y="296"/>
                  <a:pt x="218" y="239"/>
                  <a:pt x="221" y="232"/>
                </a:cubicBezTo>
                <a:cubicBezTo>
                  <a:pt x="224" y="224"/>
                  <a:pt x="232" y="218"/>
                  <a:pt x="241" y="223"/>
                </a:cubicBezTo>
                <a:cubicBezTo>
                  <a:pt x="241" y="223"/>
                  <a:pt x="231" y="208"/>
                  <a:pt x="215" y="208"/>
                </a:cubicBezTo>
                <a:cubicBezTo>
                  <a:pt x="199" y="208"/>
                  <a:pt x="188" y="223"/>
                  <a:pt x="188" y="223"/>
                </a:cubicBezTo>
                <a:cubicBezTo>
                  <a:pt x="188" y="223"/>
                  <a:pt x="206" y="219"/>
                  <a:pt x="205" y="231"/>
                </a:cubicBezTo>
                <a:cubicBezTo>
                  <a:pt x="205" y="243"/>
                  <a:pt x="199" y="305"/>
                  <a:pt x="199" y="346"/>
                </a:cubicBezTo>
                <a:cubicBezTo>
                  <a:pt x="199" y="383"/>
                  <a:pt x="196" y="472"/>
                  <a:pt x="199" y="505"/>
                </a:cubicBezTo>
                <a:cubicBezTo>
                  <a:pt x="187" y="504"/>
                  <a:pt x="183" y="503"/>
                  <a:pt x="183" y="503"/>
                </a:cubicBezTo>
                <a:cubicBezTo>
                  <a:pt x="183" y="503"/>
                  <a:pt x="194" y="386"/>
                  <a:pt x="190" y="325"/>
                </a:cubicBezTo>
                <a:cubicBezTo>
                  <a:pt x="186" y="279"/>
                  <a:pt x="178" y="220"/>
                  <a:pt x="173" y="188"/>
                </a:cubicBezTo>
                <a:cubicBezTo>
                  <a:pt x="173" y="188"/>
                  <a:pt x="173" y="188"/>
                  <a:pt x="173" y="188"/>
                </a:cubicBezTo>
                <a:cubicBezTo>
                  <a:pt x="173" y="188"/>
                  <a:pt x="178" y="170"/>
                  <a:pt x="182" y="176"/>
                </a:cubicBezTo>
                <a:cubicBezTo>
                  <a:pt x="182" y="176"/>
                  <a:pt x="182" y="176"/>
                  <a:pt x="182" y="176"/>
                </a:cubicBezTo>
                <a:cubicBezTo>
                  <a:pt x="190" y="189"/>
                  <a:pt x="203" y="204"/>
                  <a:pt x="212" y="204"/>
                </a:cubicBezTo>
                <a:cubicBezTo>
                  <a:pt x="222" y="204"/>
                  <a:pt x="238" y="193"/>
                  <a:pt x="248" y="179"/>
                </a:cubicBezTo>
                <a:cubicBezTo>
                  <a:pt x="248" y="179"/>
                  <a:pt x="248" y="179"/>
                  <a:pt x="248" y="179"/>
                </a:cubicBezTo>
                <a:cubicBezTo>
                  <a:pt x="248" y="179"/>
                  <a:pt x="258" y="182"/>
                  <a:pt x="259" y="196"/>
                </a:cubicBezTo>
                <a:cubicBezTo>
                  <a:pt x="259" y="197"/>
                  <a:pt x="258" y="199"/>
                  <a:pt x="258" y="201"/>
                </a:cubicBezTo>
                <a:cubicBezTo>
                  <a:pt x="258" y="201"/>
                  <a:pt x="258" y="201"/>
                  <a:pt x="258" y="201"/>
                </a:cubicBezTo>
                <a:cubicBezTo>
                  <a:pt x="258" y="201"/>
                  <a:pt x="258" y="201"/>
                  <a:pt x="258" y="201"/>
                </a:cubicBezTo>
                <a:cubicBezTo>
                  <a:pt x="258" y="213"/>
                  <a:pt x="258" y="230"/>
                  <a:pt x="260" y="256"/>
                </a:cubicBezTo>
                <a:cubicBezTo>
                  <a:pt x="263" y="335"/>
                  <a:pt x="277" y="429"/>
                  <a:pt x="284" y="450"/>
                </a:cubicBezTo>
                <a:cubicBezTo>
                  <a:pt x="292" y="472"/>
                  <a:pt x="301" y="488"/>
                  <a:pt x="301" y="488"/>
                </a:cubicBezTo>
                <a:cubicBezTo>
                  <a:pt x="301" y="488"/>
                  <a:pt x="251" y="504"/>
                  <a:pt x="223" y="505"/>
                </a:cubicBezTo>
                <a:close/>
                <a:moveTo>
                  <a:pt x="360" y="585"/>
                </a:moveTo>
                <a:cubicBezTo>
                  <a:pt x="358" y="573"/>
                  <a:pt x="361" y="568"/>
                  <a:pt x="352" y="561"/>
                </a:cubicBezTo>
                <a:cubicBezTo>
                  <a:pt x="343" y="554"/>
                  <a:pt x="328" y="554"/>
                  <a:pt x="328" y="554"/>
                </a:cubicBezTo>
                <a:cubicBezTo>
                  <a:pt x="328" y="554"/>
                  <a:pt x="350" y="545"/>
                  <a:pt x="360" y="557"/>
                </a:cubicBezTo>
                <a:cubicBezTo>
                  <a:pt x="369" y="570"/>
                  <a:pt x="360" y="585"/>
                  <a:pt x="360" y="585"/>
                </a:cubicBezTo>
                <a:close/>
              </a:path>
            </a:pathLst>
          </a:custGeom>
          <a:solidFill>
            <a:srgbClr val="008282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6000"/>
              </a:prstClr>
            </a:outerShdw>
          </a:effectLst>
        </p:spPr>
        <p:txBody>
          <a:bodyPr vert="horz" wrap="square" lIns="121920" tIns="60960" rIns="121920" bIns="60960" numCol="1" anchor="t" anchorCtr="0" compatLnSpc="1"/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d-ID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53"/>
          <p:cNvSpPr>
            <a:spLocks noEditPoints="1"/>
          </p:cNvSpPr>
          <p:nvPr/>
        </p:nvSpPr>
        <p:spPr bwMode="auto">
          <a:xfrm>
            <a:off x="6720945" y="3743553"/>
            <a:ext cx="624315" cy="2321211"/>
          </a:xfrm>
          <a:custGeom>
            <a:avLst/>
            <a:gdLst>
              <a:gd name="T0" fmla="*/ 221 w 224"/>
              <a:gd name="T1" fmla="*/ 237 h 906"/>
              <a:gd name="T2" fmla="*/ 178 w 224"/>
              <a:gd name="T3" fmla="*/ 151 h 906"/>
              <a:gd name="T4" fmla="*/ 161 w 224"/>
              <a:gd name="T5" fmla="*/ 98 h 906"/>
              <a:gd name="T6" fmla="*/ 148 w 224"/>
              <a:gd name="T7" fmla="*/ 36 h 906"/>
              <a:gd name="T8" fmla="*/ 107 w 224"/>
              <a:gd name="T9" fmla="*/ 0 h 906"/>
              <a:gd name="T10" fmla="*/ 63 w 224"/>
              <a:gd name="T11" fmla="*/ 101 h 906"/>
              <a:gd name="T12" fmla="*/ 48 w 224"/>
              <a:gd name="T13" fmla="*/ 145 h 906"/>
              <a:gd name="T14" fmla="*/ 7 w 224"/>
              <a:gd name="T15" fmla="*/ 204 h 906"/>
              <a:gd name="T16" fmla="*/ 2 w 224"/>
              <a:gd name="T17" fmla="*/ 302 h 906"/>
              <a:gd name="T18" fmla="*/ 28 w 224"/>
              <a:gd name="T19" fmla="*/ 360 h 906"/>
              <a:gd name="T20" fmla="*/ 31 w 224"/>
              <a:gd name="T21" fmla="*/ 411 h 906"/>
              <a:gd name="T22" fmla="*/ 35 w 224"/>
              <a:gd name="T23" fmla="*/ 565 h 906"/>
              <a:gd name="T24" fmla="*/ 54 w 224"/>
              <a:gd name="T25" fmla="*/ 607 h 906"/>
              <a:gd name="T26" fmla="*/ 81 w 224"/>
              <a:gd name="T27" fmla="*/ 790 h 906"/>
              <a:gd name="T28" fmla="*/ 89 w 224"/>
              <a:gd name="T29" fmla="*/ 869 h 906"/>
              <a:gd name="T30" fmla="*/ 112 w 224"/>
              <a:gd name="T31" fmla="*/ 906 h 906"/>
              <a:gd name="T32" fmla="*/ 122 w 224"/>
              <a:gd name="T33" fmla="*/ 847 h 906"/>
              <a:gd name="T34" fmla="*/ 157 w 224"/>
              <a:gd name="T35" fmla="*/ 853 h 906"/>
              <a:gd name="T36" fmla="*/ 124 w 224"/>
              <a:gd name="T37" fmla="*/ 764 h 906"/>
              <a:gd name="T38" fmla="*/ 156 w 224"/>
              <a:gd name="T39" fmla="*/ 611 h 906"/>
              <a:gd name="T40" fmla="*/ 166 w 224"/>
              <a:gd name="T41" fmla="*/ 582 h 906"/>
              <a:gd name="T42" fmla="*/ 190 w 224"/>
              <a:gd name="T43" fmla="*/ 474 h 906"/>
              <a:gd name="T44" fmla="*/ 206 w 224"/>
              <a:gd name="T45" fmla="*/ 414 h 906"/>
              <a:gd name="T46" fmla="*/ 192 w 224"/>
              <a:gd name="T47" fmla="*/ 313 h 906"/>
              <a:gd name="T48" fmla="*/ 73 w 224"/>
              <a:gd name="T49" fmla="*/ 279 h 906"/>
              <a:gd name="T50" fmla="*/ 63 w 224"/>
              <a:gd name="T51" fmla="*/ 289 h 906"/>
              <a:gd name="T52" fmla="*/ 73 w 224"/>
              <a:gd name="T53" fmla="*/ 269 h 906"/>
              <a:gd name="T54" fmla="*/ 110 w 224"/>
              <a:gd name="T55" fmla="*/ 621 h 906"/>
              <a:gd name="T56" fmla="*/ 107 w 224"/>
              <a:gd name="T57" fmla="*/ 646 h 906"/>
              <a:gd name="T58" fmla="*/ 104 w 224"/>
              <a:gd name="T59" fmla="*/ 612 h 906"/>
              <a:gd name="T60" fmla="*/ 110 w 224"/>
              <a:gd name="T61" fmla="*/ 580 h 906"/>
              <a:gd name="T62" fmla="*/ 116 w 224"/>
              <a:gd name="T63" fmla="*/ 225 h 906"/>
              <a:gd name="T64" fmla="*/ 91 w 224"/>
              <a:gd name="T65" fmla="*/ 130 h 906"/>
              <a:gd name="T66" fmla="*/ 115 w 224"/>
              <a:gd name="T67" fmla="*/ 200 h 906"/>
              <a:gd name="T68" fmla="*/ 128 w 224"/>
              <a:gd name="T69" fmla="*/ 156 h 906"/>
              <a:gd name="T70" fmla="*/ 143 w 224"/>
              <a:gd name="T71" fmla="*/ 147 h 906"/>
              <a:gd name="T72" fmla="*/ 116 w 224"/>
              <a:gd name="T73" fmla="*/ 225 h 906"/>
              <a:gd name="T74" fmla="*/ 138 w 224"/>
              <a:gd name="T75" fmla="*/ 333 h 906"/>
              <a:gd name="T76" fmla="*/ 149 w 224"/>
              <a:gd name="T77" fmla="*/ 315 h 9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24" h="906">
                <a:moveTo>
                  <a:pt x="215" y="296"/>
                </a:moveTo>
                <a:cubicBezTo>
                  <a:pt x="222" y="281"/>
                  <a:pt x="224" y="258"/>
                  <a:pt x="221" y="237"/>
                </a:cubicBezTo>
                <a:cubicBezTo>
                  <a:pt x="219" y="217"/>
                  <a:pt x="217" y="187"/>
                  <a:pt x="211" y="170"/>
                </a:cubicBezTo>
                <a:cubicBezTo>
                  <a:pt x="204" y="152"/>
                  <a:pt x="178" y="151"/>
                  <a:pt x="178" y="151"/>
                </a:cubicBezTo>
                <a:cubicBezTo>
                  <a:pt x="178" y="151"/>
                  <a:pt x="180" y="142"/>
                  <a:pt x="172" y="133"/>
                </a:cubicBezTo>
                <a:cubicBezTo>
                  <a:pt x="164" y="124"/>
                  <a:pt x="163" y="113"/>
                  <a:pt x="161" y="98"/>
                </a:cubicBezTo>
                <a:cubicBezTo>
                  <a:pt x="159" y="82"/>
                  <a:pt x="155" y="72"/>
                  <a:pt x="155" y="62"/>
                </a:cubicBezTo>
                <a:cubicBezTo>
                  <a:pt x="155" y="52"/>
                  <a:pt x="152" y="53"/>
                  <a:pt x="148" y="36"/>
                </a:cubicBezTo>
                <a:cubicBezTo>
                  <a:pt x="144" y="19"/>
                  <a:pt x="127" y="0"/>
                  <a:pt x="107" y="0"/>
                </a:cubicBezTo>
                <a:cubicBezTo>
                  <a:pt x="107" y="0"/>
                  <a:pt x="107" y="0"/>
                  <a:pt x="107" y="0"/>
                </a:cubicBezTo>
                <a:cubicBezTo>
                  <a:pt x="75" y="0"/>
                  <a:pt x="67" y="48"/>
                  <a:pt x="64" y="64"/>
                </a:cubicBezTo>
                <a:cubicBezTo>
                  <a:pt x="62" y="79"/>
                  <a:pt x="58" y="89"/>
                  <a:pt x="63" y="101"/>
                </a:cubicBezTo>
                <a:cubicBezTo>
                  <a:pt x="68" y="113"/>
                  <a:pt x="62" y="116"/>
                  <a:pt x="50" y="125"/>
                </a:cubicBezTo>
                <a:cubicBezTo>
                  <a:pt x="39" y="135"/>
                  <a:pt x="48" y="145"/>
                  <a:pt x="48" y="145"/>
                </a:cubicBezTo>
                <a:cubicBezTo>
                  <a:pt x="48" y="145"/>
                  <a:pt x="37" y="152"/>
                  <a:pt x="28" y="154"/>
                </a:cubicBezTo>
                <a:cubicBezTo>
                  <a:pt x="19" y="155"/>
                  <a:pt x="9" y="186"/>
                  <a:pt x="7" y="204"/>
                </a:cubicBezTo>
                <a:cubicBezTo>
                  <a:pt x="5" y="221"/>
                  <a:pt x="4" y="220"/>
                  <a:pt x="2" y="233"/>
                </a:cubicBezTo>
                <a:cubicBezTo>
                  <a:pt x="0" y="247"/>
                  <a:pt x="1" y="279"/>
                  <a:pt x="2" y="302"/>
                </a:cubicBezTo>
                <a:cubicBezTo>
                  <a:pt x="4" y="324"/>
                  <a:pt x="31" y="326"/>
                  <a:pt x="31" y="326"/>
                </a:cubicBezTo>
                <a:cubicBezTo>
                  <a:pt x="31" y="326"/>
                  <a:pt x="31" y="348"/>
                  <a:pt x="28" y="360"/>
                </a:cubicBezTo>
                <a:cubicBezTo>
                  <a:pt x="24" y="373"/>
                  <a:pt x="7" y="405"/>
                  <a:pt x="12" y="407"/>
                </a:cubicBezTo>
                <a:cubicBezTo>
                  <a:pt x="16" y="409"/>
                  <a:pt x="31" y="411"/>
                  <a:pt x="31" y="411"/>
                </a:cubicBezTo>
                <a:cubicBezTo>
                  <a:pt x="31" y="411"/>
                  <a:pt x="28" y="447"/>
                  <a:pt x="30" y="465"/>
                </a:cubicBezTo>
                <a:cubicBezTo>
                  <a:pt x="31" y="483"/>
                  <a:pt x="35" y="544"/>
                  <a:pt x="35" y="565"/>
                </a:cubicBezTo>
                <a:cubicBezTo>
                  <a:pt x="35" y="586"/>
                  <a:pt x="50" y="579"/>
                  <a:pt x="50" y="579"/>
                </a:cubicBezTo>
                <a:cubicBezTo>
                  <a:pt x="50" y="579"/>
                  <a:pt x="52" y="592"/>
                  <a:pt x="54" y="607"/>
                </a:cubicBezTo>
                <a:cubicBezTo>
                  <a:pt x="56" y="622"/>
                  <a:pt x="54" y="641"/>
                  <a:pt x="52" y="663"/>
                </a:cubicBezTo>
                <a:cubicBezTo>
                  <a:pt x="51" y="685"/>
                  <a:pt x="75" y="770"/>
                  <a:pt x="81" y="790"/>
                </a:cubicBezTo>
                <a:cubicBezTo>
                  <a:pt x="88" y="809"/>
                  <a:pt x="92" y="819"/>
                  <a:pt x="88" y="831"/>
                </a:cubicBezTo>
                <a:cubicBezTo>
                  <a:pt x="85" y="844"/>
                  <a:pt x="90" y="848"/>
                  <a:pt x="89" y="869"/>
                </a:cubicBezTo>
                <a:cubicBezTo>
                  <a:pt x="89" y="888"/>
                  <a:pt x="96" y="902"/>
                  <a:pt x="107" y="905"/>
                </a:cubicBezTo>
                <a:cubicBezTo>
                  <a:pt x="109" y="906"/>
                  <a:pt x="111" y="906"/>
                  <a:pt x="112" y="906"/>
                </a:cubicBezTo>
                <a:cubicBezTo>
                  <a:pt x="126" y="906"/>
                  <a:pt x="129" y="872"/>
                  <a:pt x="126" y="865"/>
                </a:cubicBezTo>
                <a:cubicBezTo>
                  <a:pt x="123" y="857"/>
                  <a:pt x="122" y="847"/>
                  <a:pt x="122" y="847"/>
                </a:cubicBezTo>
                <a:cubicBezTo>
                  <a:pt x="122" y="847"/>
                  <a:pt x="127" y="853"/>
                  <a:pt x="134" y="855"/>
                </a:cubicBezTo>
                <a:cubicBezTo>
                  <a:pt x="140" y="857"/>
                  <a:pt x="150" y="857"/>
                  <a:pt x="157" y="853"/>
                </a:cubicBezTo>
                <a:cubicBezTo>
                  <a:pt x="164" y="848"/>
                  <a:pt x="151" y="828"/>
                  <a:pt x="141" y="818"/>
                </a:cubicBezTo>
                <a:cubicBezTo>
                  <a:pt x="132" y="808"/>
                  <a:pt x="124" y="784"/>
                  <a:pt x="124" y="764"/>
                </a:cubicBezTo>
                <a:cubicBezTo>
                  <a:pt x="124" y="745"/>
                  <a:pt x="141" y="698"/>
                  <a:pt x="149" y="670"/>
                </a:cubicBezTo>
                <a:cubicBezTo>
                  <a:pt x="158" y="643"/>
                  <a:pt x="153" y="617"/>
                  <a:pt x="156" y="611"/>
                </a:cubicBezTo>
                <a:cubicBezTo>
                  <a:pt x="158" y="605"/>
                  <a:pt x="158" y="582"/>
                  <a:pt x="158" y="582"/>
                </a:cubicBezTo>
                <a:cubicBezTo>
                  <a:pt x="158" y="582"/>
                  <a:pt x="160" y="582"/>
                  <a:pt x="166" y="582"/>
                </a:cubicBezTo>
                <a:cubicBezTo>
                  <a:pt x="172" y="582"/>
                  <a:pt x="172" y="585"/>
                  <a:pt x="172" y="570"/>
                </a:cubicBezTo>
                <a:cubicBezTo>
                  <a:pt x="172" y="555"/>
                  <a:pt x="184" y="497"/>
                  <a:pt x="190" y="474"/>
                </a:cubicBezTo>
                <a:cubicBezTo>
                  <a:pt x="195" y="452"/>
                  <a:pt x="195" y="416"/>
                  <a:pt x="195" y="416"/>
                </a:cubicBezTo>
                <a:cubicBezTo>
                  <a:pt x="195" y="416"/>
                  <a:pt x="199" y="416"/>
                  <a:pt x="206" y="414"/>
                </a:cubicBezTo>
                <a:cubicBezTo>
                  <a:pt x="214" y="413"/>
                  <a:pt x="208" y="399"/>
                  <a:pt x="199" y="371"/>
                </a:cubicBezTo>
                <a:cubicBezTo>
                  <a:pt x="189" y="344"/>
                  <a:pt x="192" y="313"/>
                  <a:pt x="192" y="313"/>
                </a:cubicBezTo>
                <a:cubicBezTo>
                  <a:pt x="192" y="313"/>
                  <a:pt x="208" y="311"/>
                  <a:pt x="215" y="296"/>
                </a:cubicBezTo>
                <a:close/>
                <a:moveTo>
                  <a:pt x="73" y="279"/>
                </a:moveTo>
                <a:cubicBezTo>
                  <a:pt x="73" y="286"/>
                  <a:pt x="71" y="292"/>
                  <a:pt x="71" y="292"/>
                </a:cubicBezTo>
                <a:cubicBezTo>
                  <a:pt x="71" y="292"/>
                  <a:pt x="67" y="292"/>
                  <a:pt x="63" y="289"/>
                </a:cubicBezTo>
                <a:cubicBezTo>
                  <a:pt x="65" y="285"/>
                  <a:pt x="65" y="271"/>
                  <a:pt x="65" y="271"/>
                </a:cubicBezTo>
                <a:cubicBezTo>
                  <a:pt x="73" y="269"/>
                  <a:pt x="73" y="269"/>
                  <a:pt x="73" y="269"/>
                </a:cubicBezTo>
                <a:cubicBezTo>
                  <a:pt x="73" y="269"/>
                  <a:pt x="73" y="272"/>
                  <a:pt x="73" y="279"/>
                </a:cubicBezTo>
                <a:close/>
                <a:moveTo>
                  <a:pt x="110" y="621"/>
                </a:moveTo>
                <a:cubicBezTo>
                  <a:pt x="109" y="625"/>
                  <a:pt x="108" y="631"/>
                  <a:pt x="107" y="637"/>
                </a:cubicBezTo>
                <a:cubicBezTo>
                  <a:pt x="107" y="642"/>
                  <a:pt x="107" y="646"/>
                  <a:pt x="107" y="646"/>
                </a:cubicBezTo>
                <a:cubicBezTo>
                  <a:pt x="107" y="646"/>
                  <a:pt x="106" y="638"/>
                  <a:pt x="106" y="632"/>
                </a:cubicBezTo>
                <a:cubicBezTo>
                  <a:pt x="106" y="626"/>
                  <a:pt x="102" y="620"/>
                  <a:pt x="104" y="612"/>
                </a:cubicBezTo>
                <a:cubicBezTo>
                  <a:pt x="105" y="608"/>
                  <a:pt x="106" y="602"/>
                  <a:pt x="107" y="596"/>
                </a:cubicBezTo>
                <a:cubicBezTo>
                  <a:pt x="109" y="588"/>
                  <a:pt x="110" y="580"/>
                  <a:pt x="110" y="580"/>
                </a:cubicBezTo>
                <a:cubicBezTo>
                  <a:pt x="110" y="601"/>
                  <a:pt x="112" y="615"/>
                  <a:pt x="110" y="621"/>
                </a:cubicBezTo>
                <a:close/>
                <a:moveTo>
                  <a:pt x="116" y="225"/>
                </a:moveTo>
                <a:cubicBezTo>
                  <a:pt x="115" y="231"/>
                  <a:pt x="108" y="214"/>
                  <a:pt x="103" y="195"/>
                </a:cubicBezTo>
                <a:cubicBezTo>
                  <a:pt x="99" y="176"/>
                  <a:pt x="91" y="148"/>
                  <a:pt x="91" y="130"/>
                </a:cubicBezTo>
                <a:cubicBezTo>
                  <a:pt x="91" y="130"/>
                  <a:pt x="105" y="142"/>
                  <a:pt x="105" y="151"/>
                </a:cubicBezTo>
                <a:cubicBezTo>
                  <a:pt x="105" y="161"/>
                  <a:pt x="112" y="191"/>
                  <a:pt x="115" y="200"/>
                </a:cubicBezTo>
                <a:cubicBezTo>
                  <a:pt x="117" y="209"/>
                  <a:pt x="119" y="189"/>
                  <a:pt x="124" y="180"/>
                </a:cubicBezTo>
                <a:cubicBezTo>
                  <a:pt x="129" y="171"/>
                  <a:pt x="131" y="163"/>
                  <a:pt x="128" y="156"/>
                </a:cubicBezTo>
                <a:cubicBezTo>
                  <a:pt x="125" y="149"/>
                  <a:pt x="136" y="146"/>
                  <a:pt x="143" y="128"/>
                </a:cubicBezTo>
                <a:cubicBezTo>
                  <a:pt x="144" y="135"/>
                  <a:pt x="144" y="140"/>
                  <a:pt x="143" y="147"/>
                </a:cubicBezTo>
                <a:cubicBezTo>
                  <a:pt x="143" y="153"/>
                  <a:pt x="132" y="186"/>
                  <a:pt x="129" y="192"/>
                </a:cubicBezTo>
                <a:cubicBezTo>
                  <a:pt x="125" y="199"/>
                  <a:pt x="117" y="219"/>
                  <a:pt x="116" y="225"/>
                </a:cubicBezTo>
                <a:close/>
                <a:moveTo>
                  <a:pt x="149" y="333"/>
                </a:moveTo>
                <a:cubicBezTo>
                  <a:pt x="149" y="333"/>
                  <a:pt x="138" y="338"/>
                  <a:pt x="138" y="333"/>
                </a:cubicBezTo>
                <a:cubicBezTo>
                  <a:pt x="139" y="329"/>
                  <a:pt x="141" y="315"/>
                  <a:pt x="141" y="315"/>
                </a:cubicBezTo>
                <a:cubicBezTo>
                  <a:pt x="149" y="315"/>
                  <a:pt x="149" y="315"/>
                  <a:pt x="149" y="315"/>
                </a:cubicBezTo>
                <a:lnTo>
                  <a:pt x="149" y="333"/>
                </a:lnTo>
                <a:close/>
              </a:path>
            </a:pathLst>
          </a:custGeom>
          <a:solidFill>
            <a:srgbClr val="008282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6000"/>
              </a:prstClr>
            </a:outerShdw>
          </a:effectLst>
        </p:spPr>
        <p:txBody>
          <a:bodyPr vert="horz" wrap="square" lIns="121920" tIns="60960" rIns="121920" bIns="60960" numCol="1" anchor="t" anchorCtr="0" compatLnSpc="1"/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d-ID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54"/>
          <p:cNvSpPr>
            <a:spLocks noEditPoints="1"/>
          </p:cNvSpPr>
          <p:nvPr/>
        </p:nvSpPr>
        <p:spPr bwMode="auto">
          <a:xfrm>
            <a:off x="5612484" y="3784519"/>
            <a:ext cx="1030817" cy="2435524"/>
          </a:xfrm>
          <a:custGeom>
            <a:avLst/>
            <a:gdLst>
              <a:gd name="T0" fmla="*/ 625 w 693"/>
              <a:gd name="T1" fmla="*/ 1522 h 1641"/>
              <a:gd name="T2" fmla="*/ 520 w 693"/>
              <a:gd name="T3" fmla="*/ 985 h 1641"/>
              <a:gd name="T4" fmla="*/ 498 w 693"/>
              <a:gd name="T5" fmla="*/ 789 h 1641"/>
              <a:gd name="T6" fmla="*/ 532 w 693"/>
              <a:gd name="T7" fmla="*/ 760 h 1641"/>
              <a:gd name="T8" fmla="*/ 571 w 693"/>
              <a:gd name="T9" fmla="*/ 506 h 1641"/>
              <a:gd name="T10" fmla="*/ 505 w 693"/>
              <a:gd name="T11" fmla="*/ 282 h 1641"/>
              <a:gd name="T12" fmla="*/ 394 w 693"/>
              <a:gd name="T13" fmla="*/ 243 h 1641"/>
              <a:gd name="T14" fmla="*/ 344 w 693"/>
              <a:gd name="T15" fmla="*/ 214 h 1641"/>
              <a:gd name="T16" fmla="*/ 341 w 693"/>
              <a:gd name="T17" fmla="*/ 204 h 1641"/>
              <a:gd name="T18" fmla="*/ 354 w 693"/>
              <a:gd name="T19" fmla="*/ 65 h 1641"/>
              <a:gd name="T20" fmla="*/ 313 w 693"/>
              <a:gd name="T21" fmla="*/ 0 h 1641"/>
              <a:gd name="T22" fmla="*/ 228 w 693"/>
              <a:gd name="T23" fmla="*/ 24 h 1641"/>
              <a:gd name="T24" fmla="*/ 214 w 693"/>
              <a:gd name="T25" fmla="*/ 121 h 1641"/>
              <a:gd name="T26" fmla="*/ 240 w 693"/>
              <a:gd name="T27" fmla="*/ 200 h 1641"/>
              <a:gd name="T28" fmla="*/ 240 w 693"/>
              <a:gd name="T29" fmla="*/ 215 h 1641"/>
              <a:gd name="T30" fmla="*/ 147 w 693"/>
              <a:gd name="T31" fmla="*/ 272 h 1641"/>
              <a:gd name="T32" fmla="*/ 22 w 693"/>
              <a:gd name="T33" fmla="*/ 531 h 1641"/>
              <a:gd name="T34" fmla="*/ 113 w 693"/>
              <a:gd name="T35" fmla="*/ 777 h 1641"/>
              <a:gd name="T36" fmla="*/ 143 w 693"/>
              <a:gd name="T37" fmla="*/ 802 h 1641"/>
              <a:gd name="T38" fmla="*/ 220 w 693"/>
              <a:gd name="T39" fmla="*/ 1183 h 1641"/>
              <a:gd name="T40" fmla="*/ 267 w 693"/>
              <a:gd name="T41" fmla="*/ 1470 h 1641"/>
              <a:gd name="T42" fmla="*/ 231 w 693"/>
              <a:gd name="T43" fmla="*/ 1602 h 1641"/>
              <a:gd name="T44" fmla="*/ 343 w 693"/>
              <a:gd name="T45" fmla="*/ 1595 h 1641"/>
              <a:gd name="T46" fmla="*/ 351 w 693"/>
              <a:gd name="T47" fmla="*/ 1504 h 1641"/>
              <a:gd name="T48" fmla="*/ 342 w 693"/>
              <a:gd name="T49" fmla="*/ 1327 h 1641"/>
              <a:gd name="T50" fmla="*/ 334 w 693"/>
              <a:gd name="T51" fmla="*/ 1168 h 1641"/>
              <a:gd name="T52" fmla="*/ 372 w 693"/>
              <a:gd name="T53" fmla="*/ 991 h 1641"/>
              <a:gd name="T54" fmla="*/ 495 w 693"/>
              <a:gd name="T55" fmla="*/ 1455 h 1641"/>
              <a:gd name="T56" fmla="*/ 553 w 693"/>
              <a:gd name="T57" fmla="*/ 1595 h 1641"/>
              <a:gd name="T58" fmla="*/ 693 w 693"/>
              <a:gd name="T59" fmla="*/ 1628 h 1641"/>
              <a:gd name="T60" fmla="*/ 115 w 693"/>
              <a:gd name="T61" fmla="*/ 608 h 1641"/>
              <a:gd name="T62" fmla="*/ 125 w 693"/>
              <a:gd name="T63" fmla="*/ 524 h 1641"/>
              <a:gd name="T64" fmla="*/ 395 w 693"/>
              <a:gd name="T65" fmla="*/ 690 h 1641"/>
              <a:gd name="T66" fmla="*/ 314 w 693"/>
              <a:gd name="T67" fmla="*/ 307 h 1641"/>
              <a:gd name="T68" fmla="*/ 280 w 693"/>
              <a:gd name="T69" fmla="*/ 291 h 1641"/>
              <a:gd name="T70" fmla="*/ 295 w 693"/>
              <a:gd name="T71" fmla="*/ 485 h 1641"/>
              <a:gd name="T72" fmla="*/ 274 w 693"/>
              <a:gd name="T73" fmla="*/ 687 h 1641"/>
              <a:gd name="T74" fmla="*/ 235 w 693"/>
              <a:gd name="T75" fmla="*/ 542 h 1641"/>
              <a:gd name="T76" fmla="*/ 248 w 693"/>
              <a:gd name="T77" fmla="*/ 225 h 1641"/>
              <a:gd name="T78" fmla="*/ 334 w 693"/>
              <a:gd name="T79" fmla="*/ 227 h 1641"/>
              <a:gd name="T80" fmla="*/ 381 w 693"/>
              <a:gd name="T81" fmla="*/ 413 h 1641"/>
              <a:gd name="T82" fmla="*/ 411 w 693"/>
              <a:gd name="T83" fmla="*/ 689 h 1641"/>
              <a:gd name="T84" fmla="*/ 473 w 693"/>
              <a:gd name="T85" fmla="*/ 485 h 1641"/>
              <a:gd name="T86" fmla="*/ 501 w 693"/>
              <a:gd name="T87" fmla="*/ 576 h 16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693" h="1641">
                <a:moveTo>
                  <a:pt x="669" y="1590"/>
                </a:moveTo>
                <a:cubicBezTo>
                  <a:pt x="650" y="1579"/>
                  <a:pt x="636" y="1550"/>
                  <a:pt x="629" y="1542"/>
                </a:cubicBezTo>
                <a:cubicBezTo>
                  <a:pt x="622" y="1535"/>
                  <a:pt x="631" y="1537"/>
                  <a:pt x="625" y="1522"/>
                </a:cubicBezTo>
                <a:cubicBezTo>
                  <a:pt x="619" y="1507"/>
                  <a:pt x="600" y="1419"/>
                  <a:pt x="597" y="1391"/>
                </a:cubicBezTo>
                <a:cubicBezTo>
                  <a:pt x="593" y="1362"/>
                  <a:pt x="595" y="1265"/>
                  <a:pt x="582" y="1219"/>
                </a:cubicBezTo>
                <a:cubicBezTo>
                  <a:pt x="568" y="1173"/>
                  <a:pt x="526" y="1025"/>
                  <a:pt x="520" y="985"/>
                </a:cubicBezTo>
                <a:cubicBezTo>
                  <a:pt x="514" y="944"/>
                  <a:pt x="505" y="903"/>
                  <a:pt x="505" y="881"/>
                </a:cubicBezTo>
                <a:cubicBezTo>
                  <a:pt x="505" y="858"/>
                  <a:pt x="503" y="843"/>
                  <a:pt x="496" y="827"/>
                </a:cubicBezTo>
                <a:cubicBezTo>
                  <a:pt x="490" y="811"/>
                  <a:pt x="498" y="789"/>
                  <a:pt x="498" y="789"/>
                </a:cubicBezTo>
                <a:cubicBezTo>
                  <a:pt x="498" y="789"/>
                  <a:pt x="514" y="801"/>
                  <a:pt x="524" y="810"/>
                </a:cubicBezTo>
                <a:cubicBezTo>
                  <a:pt x="534" y="819"/>
                  <a:pt x="534" y="805"/>
                  <a:pt x="529" y="785"/>
                </a:cubicBezTo>
                <a:cubicBezTo>
                  <a:pt x="524" y="765"/>
                  <a:pt x="527" y="754"/>
                  <a:pt x="532" y="760"/>
                </a:cubicBezTo>
                <a:cubicBezTo>
                  <a:pt x="537" y="767"/>
                  <a:pt x="541" y="728"/>
                  <a:pt x="553" y="705"/>
                </a:cubicBezTo>
                <a:cubicBezTo>
                  <a:pt x="566" y="681"/>
                  <a:pt x="593" y="633"/>
                  <a:pt x="587" y="606"/>
                </a:cubicBezTo>
                <a:cubicBezTo>
                  <a:pt x="581" y="578"/>
                  <a:pt x="578" y="530"/>
                  <a:pt x="571" y="506"/>
                </a:cubicBezTo>
                <a:cubicBezTo>
                  <a:pt x="563" y="483"/>
                  <a:pt x="556" y="441"/>
                  <a:pt x="547" y="415"/>
                </a:cubicBezTo>
                <a:cubicBezTo>
                  <a:pt x="538" y="389"/>
                  <a:pt x="540" y="376"/>
                  <a:pt x="529" y="350"/>
                </a:cubicBezTo>
                <a:cubicBezTo>
                  <a:pt x="517" y="324"/>
                  <a:pt x="505" y="295"/>
                  <a:pt x="505" y="282"/>
                </a:cubicBezTo>
                <a:cubicBezTo>
                  <a:pt x="505" y="275"/>
                  <a:pt x="502" y="269"/>
                  <a:pt x="491" y="265"/>
                </a:cubicBezTo>
                <a:cubicBezTo>
                  <a:pt x="483" y="261"/>
                  <a:pt x="469" y="258"/>
                  <a:pt x="449" y="255"/>
                </a:cubicBezTo>
                <a:cubicBezTo>
                  <a:pt x="428" y="252"/>
                  <a:pt x="409" y="248"/>
                  <a:pt x="394" y="243"/>
                </a:cubicBezTo>
                <a:cubicBezTo>
                  <a:pt x="393" y="243"/>
                  <a:pt x="392" y="242"/>
                  <a:pt x="391" y="242"/>
                </a:cubicBezTo>
                <a:cubicBezTo>
                  <a:pt x="391" y="242"/>
                  <a:pt x="390" y="242"/>
                  <a:pt x="390" y="242"/>
                </a:cubicBezTo>
                <a:cubicBezTo>
                  <a:pt x="370" y="235"/>
                  <a:pt x="344" y="214"/>
                  <a:pt x="344" y="214"/>
                </a:cubicBezTo>
                <a:cubicBezTo>
                  <a:pt x="336" y="225"/>
                  <a:pt x="336" y="225"/>
                  <a:pt x="336" y="225"/>
                </a:cubicBezTo>
                <a:cubicBezTo>
                  <a:pt x="339" y="221"/>
                  <a:pt x="341" y="218"/>
                  <a:pt x="344" y="214"/>
                </a:cubicBezTo>
                <a:cubicBezTo>
                  <a:pt x="341" y="211"/>
                  <a:pt x="336" y="204"/>
                  <a:pt x="341" y="204"/>
                </a:cubicBezTo>
                <a:cubicBezTo>
                  <a:pt x="352" y="203"/>
                  <a:pt x="354" y="159"/>
                  <a:pt x="360" y="146"/>
                </a:cubicBezTo>
                <a:cubicBezTo>
                  <a:pt x="366" y="133"/>
                  <a:pt x="364" y="124"/>
                  <a:pt x="360" y="112"/>
                </a:cubicBezTo>
                <a:cubicBezTo>
                  <a:pt x="356" y="101"/>
                  <a:pt x="364" y="84"/>
                  <a:pt x="354" y="65"/>
                </a:cubicBezTo>
                <a:cubicBezTo>
                  <a:pt x="344" y="47"/>
                  <a:pt x="358" y="24"/>
                  <a:pt x="344" y="22"/>
                </a:cubicBezTo>
                <a:cubicBezTo>
                  <a:pt x="330" y="20"/>
                  <a:pt x="335" y="3"/>
                  <a:pt x="322" y="3"/>
                </a:cubicBezTo>
                <a:cubicBezTo>
                  <a:pt x="318" y="3"/>
                  <a:pt x="315" y="2"/>
                  <a:pt x="313" y="0"/>
                </a:cubicBezTo>
                <a:cubicBezTo>
                  <a:pt x="302" y="21"/>
                  <a:pt x="285" y="14"/>
                  <a:pt x="285" y="14"/>
                </a:cubicBezTo>
                <a:cubicBezTo>
                  <a:pt x="259" y="8"/>
                  <a:pt x="242" y="14"/>
                  <a:pt x="230" y="23"/>
                </a:cubicBezTo>
                <a:cubicBezTo>
                  <a:pt x="230" y="23"/>
                  <a:pt x="229" y="24"/>
                  <a:pt x="228" y="24"/>
                </a:cubicBezTo>
                <a:cubicBezTo>
                  <a:pt x="213" y="38"/>
                  <a:pt x="208" y="57"/>
                  <a:pt x="208" y="58"/>
                </a:cubicBezTo>
                <a:cubicBezTo>
                  <a:pt x="207" y="65"/>
                  <a:pt x="206" y="72"/>
                  <a:pt x="206" y="77"/>
                </a:cubicBezTo>
                <a:cubicBezTo>
                  <a:pt x="208" y="95"/>
                  <a:pt x="213" y="113"/>
                  <a:pt x="214" y="121"/>
                </a:cubicBezTo>
                <a:cubicBezTo>
                  <a:pt x="215" y="128"/>
                  <a:pt x="219" y="158"/>
                  <a:pt x="225" y="158"/>
                </a:cubicBezTo>
                <a:cubicBezTo>
                  <a:pt x="231" y="158"/>
                  <a:pt x="233" y="159"/>
                  <a:pt x="233" y="159"/>
                </a:cubicBezTo>
                <a:cubicBezTo>
                  <a:pt x="233" y="159"/>
                  <a:pt x="240" y="182"/>
                  <a:pt x="240" y="200"/>
                </a:cubicBezTo>
                <a:cubicBezTo>
                  <a:pt x="240" y="208"/>
                  <a:pt x="240" y="212"/>
                  <a:pt x="240" y="215"/>
                </a:cubicBezTo>
                <a:cubicBezTo>
                  <a:pt x="240" y="215"/>
                  <a:pt x="240" y="215"/>
                  <a:pt x="240" y="215"/>
                </a:cubicBezTo>
                <a:cubicBezTo>
                  <a:pt x="240" y="215"/>
                  <a:pt x="240" y="215"/>
                  <a:pt x="240" y="215"/>
                </a:cubicBezTo>
                <a:cubicBezTo>
                  <a:pt x="240" y="215"/>
                  <a:pt x="240" y="215"/>
                  <a:pt x="240" y="215"/>
                </a:cubicBezTo>
                <a:cubicBezTo>
                  <a:pt x="240" y="215"/>
                  <a:pt x="224" y="238"/>
                  <a:pt x="206" y="246"/>
                </a:cubicBezTo>
                <a:cubicBezTo>
                  <a:pt x="188" y="255"/>
                  <a:pt x="162" y="268"/>
                  <a:pt x="147" y="272"/>
                </a:cubicBezTo>
                <a:cubicBezTo>
                  <a:pt x="136" y="275"/>
                  <a:pt x="124" y="279"/>
                  <a:pt x="115" y="285"/>
                </a:cubicBezTo>
                <a:cubicBezTo>
                  <a:pt x="103" y="293"/>
                  <a:pt x="93" y="305"/>
                  <a:pt x="89" y="326"/>
                </a:cubicBezTo>
                <a:cubicBezTo>
                  <a:pt x="82" y="365"/>
                  <a:pt x="42" y="495"/>
                  <a:pt x="22" y="531"/>
                </a:cubicBezTo>
                <a:cubicBezTo>
                  <a:pt x="3" y="567"/>
                  <a:pt x="0" y="616"/>
                  <a:pt x="20" y="646"/>
                </a:cubicBezTo>
                <a:cubicBezTo>
                  <a:pt x="39" y="676"/>
                  <a:pt x="86" y="750"/>
                  <a:pt x="93" y="760"/>
                </a:cubicBezTo>
                <a:cubicBezTo>
                  <a:pt x="100" y="770"/>
                  <a:pt x="102" y="778"/>
                  <a:pt x="113" y="777"/>
                </a:cubicBezTo>
                <a:cubicBezTo>
                  <a:pt x="113" y="777"/>
                  <a:pt x="114" y="776"/>
                  <a:pt x="115" y="776"/>
                </a:cubicBezTo>
                <a:cubicBezTo>
                  <a:pt x="124" y="776"/>
                  <a:pt x="130" y="777"/>
                  <a:pt x="130" y="777"/>
                </a:cubicBezTo>
                <a:cubicBezTo>
                  <a:pt x="130" y="777"/>
                  <a:pt x="135" y="796"/>
                  <a:pt x="143" y="802"/>
                </a:cubicBezTo>
                <a:cubicBezTo>
                  <a:pt x="151" y="808"/>
                  <a:pt x="161" y="828"/>
                  <a:pt x="163" y="821"/>
                </a:cubicBezTo>
                <a:cubicBezTo>
                  <a:pt x="166" y="814"/>
                  <a:pt x="173" y="872"/>
                  <a:pt x="180" y="903"/>
                </a:cubicBezTo>
                <a:cubicBezTo>
                  <a:pt x="187" y="934"/>
                  <a:pt x="220" y="1152"/>
                  <a:pt x="220" y="1183"/>
                </a:cubicBezTo>
                <a:cubicBezTo>
                  <a:pt x="220" y="1214"/>
                  <a:pt x="232" y="1246"/>
                  <a:pt x="231" y="1268"/>
                </a:cubicBezTo>
                <a:cubicBezTo>
                  <a:pt x="230" y="1291"/>
                  <a:pt x="235" y="1349"/>
                  <a:pt x="236" y="1381"/>
                </a:cubicBezTo>
                <a:cubicBezTo>
                  <a:pt x="237" y="1413"/>
                  <a:pt x="267" y="1447"/>
                  <a:pt x="267" y="1470"/>
                </a:cubicBezTo>
                <a:cubicBezTo>
                  <a:pt x="267" y="1494"/>
                  <a:pt x="260" y="1505"/>
                  <a:pt x="263" y="1519"/>
                </a:cubicBezTo>
                <a:cubicBezTo>
                  <a:pt x="267" y="1532"/>
                  <a:pt x="266" y="1542"/>
                  <a:pt x="251" y="1558"/>
                </a:cubicBezTo>
                <a:cubicBezTo>
                  <a:pt x="236" y="1574"/>
                  <a:pt x="230" y="1589"/>
                  <a:pt x="231" y="1602"/>
                </a:cubicBezTo>
                <a:cubicBezTo>
                  <a:pt x="232" y="1614"/>
                  <a:pt x="236" y="1619"/>
                  <a:pt x="266" y="1620"/>
                </a:cubicBezTo>
                <a:cubicBezTo>
                  <a:pt x="296" y="1621"/>
                  <a:pt x="324" y="1613"/>
                  <a:pt x="324" y="1605"/>
                </a:cubicBezTo>
                <a:cubicBezTo>
                  <a:pt x="324" y="1598"/>
                  <a:pt x="334" y="1595"/>
                  <a:pt x="343" y="1595"/>
                </a:cubicBezTo>
                <a:cubicBezTo>
                  <a:pt x="351" y="1595"/>
                  <a:pt x="350" y="1587"/>
                  <a:pt x="346" y="1569"/>
                </a:cubicBezTo>
                <a:cubicBezTo>
                  <a:pt x="343" y="1552"/>
                  <a:pt x="330" y="1528"/>
                  <a:pt x="338" y="1531"/>
                </a:cubicBezTo>
                <a:cubicBezTo>
                  <a:pt x="345" y="1533"/>
                  <a:pt x="351" y="1528"/>
                  <a:pt x="351" y="1504"/>
                </a:cubicBezTo>
                <a:cubicBezTo>
                  <a:pt x="351" y="1479"/>
                  <a:pt x="355" y="1471"/>
                  <a:pt x="344" y="1457"/>
                </a:cubicBezTo>
                <a:cubicBezTo>
                  <a:pt x="333" y="1442"/>
                  <a:pt x="335" y="1415"/>
                  <a:pt x="338" y="1392"/>
                </a:cubicBezTo>
                <a:cubicBezTo>
                  <a:pt x="340" y="1370"/>
                  <a:pt x="348" y="1354"/>
                  <a:pt x="342" y="1327"/>
                </a:cubicBezTo>
                <a:cubicBezTo>
                  <a:pt x="335" y="1299"/>
                  <a:pt x="334" y="1266"/>
                  <a:pt x="338" y="1252"/>
                </a:cubicBezTo>
                <a:cubicBezTo>
                  <a:pt x="342" y="1239"/>
                  <a:pt x="339" y="1222"/>
                  <a:pt x="329" y="1211"/>
                </a:cubicBezTo>
                <a:cubicBezTo>
                  <a:pt x="319" y="1200"/>
                  <a:pt x="334" y="1180"/>
                  <a:pt x="334" y="1168"/>
                </a:cubicBezTo>
                <a:cubicBezTo>
                  <a:pt x="334" y="1156"/>
                  <a:pt x="330" y="1104"/>
                  <a:pt x="337" y="1052"/>
                </a:cubicBezTo>
                <a:cubicBezTo>
                  <a:pt x="343" y="999"/>
                  <a:pt x="344" y="960"/>
                  <a:pt x="345" y="946"/>
                </a:cubicBezTo>
                <a:cubicBezTo>
                  <a:pt x="346" y="933"/>
                  <a:pt x="354" y="939"/>
                  <a:pt x="372" y="991"/>
                </a:cubicBezTo>
                <a:cubicBezTo>
                  <a:pt x="391" y="1043"/>
                  <a:pt x="438" y="1205"/>
                  <a:pt x="447" y="1241"/>
                </a:cubicBezTo>
                <a:cubicBezTo>
                  <a:pt x="454" y="1272"/>
                  <a:pt x="480" y="1385"/>
                  <a:pt x="491" y="1436"/>
                </a:cubicBezTo>
                <a:cubicBezTo>
                  <a:pt x="493" y="1444"/>
                  <a:pt x="494" y="1451"/>
                  <a:pt x="495" y="1455"/>
                </a:cubicBezTo>
                <a:cubicBezTo>
                  <a:pt x="501" y="1486"/>
                  <a:pt x="509" y="1548"/>
                  <a:pt x="517" y="1548"/>
                </a:cubicBezTo>
                <a:cubicBezTo>
                  <a:pt x="526" y="1548"/>
                  <a:pt x="524" y="1554"/>
                  <a:pt x="525" y="1572"/>
                </a:cubicBezTo>
                <a:cubicBezTo>
                  <a:pt x="526" y="1589"/>
                  <a:pt x="543" y="1592"/>
                  <a:pt x="553" y="1595"/>
                </a:cubicBezTo>
                <a:cubicBezTo>
                  <a:pt x="563" y="1599"/>
                  <a:pt x="566" y="1589"/>
                  <a:pt x="566" y="1589"/>
                </a:cubicBezTo>
                <a:cubicBezTo>
                  <a:pt x="566" y="1589"/>
                  <a:pt x="582" y="1623"/>
                  <a:pt x="610" y="1626"/>
                </a:cubicBezTo>
                <a:cubicBezTo>
                  <a:pt x="639" y="1630"/>
                  <a:pt x="693" y="1641"/>
                  <a:pt x="693" y="1628"/>
                </a:cubicBezTo>
                <a:cubicBezTo>
                  <a:pt x="693" y="1614"/>
                  <a:pt x="687" y="1602"/>
                  <a:pt x="669" y="1590"/>
                </a:cubicBezTo>
                <a:close/>
                <a:moveTo>
                  <a:pt x="128" y="644"/>
                </a:moveTo>
                <a:cubicBezTo>
                  <a:pt x="128" y="632"/>
                  <a:pt x="122" y="619"/>
                  <a:pt x="115" y="608"/>
                </a:cubicBezTo>
                <a:cubicBezTo>
                  <a:pt x="105" y="594"/>
                  <a:pt x="95" y="582"/>
                  <a:pt x="99" y="575"/>
                </a:cubicBezTo>
                <a:cubicBezTo>
                  <a:pt x="105" y="563"/>
                  <a:pt x="110" y="563"/>
                  <a:pt x="115" y="554"/>
                </a:cubicBezTo>
                <a:cubicBezTo>
                  <a:pt x="118" y="549"/>
                  <a:pt x="121" y="541"/>
                  <a:pt x="125" y="524"/>
                </a:cubicBezTo>
                <a:cubicBezTo>
                  <a:pt x="124" y="559"/>
                  <a:pt x="136" y="611"/>
                  <a:pt x="128" y="644"/>
                </a:cubicBezTo>
                <a:close/>
                <a:moveTo>
                  <a:pt x="411" y="689"/>
                </a:moveTo>
                <a:cubicBezTo>
                  <a:pt x="407" y="690"/>
                  <a:pt x="402" y="690"/>
                  <a:pt x="395" y="690"/>
                </a:cubicBezTo>
                <a:cubicBezTo>
                  <a:pt x="395" y="685"/>
                  <a:pt x="395" y="680"/>
                  <a:pt x="393" y="674"/>
                </a:cubicBezTo>
                <a:cubicBezTo>
                  <a:pt x="389" y="655"/>
                  <a:pt x="367" y="523"/>
                  <a:pt x="351" y="448"/>
                </a:cubicBezTo>
                <a:cubicBezTo>
                  <a:pt x="335" y="373"/>
                  <a:pt x="318" y="317"/>
                  <a:pt x="314" y="307"/>
                </a:cubicBezTo>
                <a:cubicBezTo>
                  <a:pt x="310" y="297"/>
                  <a:pt x="323" y="293"/>
                  <a:pt x="323" y="293"/>
                </a:cubicBezTo>
                <a:cubicBezTo>
                  <a:pt x="299" y="269"/>
                  <a:pt x="299" y="269"/>
                  <a:pt x="299" y="269"/>
                </a:cubicBezTo>
                <a:cubicBezTo>
                  <a:pt x="288" y="274"/>
                  <a:pt x="280" y="291"/>
                  <a:pt x="280" y="291"/>
                </a:cubicBezTo>
                <a:cubicBezTo>
                  <a:pt x="280" y="291"/>
                  <a:pt x="292" y="299"/>
                  <a:pt x="294" y="307"/>
                </a:cubicBezTo>
                <a:cubicBezTo>
                  <a:pt x="296" y="315"/>
                  <a:pt x="292" y="325"/>
                  <a:pt x="286" y="343"/>
                </a:cubicBezTo>
                <a:cubicBezTo>
                  <a:pt x="281" y="362"/>
                  <a:pt x="288" y="443"/>
                  <a:pt x="295" y="485"/>
                </a:cubicBezTo>
                <a:cubicBezTo>
                  <a:pt x="302" y="527"/>
                  <a:pt x="315" y="621"/>
                  <a:pt x="323" y="669"/>
                </a:cubicBezTo>
                <a:cubicBezTo>
                  <a:pt x="324" y="677"/>
                  <a:pt x="326" y="683"/>
                  <a:pt x="327" y="689"/>
                </a:cubicBezTo>
                <a:cubicBezTo>
                  <a:pt x="308" y="688"/>
                  <a:pt x="289" y="687"/>
                  <a:pt x="274" y="687"/>
                </a:cubicBezTo>
                <a:cubicBezTo>
                  <a:pt x="232" y="687"/>
                  <a:pt x="191" y="692"/>
                  <a:pt x="191" y="692"/>
                </a:cubicBezTo>
                <a:cubicBezTo>
                  <a:pt x="191" y="692"/>
                  <a:pt x="199" y="672"/>
                  <a:pt x="212" y="643"/>
                </a:cubicBezTo>
                <a:cubicBezTo>
                  <a:pt x="224" y="615"/>
                  <a:pt x="226" y="589"/>
                  <a:pt x="235" y="542"/>
                </a:cubicBezTo>
                <a:cubicBezTo>
                  <a:pt x="245" y="495"/>
                  <a:pt x="237" y="463"/>
                  <a:pt x="237" y="406"/>
                </a:cubicBezTo>
                <a:cubicBezTo>
                  <a:pt x="237" y="361"/>
                  <a:pt x="234" y="300"/>
                  <a:pt x="231" y="263"/>
                </a:cubicBezTo>
                <a:cubicBezTo>
                  <a:pt x="231" y="257"/>
                  <a:pt x="231" y="235"/>
                  <a:pt x="248" y="225"/>
                </a:cubicBezTo>
                <a:cubicBezTo>
                  <a:pt x="257" y="236"/>
                  <a:pt x="268" y="248"/>
                  <a:pt x="281" y="257"/>
                </a:cubicBezTo>
                <a:cubicBezTo>
                  <a:pt x="304" y="273"/>
                  <a:pt x="306" y="261"/>
                  <a:pt x="320" y="244"/>
                </a:cubicBezTo>
                <a:cubicBezTo>
                  <a:pt x="326" y="237"/>
                  <a:pt x="330" y="232"/>
                  <a:pt x="334" y="227"/>
                </a:cubicBezTo>
                <a:cubicBezTo>
                  <a:pt x="334" y="227"/>
                  <a:pt x="334" y="227"/>
                  <a:pt x="334" y="227"/>
                </a:cubicBezTo>
                <a:cubicBezTo>
                  <a:pt x="353" y="218"/>
                  <a:pt x="370" y="255"/>
                  <a:pt x="370" y="255"/>
                </a:cubicBezTo>
                <a:cubicBezTo>
                  <a:pt x="382" y="288"/>
                  <a:pt x="381" y="349"/>
                  <a:pt x="381" y="413"/>
                </a:cubicBezTo>
                <a:cubicBezTo>
                  <a:pt x="381" y="478"/>
                  <a:pt x="393" y="542"/>
                  <a:pt x="406" y="589"/>
                </a:cubicBezTo>
                <a:cubicBezTo>
                  <a:pt x="418" y="636"/>
                  <a:pt x="437" y="678"/>
                  <a:pt x="437" y="678"/>
                </a:cubicBezTo>
                <a:cubicBezTo>
                  <a:pt x="437" y="678"/>
                  <a:pt x="426" y="684"/>
                  <a:pt x="411" y="689"/>
                </a:cubicBezTo>
                <a:close/>
                <a:moveTo>
                  <a:pt x="491" y="631"/>
                </a:moveTo>
                <a:cubicBezTo>
                  <a:pt x="489" y="627"/>
                  <a:pt x="490" y="600"/>
                  <a:pt x="484" y="579"/>
                </a:cubicBezTo>
                <a:cubicBezTo>
                  <a:pt x="477" y="556"/>
                  <a:pt x="474" y="524"/>
                  <a:pt x="473" y="485"/>
                </a:cubicBezTo>
                <a:cubicBezTo>
                  <a:pt x="473" y="485"/>
                  <a:pt x="482" y="518"/>
                  <a:pt x="491" y="538"/>
                </a:cubicBezTo>
                <a:cubicBezTo>
                  <a:pt x="495" y="547"/>
                  <a:pt x="498" y="553"/>
                  <a:pt x="501" y="553"/>
                </a:cubicBezTo>
                <a:cubicBezTo>
                  <a:pt x="511" y="556"/>
                  <a:pt x="512" y="570"/>
                  <a:pt x="501" y="576"/>
                </a:cubicBezTo>
                <a:cubicBezTo>
                  <a:pt x="490" y="582"/>
                  <a:pt x="498" y="624"/>
                  <a:pt x="493" y="630"/>
                </a:cubicBezTo>
                <a:cubicBezTo>
                  <a:pt x="492" y="631"/>
                  <a:pt x="491" y="631"/>
                  <a:pt x="491" y="631"/>
                </a:cubicBezTo>
                <a:close/>
              </a:path>
            </a:pathLst>
          </a:custGeom>
          <a:solidFill>
            <a:srgbClr val="008282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6000"/>
              </a:prstClr>
            </a:outerShdw>
          </a:effectLst>
        </p:spPr>
        <p:txBody>
          <a:bodyPr vert="horz" wrap="square" lIns="121920" tIns="60960" rIns="121920" bIns="60960" numCol="1" anchor="t" anchorCtr="0" compatLnSpc="1"/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d-ID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9" name="Straight Connector 55"/>
          <p:cNvCxnSpPr/>
          <p:nvPr/>
        </p:nvCxnSpPr>
        <p:spPr>
          <a:xfrm flipV="1">
            <a:off x="6015292" y="2912161"/>
            <a:ext cx="673" cy="983795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>
            <a:off x="7017535" y="3189199"/>
            <a:ext cx="553384" cy="429528"/>
            <a:chOff x="6964560" y="3189199"/>
            <a:chExt cx="553384" cy="429528"/>
          </a:xfrm>
        </p:grpSpPr>
        <p:cxnSp>
          <p:nvCxnSpPr>
            <p:cNvPr id="11" name="Straight Connector 56"/>
            <p:cNvCxnSpPr/>
            <p:nvPr/>
          </p:nvCxnSpPr>
          <p:spPr>
            <a:xfrm flipV="1">
              <a:off x="6964560" y="3205047"/>
              <a:ext cx="0" cy="413680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57"/>
            <p:cNvCxnSpPr/>
            <p:nvPr/>
          </p:nvCxnSpPr>
          <p:spPr>
            <a:xfrm>
              <a:off x="6964560" y="3189199"/>
              <a:ext cx="553384" cy="0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4563373" y="3189199"/>
            <a:ext cx="553384" cy="429528"/>
            <a:chOff x="4510399" y="3189199"/>
            <a:chExt cx="553384" cy="429528"/>
          </a:xfrm>
        </p:grpSpPr>
        <p:cxnSp>
          <p:nvCxnSpPr>
            <p:cNvPr id="14" name="Straight Connector 58"/>
            <p:cNvCxnSpPr/>
            <p:nvPr/>
          </p:nvCxnSpPr>
          <p:spPr>
            <a:xfrm flipH="1" flipV="1">
              <a:off x="5063783" y="3205047"/>
              <a:ext cx="0" cy="413680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59"/>
            <p:cNvCxnSpPr/>
            <p:nvPr/>
          </p:nvCxnSpPr>
          <p:spPr>
            <a:xfrm flipH="1">
              <a:off x="4510399" y="3189199"/>
              <a:ext cx="553384" cy="0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6" name="Straight Connector 60"/>
          <p:cNvCxnSpPr/>
          <p:nvPr/>
        </p:nvCxnSpPr>
        <p:spPr>
          <a:xfrm flipH="1">
            <a:off x="3462473" y="4574687"/>
            <a:ext cx="798063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61"/>
          <p:cNvCxnSpPr/>
          <p:nvPr/>
        </p:nvCxnSpPr>
        <p:spPr>
          <a:xfrm flipH="1">
            <a:off x="7926369" y="4652143"/>
            <a:ext cx="798063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/>
          <p:cNvGrpSpPr/>
          <p:nvPr/>
        </p:nvGrpSpPr>
        <p:grpSpPr>
          <a:xfrm>
            <a:off x="510749" y="4103245"/>
            <a:ext cx="2808903" cy="1223412"/>
            <a:chOff x="510746" y="4103244"/>
            <a:chExt cx="2808902" cy="1223411"/>
          </a:xfrm>
        </p:grpSpPr>
        <p:grpSp>
          <p:nvGrpSpPr>
            <p:cNvPr id="19" name="Группа 291"/>
            <p:cNvGrpSpPr/>
            <p:nvPr/>
          </p:nvGrpSpPr>
          <p:grpSpPr>
            <a:xfrm>
              <a:off x="2935944" y="4323254"/>
              <a:ext cx="383704" cy="502866"/>
              <a:chOff x="5891213" y="3209925"/>
              <a:chExt cx="2044700" cy="2679700"/>
            </a:xfrm>
            <a:solidFill>
              <a:schemeClr val="accent1"/>
            </a:solidFill>
          </p:grpSpPr>
          <p:sp>
            <p:nvSpPr>
              <p:cNvPr id="20" name="Freeform 257"/>
              <p:cNvSpPr/>
              <p:nvPr/>
            </p:nvSpPr>
            <p:spPr bwMode="auto">
              <a:xfrm>
                <a:off x="6430963" y="3209925"/>
                <a:ext cx="965200" cy="444500"/>
              </a:xfrm>
              <a:custGeom>
                <a:avLst/>
                <a:gdLst>
                  <a:gd name="T0" fmla="*/ 415 w 1216"/>
                  <a:gd name="T1" fmla="*/ 0 h 560"/>
                  <a:gd name="T2" fmla="*/ 801 w 1216"/>
                  <a:gd name="T3" fmla="*/ 0 h 560"/>
                  <a:gd name="T4" fmla="*/ 827 w 1216"/>
                  <a:gd name="T5" fmla="*/ 2 h 560"/>
                  <a:gd name="T6" fmla="*/ 852 w 1216"/>
                  <a:gd name="T7" fmla="*/ 10 h 560"/>
                  <a:gd name="T8" fmla="*/ 873 w 1216"/>
                  <a:gd name="T9" fmla="*/ 22 h 560"/>
                  <a:gd name="T10" fmla="*/ 892 w 1216"/>
                  <a:gd name="T11" fmla="*/ 38 h 560"/>
                  <a:gd name="T12" fmla="*/ 907 w 1216"/>
                  <a:gd name="T13" fmla="*/ 57 h 560"/>
                  <a:gd name="T14" fmla="*/ 920 w 1216"/>
                  <a:gd name="T15" fmla="*/ 78 h 560"/>
                  <a:gd name="T16" fmla="*/ 928 w 1216"/>
                  <a:gd name="T17" fmla="*/ 103 h 560"/>
                  <a:gd name="T18" fmla="*/ 930 w 1216"/>
                  <a:gd name="T19" fmla="*/ 129 h 560"/>
                  <a:gd name="T20" fmla="*/ 930 w 1216"/>
                  <a:gd name="T21" fmla="*/ 294 h 560"/>
                  <a:gd name="T22" fmla="*/ 1216 w 1216"/>
                  <a:gd name="T23" fmla="*/ 294 h 560"/>
                  <a:gd name="T24" fmla="*/ 1216 w 1216"/>
                  <a:gd name="T25" fmla="*/ 496 h 560"/>
                  <a:gd name="T26" fmla="*/ 1213 w 1216"/>
                  <a:gd name="T27" fmla="*/ 513 h 560"/>
                  <a:gd name="T28" fmla="*/ 1207 w 1216"/>
                  <a:gd name="T29" fmla="*/ 528 h 560"/>
                  <a:gd name="T30" fmla="*/ 1196 w 1216"/>
                  <a:gd name="T31" fmla="*/ 542 h 560"/>
                  <a:gd name="T32" fmla="*/ 1183 w 1216"/>
                  <a:gd name="T33" fmla="*/ 552 h 560"/>
                  <a:gd name="T34" fmla="*/ 1168 w 1216"/>
                  <a:gd name="T35" fmla="*/ 558 h 560"/>
                  <a:gd name="T36" fmla="*/ 1151 w 1216"/>
                  <a:gd name="T37" fmla="*/ 560 h 560"/>
                  <a:gd name="T38" fmla="*/ 65 w 1216"/>
                  <a:gd name="T39" fmla="*/ 560 h 560"/>
                  <a:gd name="T40" fmla="*/ 48 w 1216"/>
                  <a:gd name="T41" fmla="*/ 558 h 560"/>
                  <a:gd name="T42" fmla="*/ 33 w 1216"/>
                  <a:gd name="T43" fmla="*/ 552 h 560"/>
                  <a:gd name="T44" fmla="*/ 20 w 1216"/>
                  <a:gd name="T45" fmla="*/ 542 h 560"/>
                  <a:gd name="T46" fmla="*/ 9 w 1216"/>
                  <a:gd name="T47" fmla="*/ 528 h 560"/>
                  <a:gd name="T48" fmla="*/ 3 w 1216"/>
                  <a:gd name="T49" fmla="*/ 513 h 560"/>
                  <a:gd name="T50" fmla="*/ 0 w 1216"/>
                  <a:gd name="T51" fmla="*/ 496 h 560"/>
                  <a:gd name="T52" fmla="*/ 0 w 1216"/>
                  <a:gd name="T53" fmla="*/ 294 h 560"/>
                  <a:gd name="T54" fmla="*/ 286 w 1216"/>
                  <a:gd name="T55" fmla="*/ 294 h 560"/>
                  <a:gd name="T56" fmla="*/ 286 w 1216"/>
                  <a:gd name="T57" fmla="*/ 129 h 560"/>
                  <a:gd name="T58" fmla="*/ 288 w 1216"/>
                  <a:gd name="T59" fmla="*/ 103 h 560"/>
                  <a:gd name="T60" fmla="*/ 296 w 1216"/>
                  <a:gd name="T61" fmla="*/ 78 h 560"/>
                  <a:gd name="T62" fmla="*/ 307 w 1216"/>
                  <a:gd name="T63" fmla="*/ 57 h 560"/>
                  <a:gd name="T64" fmla="*/ 324 w 1216"/>
                  <a:gd name="T65" fmla="*/ 38 h 560"/>
                  <a:gd name="T66" fmla="*/ 343 w 1216"/>
                  <a:gd name="T67" fmla="*/ 22 h 560"/>
                  <a:gd name="T68" fmla="*/ 364 w 1216"/>
                  <a:gd name="T69" fmla="*/ 10 h 560"/>
                  <a:gd name="T70" fmla="*/ 389 w 1216"/>
                  <a:gd name="T71" fmla="*/ 2 h 560"/>
                  <a:gd name="T72" fmla="*/ 415 w 1216"/>
                  <a:gd name="T73" fmla="*/ 0 h 5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16" h="560">
                    <a:moveTo>
                      <a:pt x="415" y="0"/>
                    </a:moveTo>
                    <a:lnTo>
                      <a:pt x="801" y="0"/>
                    </a:lnTo>
                    <a:lnTo>
                      <a:pt x="827" y="2"/>
                    </a:lnTo>
                    <a:lnTo>
                      <a:pt x="852" y="10"/>
                    </a:lnTo>
                    <a:lnTo>
                      <a:pt x="873" y="22"/>
                    </a:lnTo>
                    <a:lnTo>
                      <a:pt x="892" y="38"/>
                    </a:lnTo>
                    <a:lnTo>
                      <a:pt x="907" y="57"/>
                    </a:lnTo>
                    <a:lnTo>
                      <a:pt x="920" y="78"/>
                    </a:lnTo>
                    <a:lnTo>
                      <a:pt x="928" y="103"/>
                    </a:lnTo>
                    <a:lnTo>
                      <a:pt x="930" y="129"/>
                    </a:lnTo>
                    <a:lnTo>
                      <a:pt x="930" y="294"/>
                    </a:lnTo>
                    <a:lnTo>
                      <a:pt x="1216" y="294"/>
                    </a:lnTo>
                    <a:lnTo>
                      <a:pt x="1216" y="496"/>
                    </a:lnTo>
                    <a:lnTo>
                      <a:pt x="1213" y="513"/>
                    </a:lnTo>
                    <a:lnTo>
                      <a:pt x="1207" y="528"/>
                    </a:lnTo>
                    <a:lnTo>
                      <a:pt x="1196" y="542"/>
                    </a:lnTo>
                    <a:lnTo>
                      <a:pt x="1183" y="552"/>
                    </a:lnTo>
                    <a:lnTo>
                      <a:pt x="1168" y="558"/>
                    </a:lnTo>
                    <a:lnTo>
                      <a:pt x="1151" y="560"/>
                    </a:lnTo>
                    <a:lnTo>
                      <a:pt x="65" y="560"/>
                    </a:lnTo>
                    <a:lnTo>
                      <a:pt x="48" y="558"/>
                    </a:lnTo>
                    <a:lnTo>
                      <a:pt x="33" y="552"/>
                    </a:lnTo>
                    <a:lnTo>
                      <a:pt x="20" y="542"/>
                    </a:lnTo>
                    <a:lnTo>
                      <a:pt x="9" y="528"/>
                    </a:lnTo>
                    <a:lnTo>
                      <a:pt x="3" y="513"/>
                    </a:lnTo>
                    <a:lnTo>
                      <a:pt x="0" y="496"/>
                    </a:lnTo>
                    <a:lnTo>
                      <a:pt x="0" y="294"/>
                    </a:lnTo>
                    <a:lnTo>
                      <a:pt x="286" y="294"/>
                    </a:lnTo>
                    <a:lnTo>
                      <a:pt x="286" y="129"/>
                    </a:lnTo>
                    <a:lnTo>
                      <a:pt x="288" y="103"/>
                    </a:lnTo>
                    <a:lnTo>
                      <a:pt x="296" y="78"/>
                    </a:lnTo>
                    <a:lnTo>
                      <a:pt x="307" y="57"/>
                    </a:lnTo>
                    <a:lnTo>
                      <a:pt x="324" y="38"/>
                    </a:lnTo>
                    <a:lnTo>
                      <a:pt x="343" y="22"/>
                    </a:lnTo>
                    <a:lnTo>
                      <a:pt x="364" y="10"/>
                    </a:lnTo>
                    <a:lnTo>
                      <a:pt x="389" y="2"/>
                    </a:lnTo>
                    <a:lnTo>
                      <a:pt x="4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ru-RU" sz="135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258"/>
              <p:cNvSpPr>
                <a:spLocks noEditPoints="1"/>
              </p:cNvSpPr>
              <p:nvPr/>
            </p:nvSpPr>
            <p:spPr bwMode="auto">
              <a:xfrm>
                <a:off x="5891213" y="3443288"/>
                <a:ext cx="2044700" cy="2446337"/>
              </a:xfrm>
              <a:custGeom>
                <a:avLst/>
                <a:gdLst>
                  <a:gd name="T0" fmla="*/ 322 w 2576"/>
                  <a:gd name="T1" fmla="*/ 683 h 3082"/>
                  <a:gd name="T2" fmla="*/ 322 w 2576"/>
                  <a:gd name="T3" fmla="*/ 2760 h 3082"/>
                  <a:gd name="T4" fmla="*/ 2254 w 2576"/>
                  <a:gd name="T5" fmla="*/ 2760 h 3082"/>
                  <a:gd name="T6" fmla="*/ 2254 w 2576"/>
                  <a:gd name="T7" fmla="*/ 683 h 3082"/>
                  <a:gd name="T8" fmla="*/ 322 w 2576"/>
                  <a:gd name="T9" fmla="*/ 683 h 3082"/>
                  <a:gd name="T10" fmla="*/ 0 w 2576"/>
                  <a:gd name="T11" fmla="*/ 0 h 3082"/>
                  <a:gd name="T12" fmla="*/ 552 w 2576"/>
                  <a:gd name="T13" fmla="*/ 0 h 3082"/>
                  <a:gd name="T14" fmla="*/ 552 w 2576"/>
                  <a:gd name="T15" fmla="*/ 202 h 3082"/>
                  <a:gd name="T16" fmla="*/ 555 w 2576"/>
                  <a:gd name="T17" fmla="*/ 236 h 3082"/>
                  <a:gd name="T18" fmla="*/ 565 w 2576"/>
                  <a:gd name="T19" fmla="*/ 269 h 3082"/>
                  <a:gd name="T20" fmla="*/ 579 w 2576"/>
                  <a:gd name="T21" fmla="*/ 299 h 3082"/>
                  <a:gd name="T22" fmla="*/ 598 w 2576"/>
                  <a:gd name="T23" fmla="*/ 326 h 3082"/>
                  <a:gd name="T24" fmla="*/ 620 w 2576"/>
                  <a:gd name="T25" fmla="*/ 350 h 3082"/>
                  <a:gd name="T26" fmla="*/ 648 w 2576"/>
                  <a:gd name="T27" fmla="*/ 369 h 3082"/>
                  <a:gd name="T28" fmla="*/ 678 w 2576"/>
                  <a:gd name="T29" fmla="*/ 383 h 3082"/>
                  <a:gd name="T30" fmla="*/ 711 w 2576"/>
                  <a:gd name="T31" fmla="*/ 392 h 3082"/>
                  <a:gd name="T32" fmla="*/ 745 w 2576"/>
                  <a:gd name="T33" fmla="*/ 395 h 3082"/>
                  <a:gd name="T34" fmla="*/ 1831 w 2576"/>
                  <a:gd name="T35" fmla="*/ 395 h 3082"/>
                  <a:gd name="T36" fmla="*/ 1865 w 2576"/>
                  <a:gd name="T37" fmla="*/ 392 h 3082"/>
                  <a:gd name="T38" fmla="*/ 1898 w 2576"/>
                  <a:gd name="T39" fmla="*/ 383 h 3082"/>
                  <a:gd name="T40" fmla="*/ 1928 w 2576"/>
                  <a:gd name="T41" fmla="*/ 369 h 3082"/>
                  <a:gd name="T42" fmla="*/ 1956 w 2576"/>
                  <a:gd name="T43" fmla="*/ 350 h 3082"/>
                  <a:gd name="T44" fmla="*/ 1978 w 2576"/>
                  <a:gd name="T45" fmla="*/ 326 h 3082"/>
                  <a:gd name="T46" fmla="*/ 1997 w 2576"/>
                  <a:gd name="T47" fmla="*/ 299 h 3082"/>
                  <a:gd name="T48" fmla="*/ 2011 w 2576"/>
                  <a:gd name="T49" fmla="*/ 269 h 3082"/>
                  <a:gd name="T50" fmla="*/ 2021 w 2576"/>
                  <a:gd name="T51" fmla="*/ 236 h 3082"/>
                  <a:gd name="T52" fmla="*/ 2024 w 2576"/>
                  <a:gd name="T53" fmla="*/ 202 h 3082"/>
                  <a:gd name="T54" fmla="*/ 2024 w 2576"/>
                  <a:gd name="T55" fmla="*/ 0 h 3082"/>
                  <a:gd name="T56" fmla="*/ 2576 w 2576"/>
                  <a:gd name="T57" fmla="*/ 0 h 3082"/>
                  <a:gd name="T58" fmla="*/ 2576 w 2576"/>
                  <a:gd name="T59" fmla="*/ 2825 h 3082"/>
                  <a:gd name="T60" fmla="*/ 2573 w 2576"/>
                  <a:gd name="T61" fmla="*/ 2866 h 3082"/>
                  <a:gd name="T62" fmla="*/ 2563 w 2576"/>
                  <a:gd name="T63" fmla="*/ 2906 h 3082"/>
                  <a:gd name="T64" fmla="*/ 2547 w 2576"/>
                  <a:gd name="T65" fmla="*/ 2942 h 3082"/>
                  <a:gd name="T66" fmla="*/ 2527 w 2576"/>
                  <a:gd name="T67" fmla="*/ 2977 h 3082"/>
                  <a:gd name="T68" fmla="*/ 2501 w 2576"/>
                  <a:gd name="T69" fmla="*/ 3007 h 3082"/>
                  <a:gd name="T70" fmla="*/ 2471 w 2576"/>
                  <a:gd name="T71" fmla="*/ 3032 h 3082"/>
                  <a:gd name="T72" fmla="*/ 2436 w 2576"/>
                  <a:gd name="T73" fmla="*/ 3053 h 3082"/>
                  <a:gd name="T74" fmla="*/ 2400 w 2576"/>
                  <a:gd name="T75" fmla="*/ 3069 h 3082"/>
                  <a:gd name="T76" fmla="*/ 2360 w 2576"/>
                  <a:gd name="T77" fmla="*/ 3078 h 3082"/>
                  <a:gd name="T78" fmla="*/ 2318 w 2576"/>
                  <a:gd name="T79" fmla="*/ 3082 h 3082"/>
                  <a:gd name="T80" fmla="*/ 258 w 2576"/>
                  <a:gd name="T81" fmla="*/ 3082 h 3082"/>
                  <a:gd name="T82" fmla="*/ 216 w 2576"/>
                  <a:gd name="T83" fmla="*/ 3078 h 3082"/>
                  <a:gd name="T84" fmla="*/ 176 w 2576"/>
                  <a:gd name="T85" fmla="*/ 3069 h 3082"/>
                  <a:gd name="T86" fmla="*/ 140 w 2576"/>
                  <a:gd name="T87" fmla="*/ 3053 h 3082"/>
                  <a:gd name="T88" fmla="*/ 105 w 2576"/>
                  <a:gd name="T89" fmla="*/ 3032 h 3082"/>
                  <a:gd name="T90" fmla="*/ 75 w 2576"/>
                  <a:gd name="T91" fmla="*/ 3007 h 3082"/>
                  <a:gd name="T92" fmla="*/ 49 w 2576"/>
                  <a:gd name="T93" fmla="*/ 2977 h 3082"/>
                  <a:gd name="T94" fmla="*/ 29 w 2576"/>
                  <a:gd name="T95" fmla="*/ 2942 h 3082"/>
                  <a:gd name="T96" fmla="*/ 13 w 2576"/>
                  <a:gd name="T97" fmla="*/ 2906 h 3082"/>
                  <a:gd name="T98" fmla="*/ 3 w 2576"/>
                  <a:gd name="T99" fmla="*/ 2866 h 3082"/>
                  <a:gd name="T100" fmla="*/ 0 w 2576"/>
                  <a:gd name="T101" fmla="*/ 2825 h 3082"/>
                  <a:gd name="T102" fmla="*/ 0 w 2576"/>
                  <a:gd name="T103" fmla="*/ 0 h 30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576" h="3082">
                    <a:moveTo>
                      <a:pt x="322" y="683"/>
                    </a:moveTo>
                    <a:lnTo>
                      <a:pt x="322" y="2760"/>
                    </a:lnTo>
                    <a:lnTo>
                      <a:pt x="2254" y="2760"/>
                    </a:lnTo>
                    <a:lnTo>
                      <a:pt x="2254" y="683"/>
                    </a:lnTo>
                    <a:lnTo>
                      <a:pt x="322" y="683"/>
                    </a:lnTo>
                    <a:close/>
                    <a:moveTo>
                      <a:pt x="0" y="0"/>
                    </a:moveTo>
                    <a:lnTo>
                      <a:pt x="552" y="0"/>
                    </a:lnTo>
                    <a:lnTo>
                      <a:pt x="552" y="202"/>
                    </a:lnTo>
                    <a:lnTo>
                      <a:pt x="555" y="236"/>
                    </a:lnTo>
                    <a:lnTo>
                      <a:pt x="565" y="269"/>
                    </a:lnTo>
                    <a:lnTo>
                      <a:pt x="579" y="299"/>
                    </a:lnTo>
                    <a:lnTo>
                      <a:pt x="598" y="326"/>
                    </a:lnTo>
                    <a:lnTo>
                      <a:pt x="620" y="350"/>
                    </a:lnTo>
                    <a:lnTo>
                      <a:pt x="648" y="369"/>
                    </a:lnTo>
                    <a:lnTo>
                      <a:pt x="678" y="383"/>
                    </a:lnTo>
                    <a:lnTo>
                      <a:pt x="711" y="392"/>
                    </a:lnTo>
                    <a:lnTo>
                      <a:pt x="745" y="395"/>
                    </a:lnTo>
                    <a:lnTo>
                      <a:pt x="1831" y="395"/>
                    </a:lnTo>
                    <a:lnTo>
                      <a:pt x="1865" y="392"/>
                    </a:lnTo>
                    <a:lnTo>
                      <a:pt x="1898" y="383"/>
                    </a:lnTo>
                    <a:lnTo>
                      <a:pt x="1928" y="369"/>
                    </a:lnTo>
                    <a:lnTo>
                      <a:pt x="1956" y="350"/>
                    </a:lnTo>
                    <a:lnTo>
                      <a:pt x="1978" y="326"/>
                    </a:lnTo>
                    <a:lnTo>
                      <a:pt x="1997" y="299"/>
                    </a:lnTo>
                    <a:lnTo>
                      <a:pt x="2011" y="269"/>
                    </a:lnTo>
                    <a:lnTo>
                      <a:pt x="2021" y="236"/>
                    </a:lnTo>
                    <a:lnTo>
                      <a:pt x="2024" y="202"/>
                    </a:lnTo>
                    <a:lnTo>
                      <a:pt x="2024" y="0"/>
                    </a:lnTo>
                    <a:lnTo>
                      <a:pt x="2576" y="0"/>
                    </a:lnTo>
                    <a:lnTo>
                      <a:pt x="2576" y="2825"/>
                    </a:lnTo>
                    <a:lnTo>
                      <a:pt x="2573" y="2866"/>
                    </a:lnTo>
                    <a:lnTo>
                      <a:pt x="2563" y="2906"/>
                    </a:lnTo>
                    <a:lnTo>
                      <a:pt x="2547" y="2942"/>
                    </a:lnTo>
                    <a:lnTo>
                      <a:pt x="2527" y="2977"/>
                    </a:lnTo>
                    <a:lnTo>
                      <a:pt x="2501" y="3007"/>
                    </a:lnTo>
                    <a:lnTo>
                      <a:pt x="2471" y="3032"/>
                    </a:lnTo>
                    <a:lnTo>
                      <a:pt x="2436" y="3053"/>
                    </a:lnTo>
                    <a:lnTo>
                      <a:pt x="2400" y="3069"/>
                    </a:lnTo>
                    <a:lnTo>
                      <a:pt x="2360" y="3078"/>
                    </a:lnTo>
                    <a:lnTo>
                      <a:pt x="2318" y="3082"/>
                    </a:lnTo>
                    <a:lnTo>
                      <a:pt x="258" y="3082"/>
                    </a:lnTo>
                    <a:lnTo>
                      <a:pt x="216" y="3078"/>
                    </a:lnTo>
                    <a:lnTo>
                      <a:pt x="176" y="3069"/>
                    </a:lnTo>
                    <a:lnTo>
                      <a:pt x="140" y="3053"/>
                    </a:lnTo>
                    <a:lnTo>
                      <a:pt x="105" y="3032"/>
                    </a:lnTo>
                    <a:lnTo>
                      <a:pt x="75" y="3007"/>
                    </a:lnTo>
                    <a:lnTo>
                      <a:pt x="49" y="2977"/>
                    </a:lnTo>
                    <a:lnTo>
                      <a:pt x="29" y="2942"/>
                    </a:lnTo>
                    <a:lnTo>
                      <a:pt x="13" y="2906"/>
                    </a:lnTo>
                    <a:lnTo>
                      <a:pt x="3" y="2866"/>
                    </a:lnTo>
                    <a:lnTo>
                      <a:pt x="0" y="282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8282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ru-RU" sz="135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Rectangle 259"/>
              <p:cNvSpPr>
                <a:spLocks noChangeArrowheads="1"/>
              </p:cNvSpPr>
              <p:nvPr/>
            </p:nvSpPr>
            <p:spPr bwMode="auto">
              <a:xfrm>
                <a:off x="6424613" y="4244975"/>
                <a:ext cx="977900" cy="204787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ru-RU" sz="135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260"/>
              <p:cNvSpPr>
                <a:spLocks noChangeArrowheads="1"/>
              </p:cNvSpPr>
              <p:nvPr/>
            </p:nvSpPr>
            <p:spPr bwMode="auto">
              <a:xfrm>
                <a:off x="6429376" y="4659313"/>
                <a:ext cx="976313" cy="203200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ru-RU" sz="135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8" name="Rectangle 261"/>
              <p:cNvSpPr>
                <a:spLocks noChangeArrowheads="1"/>
              </p:cNvSpPr>
              <p:nvPr/>
            </p:nvSpPr>
            <p:spPr bwMode="auto">
              <a:xfrm>
                <a:off x="6434138" y="5072063"/>
                <a:ext cx="395288" cy="203200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ru-RU" sz="135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9" name="添加标题"/>
            <p:cNvSpPr txBox="1"/>
            <p:nvPr/>
          </p:nvSpPr>
          <p:spPr>
            <a:xfrm>
              <a:off x="510746" y="4103244"/>
              <a:ext cx="2250193" cy="12234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r">
                <a:lnSpc>
                  <a:spcPct val="150000"/>
                </a:lnSpc>
              </a:pPr>
              <a:r>
                <a:rPr lang="zh-CN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您的内容打在这里，或者通过复制您的文本后，在此框中选择粘贴，并选择只保留文字。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2098117" y="2268465"/>
            <a:ext cx="2904953" cy="1223412"/>
            <a:chOff x="2098113" y="2268463"/>
            <a:chExt cx="2904953" cy="1223411"/>
          </a:xfrm>
        </p:grpSpPr>
        <p:grpSp>
          <p:nvGrpSpPr>
            <p:cNvPr id="81" name="Группа 298"/>
            <p:cNvGrpSpPr/>
            <p:nvPr/>
          </p:nvGrpSpPr>
          <p:grpSpPr>
            <a:xfrm>
              <a:off x="4500243" y="2489864"/>
              <a:ext cx="502823" cy="500085"/>
              <a:chOff x="5848350" y="3192463"/>
              <a:chExt cx="2041525" cy="2030413"/>
            </a:xfrm>
            <a:solidFill>
              <a:schemeClr val="accent2"/>
            </a:solidFill>
          </p:grpSpPr>
          <p:sp>
            <p:nvSpPr>
              <p:cNvPr id="90" name="Freeform 266"/>
              <p:cNvSpPr/>
              <p:nvPr/>
            </p:nvSpPr>
            <p:spPr bwMode="auto">
              <a:xfrm>
                <a:off x="6692900" y="4033838"/>
                <a:ext cx="352425" cy="349250"/>
              </a:xfrm>
              <a:custGeom>
                <a:avLst/>
                <a:gdLst>
                  <a:gd name="T0" fmla="*/ 332 w 665"/>
                  <a:gd name="T1" fmla="*/ 0 h 661"/>
                  <a:gd name="T2" fmla="*/ 381 w 665"/>
                  <a:gd name="T3" fmla="*/ 3 h 661"/>
                  <a:gd name="T4" fmla="*/ 428 w 665"/>
                  <a:gd name="T5" fmla="*/ 14 h 661"/>
                  <a:gd name="T6" fmla="*/ 472 w 665"/>
                  <a:gd name="T7" fmla="*/ 30 h 661"/>
                  <a:gd name="T8" fmla="*/ 512 w 665"/>
                  <a:gd name="T9" fmla="*/ 53 h 661"/>
                  <a:gd name="T10" fmla="*/ 550 w 665"/>
                  <a:gd name="T11" fmla="*/ 80 h 661"/>
                  <a:gd name="T12" fmla="*/ 583 w 665"/>
                  <a:gd name="T13" fmla="*/ 113 h 661"/>
                  <a:gd name="T14" fmla="*/ 610 w 665"/>
                  <a:gd name="T15" fmla="*/ 150 h 661"/>
                  <a:gd name="T16" fmla="*/ 633 w 665"/>
                  <a:gd name="T17" fmla="*/ 191 h 661"/>
                  <a:gd name="T18" fmla="*/ 650 w 665"/>
                  <a:gd name="T19" fmla="*/ 234 h 661"/>
                  <a:gd name="T20" fmla="*/ 661 w 665"/>
                  <a:gd name="T21" fmla="*/ 281 h 661"/>
                  <a:gd name="T22" fmla="*/ 665 w 665"/>
                  <a:gd name="T23" fmla="*/ 330 h 661"/>
                  <a:gd name="T24" fmla="*/ 661 w 665"/>
                  <a:gd name="T25" fmla="*/ 378 h 661"/>
                  <a:gd name="T26" fmla="*/ 650 w 665"/>
                  <a:gd name="T27" fmla="*/ 425 h 661"/>
                  <a:gd name="T28" fmla="*/ 633 w 665"/>
                  <a:gd name="T29" fmla="*/ 470 h 661"/>
                  <a:gd name="T30" fmla="*/ 610 w 665"/>
                  <a:gd name="T31" fmla="*/ 511 h 661"/>
                  <a:gd name="T32" fmla="*/ 583 w 665"/>
                  <a:gd name="T33" fmla="*/ 547 h 661"/>
                  <a:gd name="T34" fmla="*/ 550 w 665"/>
                  <a:gd name="T35" fmla="*/ 580 h 661"/>
                  <a:gd name="T36" fmla="*/ 512 w 665"/>
                  <a:gd name="T37" fmla="*/ 608 h 661"/>
                  <a:gd name="T38" fmla="*/ 472 w 665"/>
                  <a:gd name="T39" fmla="*/ 630 h 661"/>
                  <a:gd name="T40" fmla="*/ 428 w 665"/>
                  <a:gd name="T41" fmla="*/ 646 h 661"/>
                  <a:gd name="T42" fmla="*/ 381 w 665"/>
                  <a:gd name="T43" fmla="*/ 657 h 661"/>
                  <a:gd name="T44" fmla="*/ 332 w 665"/>
                  <a:gd name="T45" fmla="*/ 661 h 661"/>
                  <a:gd name="T46" fmla="*/ 283 w 665"/>
                  <a:gd name="T47" fmla="*/ 657 h 661"/>
                  <a:gd name="T48" fmla="*/ 235 w 665"/>
                  <a:gd name="T49" fmla="*/ 646 h 661"/>
                  <a:gd name="T50" fmla="*/ 192 w 665"/>
                  <a:gd name="T51" fmla="*/ 630 h 661"/>
                  <a:gd name="T52" fmla="*/ 151 w 665"/>
                  <a:gd name="T53" fmla="*/ 608 h 661"/>
                  <a:gd name="T54" fmla="*/ 113 w 665"/>
                  <a:gd name="T55" fmla="*/ 580 h 661"/>
                  <a:gd name="T56" fmla="*/ 81 w 665"/>
                  <a:gd name="T57" fmla="*/ 547 h 661"/>
                  <a:gd name="T58" fmla="*/ 53 w 665"/>
                  <a:gd name="T59" fmla="*/ 511 h 661"/>
                  <a:gd name="T60" fmla="*/ 30 w 665"/>
                  <a:gd name="T61" fmla="*/ 470 h 661"/>
                  <a:gd name="T62" fmla="*/ 13 w 665"/>
                  <a:gd name="T63" fmla="*/ 425 h 661"/>
                  <a:gd name="T64" fmla="*/ 3 w 665"/>
                  <a:gd name="T65" fmla="*/ 378 h 661"/>
                  <a:gd name="T66" fmla="*/ 0 w 665"/>
                  <a:gd name="T67" fmla="*/ 330 h 661"/>
                  <a:gd name="T68" fmla="*/ 3 w 665"/>
                  <a:gd name="T69" fmla="*/ 281 h 661"/>
                  <a:gd name="T70" fmla="*/ 13 w 665"/>
                  <a:gd name="T71" fmla="*/ 234 h 661"/>
                  <a:gd name="T72" fmla="*/ 30 w 665"/>
                  <a:gd name="T73" fmla="*/ 191 h 661"/>
                  <a:gd name="T74" fmla="*/ 53 w 665"/>
                  <a:gd name="T75" fmla="*/ 150 h 661"/>
                  <a:gd name="T76" fmla="*/ 81 w 665"/>
                  <a:gd name="T77" fmla="*/ 113 h 661"/>
                  <a:gd name="T78" fmla="*/ 113 w 665"/>
                  <a:gd name="T79" fmla="*/ 80 h 661"/>
                  <a:gd name="T80" fmla="*/ 151 w 665"/>
                  <a:gd name="T81" fmla="*/ 53 h 661"/>
                  <a:gd name="T82" fmla="*/ 192 w 665"/>
                  <a:gd name="T83" fmla="*/ 30 h 661"/>
                  <a:gd name="T84" fmla="*/ 235 w 665"/>
                  <a:gd name="T85" fmla="*/ 14 h 661"/>
                  <a:gd name="T86" fmla="*/ 283 w 665"/>
                  <a:gd name="T87" fmla="*/ 3 h 661"/>
                  <a:gd name="T88" fmla="*/ 332 w 665"/>
                  <a:gd name="T89" fmla="*/ 0 h 6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65" h="661">
                    <a:moveTo>
                      <a:pt x="332" y="0"/>
                    </a:moveTo>
                    <a:lnTo>
                      <a:pt x="381" y="3"/>
                    </a:lnTo>
                    <a:lnTo>
                      <a:pt x="428" y="14"/>
                    </a:lnTo>
                    <a:lnTo>
                      <a:pt x="472" y="30"/>
                    </a:lnTo>
                    <a:lnTo>
                      <a:pt x="512" y="53"/>
                    </a:lnTo>
                    <a:lnTo>
                      <a:pt x="550" y="80"/>
                    </a:lnTo>
                    <a:lnTo>
                      <a:pt x="583" y="113"/>
                    </a:lnTo>
                    <a:lnTo>
                      <a:pt x="610" y="150"/>
                    </a:lnTo>
                    <a:lnTo>
                      <a:pt x="633" y="191"/>
                    </a:lnTo>
                    <a:lnTo>
                      <a:pt x="650" y="234"/>
                    </a:lnTo>
                    <a:lnTo>
                      <a:pt x="661" y="281"/>
                    </a:lnTo>
                    <a:lnTo>
                      <a:pt x="665" y="330"/>
                    </a:lnTo>
                    <a:lnTo>
                      <a:pt x="661" y="378"/>
                    </a:lnTo>
                    <a:lnTo>
                      <a:pt x="650" y="425"/>
                    </a:lnTo>
                    <a:lnTo>
                      <a:pt x="633" y="470"/>
                    </a:lnTo>
                    <a:lnTo>
                      <a:pt x="610" y="511"/>
                    </a:lnTo>
                    <a:lnTo>
                      <a:pt x="583" y="547"/>
                    </a:lnTo>
                    <a:lnTo>
                      <a:pt x="550" y="580"/>
                    </a:lnTo>
                    <a:lnTo>
                      <a:pt x="512" y="608"/>
                    </a:lnTo>
                    <a:lnTo>
                      <a:pt x="472" y="630"/>
                    </a:lnTo>
                    <a:lnTo>
                      <a:pt x="428" y="646"/>
                    </a:lnTo>
                    <a:lnTo>
                      <a:pt x="381" y="657"/>
                    </a:lnTo>
                    <a:lnTo>
                      <a:pt x="332" y="661"/>
                    </a:lnTo>
                    <a:lnTo>
                      <a:pt x="283" y="657"/>
                    </a:lnTo>
                    <a:lnTo>
                      <a:pt x="235" y="646"/>
                    </a:lnTo>
                    <a:lnTo>
                      <a:pt x="192" y="630"/>
                    </a:lnTo>
                    <a:lnTo>
                      <a:pt x="151" y="608"/>
                    </a:lnTo>
                    <a:lnTo>
                      <a:pt x="113" y="580"/>
                    </a:lnTo>
                    <a:lnTo>
                      <a:pt x="81" y="547"/>
                    </a:lnTo>
                    <a:lnTo>
                      <a:pt x="53" y="511"/>
                    </a:lnTo>
                    <a:lnTo>
                      <a:pt x="30" y="470"/>
                    </a:lnTo>
                    <a:lnTo>
                      <a:pt x="13" y="425"/>
                    </a:lnTo>
                    <a:lnTo>
                      <a:pt x="3" y="378"/>
                    </a:lnTo>
                    <a:lnTo>
                      <a:pt x="0" y="330"/>
                    </a:lnTo>
                    <a:lnTo>
                      <a:pt x="3" y="281"/>
                    </a:lnTo>
                    <a:lnTo>
                      <a:pt x="13" y="234"/>
                    </a:lnTo>
                    <a:lnTo>
                      <a:pt x="30" y="191"/>
                    </a:lnTo>
                    <a:lnTo>
                      <a:pt x="53" y="150"/>
                    </a:lnTo>
                    <a:lnTo>
                      <a:pt x="81" y="113"/>
                    </a:lnTo>
                    <a:lnTo>
                      <a:pt x="113" y="80"/>
                    </a:lnTo>
                    <a:lnTo>
                      <a:pt x="151" y="53"/>
                    </a:lnTo>
                    <a:lnTo>
                      <a:pt x="192" y="30"/>
                    </a:lnTo>
                    <a:lnTo>
                      <a:pt x="235" y="14"/>
                    </a:lnTo>
                    <a:lnTo>
                      <a:pt x="283" y="3"/>
                    </a:lnTo>
                    <a:lnTo>
                      <a:pt x="33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ru-RU" sz="135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1" name="Freeform 267"/>
              <p:cNvSpPr>
                <a:spLocks noEditPoints="1"/>
              </p:cNvSpPr>
              <p:nvPr/>
            </p:nvSpPr>
            <p:spPr bwMode="auto">
              <a:xfrm>
                <a:off x="5848350" y="3192463"/>
                <a:ext cx="2041525" cy="2030413"/>
              </a:xfrm>
              <a:custGeom>
                <a:avLst/>
                <a:gdLst>
                  <a:gd name="T0" fmla="*/ 1704 w 3859"/>
                  <a:gd name="T1" fmla="*/ 1150 h 3835"/>
                  <a:gd name="T2" fmla="*/ 1443 w 3859"/>
                  <a:gd name="T3" fmla="*/ 1281 h 3835"/>
                  <a:gd name="T4" fmla="*/ 1248 w 3859"/>
                  <a:gd name="T5" fmla="*/ 1494 h 3835"/>
                  <a:gd name="T6" fmla="*/ 1139 w 3859"/>
                  <a:gd name="T7" fmla="*/ 1766 h 3835"/>
                  <a:gd name="T8" fmla="*/ 1139 w 3859"/>
                  <a:gd name="T9" fmla="*/ 2070 h 3835"/>
                  <a:gd name="T10" fmla="*/ 1248 w 3859"/>
                  <a:gd name="T11" fmla="*/ 2343 h 3835"/>
                  <a:gd name="T12" fmla="*/ 1443 w 3859"/>
                  <a:gd name="T13" fmla="*/ 2555 h 3835"/>
                  <a:gd name="T14" fmla="*/ 1704 w 3859"/>
                  <a:gd name="T15" fmla="*/ 2686 h 3835"/>
                  <a:gd name="T16" fmla="*/ 2008 w 3859"/>
                  <a:gd name="T17" fmla="*/ 2715 h 3835"/>
                  <a:gd name="T18" fmla="*/ 2293 w 3859"/>
                  <a:gd name="T19" fmla="*/ 2632 h 3835"/>
                  <a:gd name="T20" fmla="*/ 2524 w 3859"/>
                  <a:gd name="T21" fmla="*/ 2458 h 3835"/>
                  <a:gd name="T22" fmla="*/ 2679 w 3859"/>
                  <a:gd name="T23" fmla="*/ 2213 h 3835"/>
                  <a:gd name="T24" fmla="*/ 2734 w 3859"/>
                  <a:gd name="T25" fmla="*/ 1918 h 3835"/>
                  <a:gd name="T26" fmla="*/ 2679 w 3859"/>
                  <a:gd name="T27" fmla="*/ 1624 h 3835"/>
                  <a:gd name="T28" fmla="*/ 2524 w 3859"/>
                  <a:gd name="T29" fmla="*/ 1379 h 3835"/>
                  <a:gd name="T30" fmla="*/ 2293 w 3859"/>
                  <a:gd name="T31" fmla="*/ 1204 h 3835"/>
                  <a:gd name="T32" fmla="*/ 2008 w 3859"/>
                  <a:gd name="T33" fmla="*/ 1122 h 3835"/>
                  <a:gd name="T34" fmla="*/ 2178 w 3859"/>
                  <a:gd name="T35" fmla="*/ 4 h 3835"/>
                  <a:gd name="T36" fmla="*/ 2245 w 3859"/>
                  <a:gd name="T37" fmla="*/ 58 h 3835"/>
                  <a:gd name="T38" fmla="*/ 2480 w 3859"/>
                  <a:gd name="T39" fmla="*/ 588 h 3835"/>
                  <a:gd name="T40" fmla="*/ 3028 w 3859"/>
                  <a:gd name="T41" fmla="*/ 373 h 3835"/>
                  <a:gd name="T42" fmla="*/ 3113 w 3859"/>
                  <a:gd name="T43" fmla="*/ 381 h 3835"/>
                  <a:gd name="T44" fmla="*/ 3484 w 3859"/>
                  <a:gd name="T45" fmla="*/ 761 h 3835"/>
                  <a:gd name="T46" fmla="*/ 3475 w 3859"/>
                  <a:gd name="T47" fmla="*/ 845 h 3835"/>
                  <a:gd name="T48" fmla="*/ 3316 w 3859"/>
                  <a:gd name="T49" fmla="*/ 1504 h 3835"/>
                  <a:gd name="T50" fmla="*/ 3836 w 3859"/>
                  <a:gd name="T51" fmla="*/ 1624 h 3835"/>
                  <a:gd name="T52" fmla="*/ 3859 w 3859"/>
                  <a:gd name="T53" fmla="*/ 2150 h 3835"/>
                  <a:gd name="T54" fmla="*/ 3821 w 3859"/>
                  <a:gd name="T55" fmla="*/ 2226 h 3835"/>
                  <a:gd name="T56" fmla="*/ 3285 w 3859"/>
                  <a:gd name="T57" fmla="*/ 2426 h 3835"/>
                  <a:gd name="T58" fmla="*/ 3480 w 3859"/>
                  <a:gd name="T59" fmla="*/ 3011 h 3835"/>
                  <a:gd name="T60" fmla="*/ 3471 w 3859"/>
                  <a:gd name="T61" fmla="*/ 3095 h 3835"/>
                  <a:gd name="T62" fmla="*/ 3089 w 3859"/>
                  <a:gd name="T63" fmla="*/ 3464 h 3835"/>
                  <a:gd name="T64" fmla="*/ 3004 w 3859"/>
                  <a:gd name="T65" fmla="*/ 3453 h 3835"/>
                  <a:gd name="T66" fmla="*/ 2339 w 3859"/>
                  <a:gd name="T67" fmla="*/ 3298 h 3835"/>
                  <a:gd name="T68" fmla="*/ 2218 w 3859"/>
                  <a:gd name="T69" fmla="*/ 3812 h 3835"/>
                  <a:gd name="T70" fmla="*/ 1688 w 3859"/>
                  <a:gd name="T71" fmla="*/ 3835 h 3835"/>
                  <a:gd name="T72" fmla="*/ 1612 w 3859"/>
                  <a:gd name="T73" fmla="*/ 3797 h 3835"/>
                  <a:gd name="T74" fmla="*/ 1415 w 3859"/>
                  <a:gd name="T75" fmla="*/ 3263 h 3835"/>
                  <a:gd name="T76" fmla="*/ 837 w 3859"/>
                  <a:gd name="T77" fmla="*/ 3458 h 3835"/>
                  <a:gd name="T78" fmla="*/ 751 w 3859"/>
                  <a:gd name="T79" fmla="*/ 3449 h 3835"/>
                  <a:gd name="T80" fmla="*/ 380 w 3859"/>
                  <a:gd name="T81" fmla="*/ 3070 h 3835"/>
                  <a:gd name="T82" fmla="*/ 390 w 3859"/>
                  <a:gd name="T83" fmla="*/ 2986 h 3835"/>
                  <a:gd name="T84" fmla="*/ 543 w 3859"/>
                  <a:gd name="T85" fmla="*/ 2332 h 3835"/>
                  <a:gd name="T86" fmla="*/ 23 w 3859"/>
                  <a:gd name="T87" fmla="*/ 2212 h 3835"/>
                  <a:gd name="T88" fmla="*/ 0 w 3859"/>
                  <a:gd name="T89" fmla="*/ 1684 h 3835"/>
                  <a:gd name="T90" fmla="*/ 38 w 3859"/>
                  <a:gd name="T91" fmla="*/ 1609 h 3835"/>
                  <a:gd name="T92" fmla="*/ 574 w 3859"/>
                  <a:gd name="T93" fmla="*/ 1414 h 3835"/>
                  <a:gd name="T94" fmla="*/ 376 w 3859"/>
                  <a:gd name="T95" fmla="*/ 832 h 3835"/>
                  <a:gd name="T96" fmla="*/ 383 w 3859"/>
                  <a:gd name="T97" fmla="*/ 747 h 3835"/>
                  <a:gd name="T98" fmla="*/ 767 w 3859"/>
                  <a:gd name="T99" fmla="*/ 378 h 3835"/>
                  <a:gd name="T100" fmla="*/ 851 w 3859"/>
                  <a:gd name="T101" fmla="*/ 388 h 3835"/>
                  <a:gd name="T102" fmla="*/ 1506 w 3859"/>
                  <a:gd name="T103" fmla="*/ 542 h 3835"/>
                  <a:gd name="T104" fmla="*/ 1627 w 3859"/>
                  <a:gd name="T105" fmla="*/ 23 h 38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859" h="3835">
                    <a:moveTo>
                      <a:pt x="1930" y="1118"/>
                    </a:moveTo>
                    <a:lnTo>
                      <a:pt x="1853" y="1122"/>
                    </a:lnTo>
                    <a:lnTo>
                      <a:pt x="1777" y="1132"/>
                    </a:lnTo>
                    <a:lnTo>
                      <a:pt x="1704" y="1150"/>
                    </a:lnTo>
                    <a:lnTo>
                      <a:pt x="1634" y="1174"/>
                    </a:lnTo>
                    <a:lnTo>
                      <a:pt x="1566" y="1204"/>
                    </a:lnTo>
                    <a:lnTo>
                      <a:pt x="1503" y="1241"/>
                    </a:lnTo>
                    <a:lnTo>
                      <a:pt x="1443" y="1281"/>
                    </a:lnTo>
                    <a:lnTo>
                      <a:pt x="1387" y="1328"/>
                    </a:lnTo>
                    <a:lnTo>
                      <a:pt x="1335" y="1379"/>
                    </a:lnTo>
                    <a:lnTo>
                      <a:pt x="1289" y="1434"/>
                    </a:lnTo>
                    <a:lnTo>
                      <a:pt x="1248" y="1494"/>
                    </a:lnTo>
                    <a:lnTo>
                      <a:pt x="1212" y="1557"/>
                    </a:lnTo>
                    <a:lnTo>
                      <a:pt x="1181" y="1624"/>
                    </a:lnTo>
                    <a:lnTo>
                      <a:pt x="1157" y="1694"/>
                    </a:lnTo>
                    <a:lnTo>
                      <a:pt x="1139" y="1766"/>
                    </a:lnTo>
                    <a:lnTo>
                      <a:pt x="1128" y="1841"/>
                    </a:lnTo>
                    <a:lnTo>
                      <a:pt x="1125" y="1918"/>
                    </a:lnTo>
                    <a:lnTo>
                      <a:pt x="1128" y="1995"/>
                    </a:lnTo>
                    <a:lnTo>
                      <a:pt x="1139" y="2070"/>
                    </a:lnTo>
                    <a:lnTo>
                      <a:pt x="1157" y="2143"/>
                    </a:lnTo>
                    <a:lnTo>
                      <a:pt x="1181" y="2213"/>
                    </a:lnTo>
                    <a:lnTo>
                      <a:pt x="1212" y="2279"/>
                    </a:lnTo>
                    <a:lnTo>
                      <a:pt x="1248" y="2343"/>
                    </a:lnTo>
                    <a:lnTo>
                      <a:pt x="1289" y="2403"/>
                    </a:lnTo>
                    <a:lnTo>
                      <a:pt x="1335" y="2458"/>
                    </a:lnTo>
                    <a:lnTo>
                      <a:pt x="1387" y="2508"/>
                    </a:lnTo>
                    <a:lnTo>
                      <a:pt x="1443" y="2555"/>
                    </a:lnTo>
                    <a:lnTo>
                      <a:pt x="1503" y="2596"/>
                    </a:lnTo>
                    <a:lnTo>
                      <a:pt x="1566" y="2632"/>
                    </a:lnTo>
                    <a:lnTo>
                      <a:pt x="1634" y="2662"/>
                    </a:lnTo>
                    <a:lnTo>
                      <a:pt x="1704" y="2686"/>
                    </a:lnTo>
                    <a:lnTo>
                      <a:pt x="1777" y="2704"/>
                    </a:lnTo>
                    <a:lnTo>
                      <a:pt x="1853" y="2715"/>
                    </a:lnTo>
                    <a:lnTo>
                      <a:pt x="1930" y="2719"/>
                    </a:lnTo>
                    <a:lnTo>
                      <a:pt x="2008" y="2715"/>
                    </a:lnTo>
                    <a:lnTo>
                      <a:pt x="2083" y="2704"/>
                    </a:lnTo>
                    <a:lnTo>
                      <a:pt x="2156" y="2686"/>
                    </a:lnTo>
                    <a:lnTo>
                      <a:pt x="2227" y="2662"/>
                    </a:lnTo>
                    <a:lnTo>
                      <a:pt x="2293" y="2632"/>
                    </a:lnTo>
                    <a:lnTo>
                      <a:pt x="2357" y="2596"/>
                    </a:lnTo>
                    <a:lnTo>
                      <a:pt x="2416" y="2555"/>
                    </a:lnTo>
                    <a:lnTo>
                      <a:pt x="2473" y="2508"/>
                    </a:lnTo>
                    <a:lnTo>
                      <a:pt x="2524" y="2458"/>
                    </a:lnTo>
                    <a:lnTo>
                      <a:pt x="2571" y="2403"/>
                    </a:lnTo>
                    <a:lnTo>
                      <a:pt x="2612" y="2343"/>
                    </a:lnTo>
                    <a:lnTo>
                      <a:pt x="2649" y="2279"/>
                    </a:lnTo>
                    <a:lnTo>
                      <a:pt x="2679" y="2213"/>
                    </a:lnTo>
                    <a:lnTo>
                      <a:pt x="2703" y="2143"/>
                    </a:lnTo>
                    <a:lnTo>
                      <a:pt x="2720" y="2070"/>
                    </a:lnTo>
                    <a:lnTo>
                      <a:pt x="2731" y="1995"/>
                    </a:lnTo>
                    <a:lnTo>
                      <a:pt x="2734" y="1918"/>
                    </a:lnTo>
                    <a:lnTo>
                      <a:pt x="2731" y="1841"/>
                    </a:lnTo>
                    <a:lnTo>
                      <a:pt x="2720" y="1766"/>
                    </a:lnTo>
                    <a:lnTo>
                      <a:pt x="2703" y="1694"/>
                    </a:lnTo>
                    <a:lnTo>
                      <a:pt x="2679" y="1624"/>
                    </a:lnTo>
                    <a:lnTo>
                      <a:pt x="2649" y="1557"/>
                    </a:lnTo>
                    <a:lnTo>
                      <a:pt x="2612" y="1494"/>
                    </a:lnTo>
                    <a:lnTo>
                      <a:pt x="2571" y="1434"/>
                    </a:lnTo>
                    <a:lnTo>
                      <a:pt x="2524" y="1379"/>
                    </a:lnTo>
                    <a:lnTo>
                      <a:pt x="2473" y="1328"/>
                    </a:lnTo>
                    <a:lnTo>
                      <a:pt x="2418" y="1281"/>
                    </a:lnTo>
                    <a:lnTo>
                      <a:pt x="2357" y="1241"/>
                    </a:lnTo>
                    <a:lnTo>
                      <a:pt x="2293" y="1204"/>
                    </a:lnTo>
                    <a:lnTo>
                      <a:pt x="2227" y="1174"/>
                    </a:lnTo>
                    <a:lnTo>
                      <a:pt x="2156" y="1150"/>
                    </a:lnTo>
                    <a:lnTo>
                      <a:pt x="2083" y="1132"/>
                    </a:lnTo>
                    <a:lnTo>
                      <a:pt x="2008" y="1122"/>
                    </a:lnTo>
                    <a:lnTo>
                      <a:pt x="1930" y="1118"/>
                    </a:lnTo>
                    <a:close/>
                    <a:moveTo>
                      <a:pt x="1687" y="0"/>
                    </a:moveTo>
                    <a:lnTo>
                      <a:pt x="2156" y="0"/>
                    </a:lnTo>
                    <a:lnTo>
                      <a:pt x="2178" y="4"/>
                    </a:lnTo>
                    <a:lnTo>
                      <a:pt x="2199" y="11"/>
                    </a:lnTo>
                    <a:lnTo>
                      <a:pt x="2218" y="23"/>
                    </a:lnTo>
                    <a:lnTo>
                      <a:pt x="2233" y="39"/>
                    </a:lnTo>
                    <a:lnTo>
                      <a:pt x="2245" y="58"/>
                    </a:lnTo>
                    <a:lnTo>
                      <a:pt x="2252" y="78"/>
                    </a:lnTo>
                    <a:lnTo>
                      <a:pt x="2338" y="539"/>
                    </a:lnTo>
                    <a:lnTo>
                      <a:pt x="2410" y="561"/>
                    </a:lnTo>
                    <a:lnTo>
                      <a:pt x="2480" y="588"/>
                    </a:lnTo>
                    <a:lnTo>
                      <a:pt x="2548" y="618"/>
                    </a:lnTo>
                    <a:lnTo>
                      <a:pt x="2615" y="650"/>
                    </a:lnTo>
                    <a:lnTo>
                      <a:pt x="3009" y="384"/>
                    </a:lnTo>
                    <a:lnTo>
                      <a:pt x="3028" y="373"/>
                    </a:lnTo>
                    <a:lnTo>
                      <a:pt x="3050" y="368"/>
                    </a:lnTo>
                    <a:lnTo>
                      <a:pt x="3072" y="368"/>
                    </a:lnTo>
                    <a:lnTo>
                      <a:pt x="3094" y="373"/>
                    </a:lnTo>
                    <a:lnTo>
                      <a:pt x="3113" y="381"/>
                    </a:lnTo>
                    <a:lnTo>
                      <a:pt x="3131" y="394"/>
                    </a:lnTo>
                    <a:lnTo>
                      <a:pt x="3463" y="725"/>
                    </a:lnTo>
                    <a:lnTo>
                      <a:pt x="3476" y="742"/>
                    </a:lnTo>
                    <a:lnTo>
                      <a:pt x="3484" y="761"/>
                    </a:lnTo>
                    <a:lnTo>
                      <a:pt x="3489" y="783"/>
                    </a:lnTo>
                    <a:lnTo>
                      <a:pt x="3489" y="805"/>
                    </a:lnTo>
                    <a:lnTo>
                      <a:pt x="3484" y="826"/>
                    </a:lnTo>
                    <a:lnTo>
                      <a:pt x="3475" y="845"/>
                    </a:lnTo>
                    <a:lnTo>
                      <a:pt x="3205" y="1237"/>
                    </a:lnTo>
                    <a:lnTo>
                      <a:pt x="3249" y="1322"/>
                    </a:lnTo>
                    <a:lnTo>
                      <a:pt x="3285" y="1412"/>
                    </a:lnTo>
                    <a:lnTo>
                      <a:pt x="3316" y="1504"/>
                    </a:lnTo>
                    <a:lnTo>
                      <a:pt x="3782" y="1590"/>
                    </a:lnTo>
                    <a:lnTo>
                      <a:pt x="3802" y="1597"/>
                    </a:lnTo>
                    <a:lnTo>
                      <a:pt x="3821" y="1609"/>
                    </a:lnTo>
                    <a:lnTo>
                      <a:pt x="3836" y="1624"/>
                    </a:lnTo>
                    <a:lnTo>
                      <a:pt x="3848" y="1643"/>
                    </a:lnTo>
                    <a:lnTo>
                      <a:pt x="3857" y="1664"/>
                    </a:lnTo>
                    <a:lnTo>
                      <a:pt x="3859" y="1684"/>
                    </a:lnTo>
                    <a:lnTo>
                      <a:pt x="3859" y="2150"/>
                    </a:lnTo>
                    <a:lnTo>
                      <a:pt x="3857" y="2172"/>
                    </a:lnTo>
                    <a:lnTo>
                      <a:pt x="3848" y="2192"/>
                    </a:lnTo>
                    <a:lnTo>
                      <a:pt x="3836" y="2212"/>
                    </a:lnTo>
                    <a:lnTo>
                      <a:pt x="3821" y="2226"/>
                    </a:lnTo>
                    <a:lnTo>
                      <a:pt x="3802" y="2238"/>
                    </a:lnTo>
                    <a:lnTo>
                      <a:pt x="3782" y="2244"/>
                    </a:lnTo>
                    <a:lnTo>
                      <a:pt x="3316" y="2332"/>
                    </a:lnTo>
                    <a:lnTo>
                      <a:pt x="3285" y="2426"/>
                    </a:lnTo>
                    <a:lnTo>
                      <a:pt x="3247" y="2517"/>
                    </a:lnTo>
                    <a:lnTo>
                      <a:pt x="3204" y="2605"/>
                    </a:lnTo>
                    <a:lnTo>
                      <a:pt x="3470" y="2992"/>
                    </a:lnTo>
                    <a:lnTo>
                      <a:pt x="3480" y="3011"/>
                    </a:lnTo>
                    <a:lnTo>
                      <a:pt x="3484" y="3031"/>
                    </a:lnTo>
                    <a:lnTo>
                      <a:pt x="3484" y="3054"/>
                    </a:lnTo>
                    <a:lnTo>
                      <a:pt x="3481" y="3074"/>
                    </a:lnTo>
                    <a:lnTo>
                      <a:pt x="3471" y="3095"/>
                    </a:lnTo>
                    <a:lnTo>
                      <a:pt x="3458" y="3112"/>
                    </a:lnTo>
                    <a:lnTo>
                      <a:pt x="3126" y="3442"/>
                    </a:lnTo>
                    <a:lnTo>
                      <a:pt x="3109" y="3455"/>
                    </a:lnTo>
                    <a:lnTo>
                      <a:pt x="3089" y="3464"/>
                    </a:lnTo>
                    <a:lnTo>
                      <a:pt x="3067" y="3469"/>
                    </a:lnTo>
                    <a:lnTo>
                      <a:pt x="3045" y="3467"/>
                    </a:lnTo>
                    <a:lnTo>
                      <a:pt x="3024" y="3463"/>
                    </a:lnTo>
                    <a:lnTo>
                      <a:pt x="3004" y="3453"/>
                    </a:lnTo>
                    <a:lnTo>
                      <a:pt x="2612" y="3187"/>
                    </a:lnTo>
                    <a:lnTo>
                      <a:pt x="2524" y="3230"/>
                    </a:lnTo>
                    <a:lnTo>
                      <a:pt x="2433" y="3267"/>
                    </a:lnTo>
                    <a:lnTo>
                      <a:pt x="2339" y="3298"/>
                    </a:lnTo>
                    <a:lnTo>
                      <a:pt x="2252" y="3758"/>
                    </a:lnTo>
                    <a:lnTo>
                      <a:pt x="2245" y="3779"/>
                    </a:lnTo>
                    <a:lnTo>
                      <a:pt x="2233" y="3797"/>
                    </a:lnTo>
                    <a:lnTo>
                      <a:pt x="2218" y="3812"/>
                    </a:lnTo>
                    <a:lnTo>
                      <a:pt x="2199" y="3826"/>
                    </a:lnTo>
                    <a:lnTo>
                      <a:pt x="2178" y="3833"/>
                    </a:lnTo>
                    <a:lnTo>
                      <a:pt x="2156" y="3835"/>
                    </a:lnTo>
                    <a:lnTo>
                      <a:pt x="1688" y="3835"/>
                    </a:lnTo>
                    <a:lnTo>
                      <a:pt x="1666" y="3833"/>
                    </a:lnTo>
                    <a:lnTo>
                      <a:pt x="1646" y="3826"/>
                    </a:lnTo>
                    <a:lnTo>
                      <a:pt x="1627" y="3812"/>
                    </a:lnTo>
                    <a:lnTo>
                      <a:pt x="1612" y="3797"/>
                    </a:lnTo>
                    <a:lnTo>
                      <a:pt x="1600" y="3779"/>
                    </a:lnTo>
                    <a:lnTo>
                      <a:pt x="1593" y="3758"/>
                    </a:lnTo>
                    <a:lnTo>
                      <a:pt x="1506" y="3293"/>
                    </a:lnTo>
                    <a:lnTo>
                      <a:pt x="1415" y="3263"/>
                    </a:lnTo>
                    <a:lnTo>
                      <a:pt x="1327" y="3227"/>
                    </a:lnTo>
                    <a:lnTo>
                      <a:pt x="1242" y="3185"/>
                    </a:lnTo>
                    <a:lnTo>
                      <a:pt x="856" y="3447"/>
                    </a:lnTo>
                    <a:lnTo>
                      <a:pt x="837" y="3458"/>
                    </a:lnTo>
                    <a:lnTo>
                      <a:pt x="815" y="3463"/>
                    </a:lnTo>
                    <a:lnTo>
                      <a:pt x="793" y="3463"/>
                    </a:lnTo>
                    <a:lnTo>
                      <a:pt x="771" y="3458"/>
                    </a:lnTo>
                    <a:lnTo>
                      <a:pt x="751" y="3449"/>
                    </a:lnTo>
                    <a:lnTo>
                      <a:pt x="734" y="3436"/>
                    </a:lnTo>
                    <a:lnTo>
                      <a:pt x="401" y="3107"/>
                    </a:lnTo>
                    <a:lnTo>
                      <a:pt x="388" y="3089"/>
                    </a:lnTo>
                    <a:lnTo>
                      <a:pt x="380" y="3070"/>
                    </a:lnTo>
                    <a:lnTo>
                      <a:pt x="375" y="3048"/>
                    </a:lnTo>
                    <a:lnTo>
                      <a:pt x="376" y="3025"/>
                    </a:lnTo>
                    <a:lnTo>
                      <a:pt x="381" y="3005"/>
                    </a:lnTo>
                    <a:lnTo>
                      <a:pt x="390" y="2986"/>
                    </a:lnTo>
                    <a:lnTo>
                      <a:pt x="655" y="2601"/>
                    </a:lnTo>
                    <a:lnTo>
                      <a:pt x="612" y="2514"/>
                    </a:lnTo>
                    <a:lnTo>
                      <a:pt x="574" y="2424"/>
                    </a:lnTo>
                    <a:lnTo>
                      <a:pt x="543" y="2332"/>
                    </a:lnTo>
                    <a:lnTo>
                      <a:pt x="78" y="2244"/>
                    </a:lnTo>
                    <a:lnTo>
                      <a:pt x="58" y="2238"/>
                    </a:lnTo>
                    <a:lnTo>
                      <a:pt x="38" y="2226"/>
                    </a:lnTo>
                    <a:lnTo>
                      <a:pt x="23" y="2212"/>
                    </a:lnTo>
                    <a:lnTo>
                      <a:pt x="11" y="2192"/>
                    </a:lnTo>
                    <a:lnTo>
                      <a:pt x="3" y="2172"/>
                    </a:lnTo>
                    <a:lnTo>
                      <a:pt x="0" y="2150"/>
                    </a:lnTo>
                    <a:lnTo>
                      <a:pt x="0" y="1684"/>
                    </a:lnTo>
                    <a:lnTo>
                      <a:pt x="3" y="1664"/>
                    </a:lnTo>
                    <a:lnTo>
                      <a:pt x="11" y="1643"/>
                    </a:lnTo>
                    <a:lnTo>
                      <a:pt x="23" y="1624"/>
                    </a:lnTo>
                    <a:lnTo>
                      <a:pt x="38" y="1609"/>
                    </a:lnTo>
                    <a:lnTo>
                      <a:pt x="58" y="1597"/>
                    </a:lnTo>
                    <a:lnTo>
                      <a:pt x="78" y="1590"/>
                    </a:lnTo>
                    <a:lnTo>
                      <a:pt x="543" y="1504"/>
                    </a:lnTo>
                    <a:lnTo>
                      <a:pt x="574" y="1414"/>
                    </a:lnTo>
                    <a:lnTo>
                      <a:pt x="611" y="1325"/>
                    </a:lnTo>
                    <a:lnTo>
                      <a:pt x="653" y="1239"/>
                    </a:lnTo>
                    <a:lnTo>
                      <a:pt x="386" y="851"/>
                    </a:lnTo>
                    <a:lnTo>
                      <a:pt x="376" y="832"/>
                    </a:lnTo>
                    <a:lnTo>
                      <a:pt x="370" y="810"/>
                    </a:lnTo>
                    <a:lnTo>
                      <a:pt x="370" y="789"/>
                    </a:lnTo>
                    <a:lnTo>
                      <a:pt x="375" y="767"/>
                    </a:lnTo>
                    <a:lnTo>
                      <a:pt x="383" y="747"/>
                    </a:lnTo>
                    <a:lnTo>
                      <a:pt x="397" y="730"/>
                    </a:lnTo>
                    <a:lnTo>
                      <a:pt x="729" y="400"/>
                    </a:lnTo>
                    <a:lnTo>
                      <a:pt x="746" y="387"/>
                    </a:lnTo>
                    <a:lnTo>
                      <a:pt x="767" y="378"/>
                    </a:lnTo>
                    <a:lnTo>
                      <a:pt x="787" y="374"/>
                    </a:lnTo>
                    <a:lnTo>
                      <a:pt x="810" y="374"/>
                    </a:lnTo>
                    <a:lnTo>
                      <a:pt x="832" y="379"/>
                    </a:lnTo>
                    <a:lnTo>
                      <a:pt x="851" y="388"/>
                    </a:lnTo>
                    <a:lnTo>
                      <a:pt x="1240" y="653"/>
                    </a:lnTo>
                    <a:lnTo>
                      <a:pt x="1325" y="611"/>
                    </a:lnTo>
                    <a:lnTo>
                      <a:pt x="1414" y="574"/>
                    </a:lnTo>
                    <a:lnTo>
                      <a:pt x="1506" y="542"/>
                    </a:lnTo>
                    <a:lnTo>
                      <a:pt x="1593" y="78"/>
                    </a:lnTo>
                    <a:lnTo>
                      <a:pt x="1600" y="58"/>
                    </a:lnTo>
                    <a:lnTo>
                      <a:pt x="1611" y="39"/>
                    </a:lnTo>
                    <a:lnTo>
                      <a:pt x="1627" y="23"/>
                    </a:lnTo>
                    <a:lnTo>
                      <a:pt x="1645" y="11"/>
                    </a:lnTo>
                    <a:lnTo>
                      <a:pt x="1665" y="4"/>
                    </a:lnTo>
                    <a:lnTo>
                      <a:pt x="168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ru-RU" sz="135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2" name="添加标题"/>
            <p:cNvSpPr txBox="1"/>
            <p:nvPr/>
          </p:nvSpPr>
          <p:spPr>
            <a:xfrm>
              <a:off x="2098113" y="2268463"/>
              <a:ext cx="2250193" cy="12234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r">
                <a:lnSpc>
                  <a:spcPct val="150000"/>
                </a:lnSpc>
              </a:pPr>
              <a:r>
                <a:rPr lang="zh-CN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您的内容打在这里，或者通过复制您的文本后，在此框中选择粘贴，并选择只保留文字。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7709671" y="2663613"/>
            <a:ext cx="2846488" cy="1223412"/>
            <a:chOff x="7709671" y="2663612"/>
            <a:chExt cx="2846488" cy="1223411"/>
          </a:xfrm>
        </p:grpSpPr>
        <p:grpSp>
          <p:nvGrpSpPr>
            <p:cNvPr id="94" name="Группа 398"/>
            <p:cNvGrpSpPr/>
            <p:nvPr/>
          </p:nvGrpSpPr>
          <p:grpSpPr>
            <a:xfrm>
              <a:off x="7709671" y="2884804"/>
              <a:ext cx="433291" cy="500502"/>
              <a:chOff x="5886450" y="3211513"/>
              <a:chExt cx="1535113" cy="1773238"/>
            </a:xfrm>
            <a:solidFill>
              <a:schemeClr val="accent4"/>
            </a:solidFill>
          </p:grpSpPr>
          <p:sp>
            <p:nvSpPr>
              <p:cNvPr id="95" name="Freeform 356"/>
              <p:cNvSpPr>
                <a:spLocks noEditPoints="1"/>
              </p:cNvSpPr>
              <p:nvPr/>
            </p:nvSpPr>
            <p:spPr bwMode="auto">
              <a:xfrm>
                <a:off x="5886450" y="3211513"/>
                <a:ext cx="1531938" cy="773113"/>
              </a:xfrm>
              <a:custGeom>
                <a:avLst/>
                <a:gdLst>
                  <a:gd name="T0" fmla="*/ 628 w 2895"/>
                  <a:gd name="T1" fmla="*/ 277 h 1460"/>
                  <a:gd name="T2" fmla="*/ 483 w 2895"/>
                  <a:gd name="T3" fmla="*/ 336 h 1460"/>
                  <a:gd name="T4" fmla="*/ 369 w 2895"/>
                  <a:gd name="T5" fmla="*/ 438 h 1460"/>
                  <a:gd name="T6" fmla="*/ 293 w 2895"/>
                  <a:gd name="T7" fmla="*/ 573 h 1460"/>
                  <a:gd name="T8" fmla="*/ 266 w 2895"/>
                  <a:gd name="T9" fmla="*/ 730 h 1460"/>
                  <a:gd name="T10" fmla="*/ 293 w 2895"/>
                  <a:gd name="T11" fmla="*/ 888 h 1460"/>
                  <a:gd name="T12" fmla="*/ 369 w 2895"/>
                  <a:gd name="T13" fmla="*/ 1021 h 1460"/>
                  <a:gd name="T14" fmla="*/ 483 w 2895"/>
                  <a:gd name="T15" fmla="*/ 1123 h 1460"/>
                  <a:gd name="T16" fmla="*/ 628 w 2895"/>
                  <a:gd name="T17" fmla="*/ 1184 h 1460"/>
                  <a:gd name="T18" fmla="*/ 789 w 2895"/>
                  <a:gd name="T19" fmla="*/ 1193 h 1460"/>
                  <a:gd name="T20" fmla="*/ 941 w 2895"/>
                  <a:gd name="T21" fmla="*/ 1149 h 1460"/>
                  <a:gd name="T22" fmla="*/ 1066 w 2895"/>
                  <a:gd name="T23" fmla="*/ 1060 h 1460"/>
                  <a:gd name="T24" fmla="*/ 1156 w 2895"/>
                  <a:gd name="T25" fmla="*/ 935 h 1460"/>
                  <a:gd name="T26" fmla="*/ 1201 w 2895"/>
                  <a:gd name="T27" fmla="*/ 785 h 1460"/>
                  <a:gd name="T28" fmla="*/ 1191 w 2895"/>
                  <a:gd name="T29" fmla="*/ 623 h 1460"/>
                  <a:gd name="T30" fmla="*/ 1131 w 2895"/>
                  <a:gd name="T31" fmla="*/ 480 h 1460"/>
                  <a:gd name="T32" fmla="*/ 1028 w 2895"/>
                  <a:gd name="T33" fmla="*/ 366 h 1460"/>
                  <a:gd name="T34" fmla="*/ 893 w 2895"/>
                  <a:gd name="T35" fmla="*/ 291 h 1460"/>
                  <a:gd name="T36" fmla="*/ 734 w 2895"/>
                  <a:gd name="T37" fmla="*/ 264 h 1460"/>
                  <a:gd name="T38" fmla="*/ 2231 w 2895"/>
                  <a:gd name="T39" fmla="*/ 3 h 1460"/>
                  <a:gd name="T40" fmla="*/ 2431 w 2895"/>
                  <a:gd name="T41" fmla="*/ 51 h 1460"/>
                  <a:gd name="T42" fmla="*/ 2605 w 2895"/>
                  <a:gd name="T43" fmla="*/ 149 h 1460"/>
                  <a:gd name="T44" fmla="*/ 2745 w 2895"/>
                  <a:gd name="T45" fmla="*/ 289 h 1460"/>
                  <a:gd name="T46" fmla="*/ 2844 w 2895"/>
                  <a:gd name="T47" fmla="*/ 462 h 1460"/>
                  <a:gd name="T48" fmla="*/ 2892 w 2895"/>
                  <a:gd name="T49" fmla="*/ 659 h 1460"/>
                  <a:gd name="T50" fmla="*/ 2882 w 2895"/>
                  <a:gd name="T51" fmla="*/ 868 h 1460"/>
                  <a:gd name="T52" fmla="*/ 2817 w 2895"/>
                  <a:gd name="T53" fmla="*/ 1060 h 1460"/>
                  <a:gd name="T54" fmla="*/ 2704 w 2895"/>
                  <a:gd name="T55" fmla="*/ 1222 h 1460"/>
                  <a:gd name="T56" fmla="*/ 2551 w 2895"/>
                  <a:gd name="T57" fmla="*/ 1348 h 1460"/>
                  <a:gd name="T58" fmla="*/ 2367 w 2895"/>
                  <a:gd name="T59" fmla="*/ 1431 h 1460"/>
                  <a:gd name="T60" fmla="*/ 2161 w 2895"/>
                  <a:gd name="T61" fmla="*/ 1460 h 1460"/>
                  <a:gd name="T62" fmla="*/ 595 w 2895"/>
                  <a:gd name="T63" fmla="*/ 1447 h 1460"/>
                  <a:gd name="T64" fmla="*/ 403 w 2895"/>
                  <a:gd name="T65" fmla="*/ 1381 h 1460"/>
                  <a:gd name="T66" fmla="*/ 239 w 2895"/>
                  <a:gd name="T67" fmla="*/ 1269 h 1460"/>
                  <a:gd name="T68" fmla="*/ 111 w 2895"/>
                  <a:gd name="T69" fmla="*/ 1117 h 1460"/>
                  <a:gd name="T70" fmla="*/ 29 w 2895"/>
                  <a:gd name="T71" fmla="*/ 935 h 1460"/>
                  <a:gd name="T72" fmla="*/ 0 w 2895"/>
                  <a:gd name="T73" fmla="*/ 730 h 1460"/>
                  <a:gd name="T74" fmla="*/ 29 w 2895"/>
                  <a:gd name="T75" fmla="*/ 525 h 1460"/>
                  <a:gd name="T76" fmla="*/ 111 w 2895"/>
                  <a:gd name="T77" fmla="*/ 343 h 1460"/>
                  <a:gd name="T78" fmla="*/ 239 w 2895"/>
                  <a:gd name="T79" fmla="*/ 191 h 1460"/>
                  <a:gd name="T80" fmla="*/ 403 w 2895"/>
                  <a:gd name="T81" fmla="*/ 78 h 1460"/>
                  <a:gd name="T82" fmla="*/ 595 w 2895"/>
                  <a:gd name="T83" fmla="*/ 14 h 14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895" h="1460">
                    <a:moveTo>
                      <a:pt x="734" y="264"/>
                    </a:moveTo>
                    <a:lnTo>
                      <a:pt x="680" y="267"/>
                    </a:lnTo>
                    <a:lnTo>
                      <a:pt x="628" y="277"/>
                    </a:lnTo>
                    <a:lnTo>
                      <a:pt x="576" y="291"/>
                    </a:lnTo>
                    <a:lnTo>
                      <a:pt x="528" y="311"/>
                    </a:lnTo>
                    <a:lnTo>
                      <a:pt x="483" y="336"/>
                    </a:lnTo>
                    <a:lnTo>
                      <a:pt x="442" y="366"/>
                    </a:lnTo>
                    <a:lnTo>
                      <a:pt x="403" y="400"/>
                    </a:lnTo>
                    <a:lnTo>
                      <a:pt x="369" y="438"/>
                    </a:lnTo>
                    <a:lnTo>
                      <a:pt x="339" y="480"/>
                    </a:lnTo>
                    <a:lnTo>
                      <a:pt x="313" y="525"/>
                    </a:lnTo>
                    <a:lnTo>
                      <a:pt x="293" y="573"/>
                    </a:lnTo>
                    <a:lnTo>
                      <a:pt x="278" y="623"/>
                    </a:lnTo>
                    <a:lnTo>
                      <a:pt x="269" y="675"/>
                    </a:lnTo>
                    <a:lnTo>
                      <a:pt x="266" y="730"/>
                    </a:lnTo>
                    <a:lnTo>
                      <a:pt x="269" y="785"/>
                    </a:lnTo>
                    <a:lnTo>
                      <a:pt x="278" y="837"/>
                    </a:lnTo>
                    <a:lnTo>
                      <a:pt x="293" y="888"/>
                    </a:lnTo>
                    <a:lnTo>
                      <a:pt x="313" y="935"/>
                    </a:lnTo>
                    <a:lnTo>
                      <a:pt x="339" y="980"/>
                    </a:lnTo>
                    <a:lnTo>
                      <a:pt x="369" y="1021"/>
                    </a:lnTo>
                    <a:lnTo>
                      <a:pt x="403" y="1060"/>
                    </a:lnTo>
                    <a:lnTo>
                      <a:pt x="442" y="1094"/>
                    </a:lnTo>
                    <a:lnTo>
                      <a:pt x="483" y="1123"/>
                    </a:lnTo>
                    <a:lnTo>
                      <a:pt x="528" y="1149"/>
                    </a:lnTo>
                    <a:lnTo>
                      <a:pt x="576" y="1169"/>
                    </a:lnTo>
                    <a:lnTo>
                      <a:pt x="628" y="1184"/>
                    </a:lnTo>
                    <a:lnTo>
                      <a:pt x="680" y="1193"/>
                    </a:lnTo>
                    <a:lnTo>
                      <a:pt x="734" y="1196"/>
                    </a:lnTo>
                    <a:lnTo>
                      <a:pt x="789" y="1193"/>
                    </a:lnTo>
                    <a:lnTo>
                      <a:pt x="842" y="1184"/>
                    </a:lnTo>
                    <a:lnTo>
                      <a:pt x="893" y="1169"/>
                    </a:lnTo>
                    <a:lnTo>
                      <a:pt x="941" y="1149"/>
                    </a:lnTo>
                    <a:lnTo>
                      <a:pt x="986" y="1123"/>
                    </a:lnTo>
                    <a:lnTo>
                      <a:pt x="1028" y="1094"/>
                    </a:lnTo>
                    <a:lnTo>
                      <a:pt x="1066" y="1060"/>
                    </a:lnTo>
                    <a:lnTo>
                      <a:pt x="1101" y="1021"/>
                    </a:lnTo>
                    <a:lnTo>
                      <a:pt x="1131" y="980"/>
                    </a:lnTo>
                    <a:lnTo>
                      <a:pt x="1156" y="935"/>
                    </a:lnTo>
                    <a:lnTo>
                      <a:pt x="1176" y="888"/>
                    </a:lnTo>
                    <a:lnTo>
                      <a:pt x="1191" y="837"/>
                    </a:lnTo>
                    <a:lnTo>
                      <a:pt x="1201" y="785"/>
                    </a:lnTo>
                    <a:lnTo>
                      <a:pt x="1204" y="730"/>
                    </a:lnTo>
                    <a:lnTo>
                      <a:pt x="1201" y="675"/>
                    </a:lnTo>
                    <a:lnTo>
                      <a:pt x="1191" y="623"/>
                    </a:lnTo>
                    <a:lnTo>
                      <a:pt x="1176" y="573"/>
                    </a:lnTo>
                    <a:lnTo>
                      <a:pt x="1156" y="525"/>
                    </a:lnTo>
                    <a:lnTo>
                      <a:pt x="1131" y="480"/>
                    </a:lnTo>
                    <a:lnTo>
                      <a:pt x="1101" y="438"/>
                    </a:lnTo>
                    <a:lnTo>
                      <a:pt x="1066" y="400"/>
                    </a:lnTo>
                    <a:lnTo>
                      <a:pt x="1028" y="366"/>
                    </a:lnTo>
                    <a:lnTo>
                      <a:pt x="986" y="336"/>
                    </a:lnTo>
                    <a:lnTo>
                      <a:pt x="941" y="311"/>
                    </a:lnTo>
                    <a:lnTo>
                      <a:pt x="893" y="291"/>
                    </a:lnTo>
                    <a:lnTo>
                      <a:pt x="842" y="277"/>
                    </a:lnTo>
                    <a:lnTo>
                      <a:pt x="789" y="267"/>
                    </a:lnTo>
                    <a:lnTo>
                      <a:pt x="734" y="264"/>
                    </a:lnTo>
                    <a:close/>
                    <a:moveTo>
                      <a:pt x="734" y="0"/>
                    </a:moveTo>
                    <a:lnTo>
                      <a:pt x="2161" y="0"/>
                    </a:lnTo>
                    <a:lnTo>
                      <a:pt x="2231" y="3"/>
                    </a:lnTo>
                    <a:lnTo>
                      <a:pt x="2300" y="14"/>
                    </a:lnTo>
                    <a:lnTo>
                      <a:pt x="2367" y="30"/>
                    </a:lnTo>
                    <a:lnTo>
                      <a:pt x="2431" y="51"/>
                    </a:lnTo>
                    <a:lnTo>
                      <a:pt x="2492" y="78"/>
                    </a:lnTo>
                    <a:lnTo>
                      <a:pt x="2551" y="111"/>
                    </a:lnTo>
                    <a:lnTo>
                      <a:pt x="2605" y="149"/>
                    </a:lnTo>
                    <a:lnTo>
                      <a:pt x="2657" y="191"/>
                    </a:lnTo>
                    <a:lnTo>
                      <a:pt x="2703" y="238"/>
                    </a:lnTo>
                    <a:lnTo>
                      <a:pt x="2745" y="289"/>
                    </a:lnTo>
                    <a:lnTo>
                      <a:pt x="2784" y="343"/>
                    </a:lnTo>
                    <a:lnTo>
                      <a:pt x="2817" y="400"/>
                    </a:lnTo>
                    <a:lnTo>
                      <a:pt x="2844" y="462"/>
                    </a:lnTo>
                    <a:lnTo>
                      <a:pt x="2866" y="525"/>
                    </a:lnTo>
                    <a:lnTo>
                      <a:pt x="2882" y="591"/>
                    </a:lnTo>
                    <a:lnTo>
                      <a:pt x="2892" y="659"/>
                    </a:lnTo>
                    <a:lnTo>
                      <a:pt x="2895" y="730"/>
                    </a:lnTo>
                    <a:lnTo>
                      <a:pt x="2892" y="801"/>
                    </a:lnTo>
                    <a:lnTo>
                      <a:pt x="2882" y="868"/>
                    </a:lnTo>
                    <a:lnTo>
                      <a:pt x="2866" y="935"/>
                    </a:lnTo>
                    <a:lnTo>
                      <a:pt x="2844" y="999"/>
                    </a:lnTo>
                    <a:lnTo>
                      <a:pt x="2817" y="1060"/>
                    </a:lnTo>
                    <a:lnTo>
                      <a:pt x="2784" y="1117"/>
                    </a:lnTo>
                    <a:lnTo>
                      <a:pt x="2745" y="1171"/>
                    </a:lnTo>
                    <a:lnTo>
                      <a:pt x="2704" y="1222"/>
                    </a:lnTo>
                    <a:lnTo>
                      <a:pt x="2657" y="1269"/>
                    </a:lnTo>
                    <a:lnTo>
                      <a:pt x="2605" y="1311"/>
                    </a:lnTo>
                    <a:lnTo>
                      <a:pt x="2551" y="1348"/>
                    </a:lnTo>
                    <a:lnTo>
                      <a:pt x="2492" y="1381"/>
                    </a:lnTo>
                    <a:lnTo>
                      <a:pt x="2431" y="1409"/>
                    </a:lnTo>
                    <a:lnTo>
                      <a:pt x="2367" y="1431"/>
                    </a:lnTo>
                    <a:lnTo>
                      <a:pt x="2301" y="1447"/>
                    </a:lnTo>
                    <a:lnTo>
                      <a:pt x="2231" y="1457"/>
                    </a:lnTo>
                    <a:lnTo>
                      <a:pt x="2161" y="1460"/>
                    </a:lnTo>
                    <a:lnTo>
                      <a:pt x="734" y="1460"/>
                    </a:lnTo>
                    <a:lnTo>
                      <a:pt x="664" y="1457"/>
                    </a:lnTo>
                    <a:lnTo>
                      <a:pt x="595" y="1447"/>
                    </a:lnTo>
                    <a:lnTo>
                      <a:pt x="528" y="1431"/>
                    </a:lnTo>
                    <a:lnTo>
                      <a:pt x="464" y="1409"/>
                    </a:lnTo>
                    <a:lnTo>
                      <a:pt x="403" y="1381"/>
                    </a:lnTo>
                    <a:lnTo>
                      <a:pt x="344" y="1348"/>
                    </a:lnTo>
                    <a:lnTo>
                      <a:pt x="290" y="1311"/>
                    </a:lnTo>
                    <a:lnTo>
                      <a:pt x="239" y="1269"/>
                    </a:lnTo>
                    <a:lnTo>
                      <a:pt x="192" y="1222"/>
                    </a:lnTo>
                    <a:lnTo>
                      <a:pt x="150" y="1171"/>
                    </a:lnTo>
                    <a:lnTo>
                      <a:pt x="111" y="1117"/>
                    </a:lnTo>
                    <a:lnTo>
                      <a:pt x="79" y="1060"/>
                    </a:lnTo>
                    <a:lnTo>
                      <a:pt x="51" y="999"/>
                    </a:lnTo>
                    <a:lnTo>
                      <a:pt x="29" y="935"/>
                    </a:lnTo>
                    <a:lnTo>
                      <a:pt x="13" y="868"/>
                    </a:lnTo>
                    <a:lnTo>
                      <a:pt x="3" y="801"/>
                    </a:lnTo>
                    <a:lnTo>
                      <a:pt x="0" y="730"/>
                    </a:lnTo>
                    <a:lnTo>
                      <a:pt x="3" y="659"/>
                    </a:lnTo>
                    <a:lnTo>
                      <a:pt x="13" y="591"/>
                    </a:lnTo>
                    <a:lnTo>
                      <a:pt x="29" y="525"/>
                    </a:lnTo>
                    <a:lnTo>
                      <a:pt x="51" y="462"/>
                    </a:lnTo>
                    <a:lnTo>
                      <a:pt x="79" y="400"/>
                    </a:lnTo>
                    <a:lnTo>
                      <a:pt x="111" y="343"/>
                    </a:lnTo>
                    <a:lnTo>
                      <a:pt x="150" y="289"/>
                    </a:lnTo>
                    <a:lnTo>
                      <a:pt x="192" y="238"/>
                    </a:lnTo>
                    <a:lnTo>
                      <a:pt x="239" y="191"/>
                    </a:lnTo>
                    <a:lnTo>
                      <a:pt x="290" y="149"/>
                    </a:lnTo>
                    <a:lnTo>
                      <a:pt x="344" y="111"/>
                    </a:lnTo>
                    <a:lnTo>
                      <a:pt x="403" y="78"/>
                    </a:lnTo>
                    <a:lnTo>
                      <a:pt x="464" y="51"/>
                    </a:lnTo>
                    <a:lnTo>
                      <a:pt x="528" y="30"/>
                    </a:lnTo>
                    <a:lnTo>
                      <a:pt x="595" y="14"/>
                    </a:lnTo>
                    <a:lnTo>
                      <a:pt x="664" y="3"/>
                    </a:lnTo>
                    <a:lnTo>
                      <a:pt x="7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ru-RU" sz="135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6" name="Freeform 357"/>
              <p:cNvSpPr>
                <a:spLocks noEditPoints="1"/>
              </p:cNvSpPr>
              <p:nvPr/>
            </p:nvSpPr>
            <p:spPr bwMode="auto">
              <a:xfrm>
                <a:off x="5889625" y="4211638"/>
                <a:ext cx="1531938" cy="773113"/>
              </a:xfrm>
              <a:custGeom>
                <a:avLst/>
                <a:gdLst>
                  <a:gd name="T0" fmla="*/ 2053 w 2895"/>
                  <a:gd name="T1" fmla="*/ 276 h 1460"/>
                  <a:gd name="T2" fmla="*/ 1910 w 2895"/>
                  <a:gd name="T3" fmla="*/ 337 h 1460"/>
                  <a:gd name="T4" fmla="*/ 1795 w 2895"/>
                  <a:gd name="T5" fmla="*/ 438 h 1460"/>
                  <a:gd name="T6" fmla="*/ 1719 w 2895"/>
                  <a:gd name="T7" fmla="*/ 572 h 1460"/>
                  <a:gd name="T8" fmla="*/ 1692 w 2895"/>
                  <a:gd name="T9" fmla="*/ 729 h 1460"/>
                  <a:gd name="T10" fmla="*/ 1719 w 2895"/>
                  <a:gd name="T11" fmla="*/ 887 h 1460"/>
                  <a:gd name="T12" fmla="*/ 1795 w 2895"/>
                  <a:gd name="T13" fmla="*/ 1020 h 1460"/>
                  <a:gd name="T14" fmla="*/ 1910 w 2895"/>
                  <a:gd name="T15" fmla="*/ 1122 h 1460"/>
                  <a:gd name="T16" fmla="*/ 2053 w 2895"/>
                  <a:gd name="T17" fmla="*/ 1183 h 1460"/>
                  <a:gd name="T18" fmla="*/ 2216 w 2895"/>
                  <a:gd name="T19" fmla="*/ 1192 h 1460"/>
                  <a:gd name="T20" fmla="*/ 2367 w 2895"/>
                  <a:gd name="T21" fmla="*/ 1148 h 1460"/>
                  <a:gd name="T22" fmla="*/ 2492 w 2895"/>
                  <a:gd name="T23" fmla="*/ 1059 h 1460"/>
                  <a:gd name="T24" fmla="*/ 2582 w 2895"/>
                  <a:gd name="T25" fmla="*/ 934 h 1460"/>
                  <a:gd name="T26" fmla="*/ 2627 w 2895"/>
                  <a:gd name="T27" fmla="*/ 784 h 1460"/>
                  <a:gd name="T28" fmla="*/ 2617 w 2895"/>
                  <a:gd name="T29" fmla="*/ 622 h 1460"/>
                  <a:gd name="T30" fmla="*/ 2557 w 2895"/>
                  <a:gd name="T31" fmla="*/ 480 h 1460"/>
                  <a:gd name="T32" fmla="*/ 2454 w 2895"/>
                  <a:gd name="T33" fmla="*/ 366 h 1460"/>
                  <a:gd name="T34" fmla="*/ 2319 w 2895"/>
                  <a:gd name="T35" fmla="*/ 291 h 1460"/>
                  <a:gd name="T36" fmla="*/ 2161 w 2895"/>
                  <a:gd name="T37" fmla="*/ 263 h 1460"/>
                  <a:gd name="T38" fmla="*/ 2232 w 2895"/>
                  <a:gd name="T39" fmla="*/ 3 h 1460"/>
                  <a:gd name="T40" fmla="*/ 2431 w 2895"/>
                  <a:gd name="T41" fmla="*/ 51 h 1460"/>
                  <a:gd name="T42" fmla="*/ 2606 w 2895"/>
                  <a:gd name="T43" fmla="*/ 149 h 1460"/>
                  <a:gd name="T44" fmla="*/ 2746 w 2895"/>
                  <a:gd name="T45" fmla="*/ 288 h 1460"/>
                  <a:gd name="T46" fmla="*/ 2844 w 2895"/>
                  <a:gd name="T47" fmla="*/ 461 h 1460"/>
                  <a:gd name="T48" fmla="*/ 2892 w 2895"/>
                  <a:gd name="T49" fmla="*/ 659 h 1460"/>
                  <a:gd name="T50" fmla="*/ 2883 w 2895"/>
                  <a:gd name="T51" fmla="*/ 868 h 1460"/>
                  <a:gd name="T52" fmla="*/ 2817 w 2895"/>
                  <a:gd name="T53" fmla="*/ 1059 h 1460"/>
                  <a:gd name="T54" fmla="*/ 2704 w 2895"/>
                  <a:gd name="T55" fmla="*/ 1222 h 1460"/>
                  <a:gd name="T56" fmla="*/ 2551 w 2895"/>
                  <a:gd name="T57" fmla="*/ 1348 h 1460"/>
                  <a:gd name="T58" fmla="*/ 2367 w 2895"/>
                  <a:gd name="T59" fmla="*/ 1430 h 1460"/>
                  <a:gd name="T60" fmla="*/ 2161 w 2895"/>
                  <a:gd name="T61" fmla="*/ 1460 h 1460"/>
                  <a:gd name="T62" fmla="*/ 596 w 2895"/>
                  <a:gd name="T63" fmla="*/ 1446 h 1460"/>
                  <a:gd name="T64" fmla="*/ 403 w 2895"/>
                  <a:gd name="T65" fmla="*/ 1381 h 1460"/>
                  <a:gd name="T66" fmla="*/ 240 w 2895"/>
                  <a:gd name="T67" fmla="*/ 1269 h 1460"/>
                  <a:gd name="T68" fmla="*/ 113 w 2895"/>
                  <a:gd name="T69" fmla="*/ 1117 h 1460"/>
                  <a:gd name="T70" fmla="*/ 29 w 2895"/>
                  <a:gd name="T71" fmla="*/ 934 h 1460"/>
                  <a:gd name="T72" fmla="*/ 0 w 2895"/>
                  <a:gd name="T73" fmla="*/ 729 h 1460"/>
                  <a:gd name="T74" fmla="*/ 29 w 2895"/>
                  <a:gd name="T75" fmla="*/ 524 h 1460"/>
                  <a:gd name="T76" fmla="*/ 113 w 2895"/>
                  <a:gd name="T77" fmla="*/ 342 h 1460"/>
                  <a:gd name="T78" fmla="*/ 240 w 2895"/>
                  <a:gd name="T79" fmla="*/ 191 h 1460"/>
                  <a:gd name="T80" fmla="*/ 403 w 2895"/>
                  <a:gd name="T81" fmla="*/ 79 h 1460"/>
                  <a:gd name="T82" fmla="*/ 596 w 2895"/>
                  <a:gd name="T83" fmla="*/ 13 h 14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895" h="1460">
                    <a:moveTo>
                      <a:pt x="2161" y="263"/>
                    </a:moveTo>
                    <a:lnTo>
                      <a:pt x="2106" y="266"/>
                    </a:lnTo>
                    <a:lnTo>
                      <a:pt x="2053" y="276"/>
                    </a:lnTo>
                    <a:lnTo>
                      <a:pt x="2003" y="291"/>
                    </a:lnTo>
                    <a:lnTo>
                      <a:pt x="1955" y="311"/>
                    </a:lnTo>
                    <a:lnTo>
                      <a:pt x="1910" y="337"/>
                    </a:lnTo>
                    <a:lnTo>
                      <a:pt x="1868" y="366"/>
                    </a:lnTo>
                    <a:lnTo>
                      <a:pt x="1830" y="400"/>
                    </a:lnTo>
                    <a:lnTo>
                      <a:pt x="1795" y="438"/>
                    </a:lnTo>
                    <a:lnTo>
                      <a:pt x="1765" y="480"/>
                    </a:lnTo>
                    <a:lnTo>
                      <a:pt x="1740" y="524"/>
                    </a:lnTo>
                    <a:lnTo>
                      <a:pt x="1719" y="572"/>
                    </a:lnTo>
                    <a:lnTo>
                      <a:pt x="1705" y="622"/>
                    </a:lnTo>
                    <a:lnTo>
                      <a:pt x="1695" y="675"/>
                    </a:lnTo>
                    <a:lnTo>
                      <a:pt x="1692" y="729"/>
                    </a:lnTo>
                    <a:lnTo>
                      <a:pt x="1695" y="784"/>
                    </a:lnTo>
                    <a:lnTo>
                      <a:pt x="1705" y="837"/>
                    </a:lnTo>
                    <a:lnTo>
                      <a:pt x="1719" y="887"/>
                    </a:lnTo>
                    <a:lnTo>
                      <a:pt x="1740" y="934"/>
                    </a:lnTo>
                    <a:lnTo>
                      <a:pt x="1765" y="979"/>
                    </a:lnTo>
                    <a:lnTo>
                      <a:pt x="1795" y="1020"/>
                    </a:lnTo>
                    <a:lnTo>
                      <a:pt x="1830" y="1059"/>
                    </a:lnTo>
                    <a:lnTo>
                      <a:pt x="1868" y="1093"/>
                    </a:lnTo>
                    <a:lnTo>
                      <a:pt x="1910" y="1122"/>
                    </a:lnTo>
                    <a:lnTo>
                      <a:pt x="1955" y="1148"/>
                    </a:lnTo>
                    <a:lnTo>
                      <a:pt x="2003" y="1168"/>
                    </a:lnTo>
                    <a:lnTo>
                      <a:pt x="2053" y="1183"/>
                    </a:lnTo>
                    <a:lnTo>
                      <a:pt x="2106" y="1192"/>
                    </a:lnTo>
                    <a:lnTo>
                      <a:pt x="2161" y="1196"/>
                    </a:lnTo>
                    <a:lnTo>
                      <a:pt x="2216" y="1192"/>
                    </a:lnTo>
                    <a:lnTo>
                      <a:pt x="2269" y="1183"/>
                    </a:lnTo>
                    <a:lnTo>
                      <a:pt x="2319" y="1168"/>
                    </a:lnTo>
                    <a:lnTo>
                      <a:pt x="2367" y="1148"/>
                    </a:lnTo>
                    <a:lnTo>
                      <a:pt x="2412" y="1122"/>
                    </a:lnTo>
                    <a:lnTo>
                      <a:pt x="2454" y="1093"/>
                    </a:lnTo>
                    <a:lnTo>
                      <a:pt x="2492" y="1059"/>
                    </a:lnTo>
                    <a:lnTo>
                      <a:pt x="2527" y="1020"/>
                    </a:lnTo>
                    <a:lnTo>
                      <a:pt x="2557" y="979"/>
                    </a:lnTo>
                    <a:lnTo>
                      <a:pt x="2582" y="934"/>
                    </a:lnTo>
                    <a:lnTo>
                      <a:pt x="2603" y="887"/>
                    </a:lnTo>
                    <a:lnTo>
                      <a:pt x="2617" y="837"/>
                    </a:lnTo>
                    <a:lnTo>
                      <a:pt x="2627" y="784"/>
                    </a:lnTo>
                    <a:lnTo>
                      <a:pt x="2630" y="729"/>
                    </a:lnTo>
                    <a:lnTo>
                      <a:pt x="2627" y="675"/>
                    </a:lnTo>
                    <a:lnTo>
                      <a:pt x="2617" y="622"/>
                    </a:lnTo>
                    <a:lnTo>
                      <a:pt x="2603" y="572"/>
                    </a:lnTo>
                    <a:lnTo>
                      <a:pt x="2582" y="524"/>
                    </a:lnTo>
                    <a:lnTo>
                      <a:pt x="2557" y="480"/>
                    </a:lnTo>
                    <a:lnTo>
                      <a:pt x="2527" y="438"/>
                    </a:lnTo>
                    <a:lnTo>
                      <a:pt x="2492" y="400"/>
                    </a:lnTo>
                    <a:lnTo>
                      <a:pt x="2454" y="366"/>
                    </a:lnTo>
                    <a:lnTo>
                      <a:pt x="2412" y="337"/>
                    </a:lnTo>
                    <a:lnTo>
                      <a:pt x="2367" y="311"/>
                    </a:lnTo>
                    <a:lnTo>
                      <a:pt x="2319" y="291"/>
                    </a:lnTo>
                    <a:lnTo>
                      <a:pt x="2269" y="276"/>
                    </a:lnTo>
                    <a:lnTo>
                      <a:pt x="2216" y="266"/>
                    </a:lnTo>
                    <a:lnTo>
                      <a:pt x="2161" y="263"/>
                    </a:lnTo>
                    <a:close/>
                    <a:moveTo>
                      <a:pt x="735" y="0"/>
                    </a:moveTo>
                    <a:lnTo>
                      <a:pt x="2161" y="0"/>
                    </a:lnTo>
                    <a:lnTo>
                      <a:pt x="2232" y="3"/>
                    </a:lnTo>
                    <a:lnTo>
                      <a:pt x="2301" y="13"/>
                    </a:lnTo>
                    <a:lnTo>
                      <a:pt x="2367" y="29"/>
                    </a:lnTo>
                    <a:lnTo>
                      <a:pt x="2431" y="51"/>
                    </a:lnTo>
                    <a:lnTo>
                      <a:pt x="2492" y="79"/>
                    </a:lnTo>
                    <a:lnTo>
                      <a:pt x="2551" y="110"/>
                    </a:lnTo>
                    <a:lnTo>
                      <a:pt x="2606" y="149"/>
                    </a:lnTo>
                    <a:lnTo>
                      <a:pt x="2657" y="191"/>
                    </a:lnTo>
                    <a:lnTo>
                      <a:pt x="2704" y="237"/>
                    </a:lnTo>
                    <a:lnTo>
                      <a:pt x="2746" y="288"/>
                    </a:lnTo>
                    <a:lnTo>
                      <a:pt x="2784" y="342"/>
                    </a:lnTo>
                    <a:lnTo>
                      <a:pt x="2817" y="400"/>
                    </a:lnTo>
                    <a:lnTo>
                      <a:pt x="2844" y="461"/>
                    </a:lnTo>
                    <a:lnTo>
                      <a:pt x="2867" y="524"/>
                    </a:lnTo>
                    <a:lnTo>
                      <a:pt x="2883" y="590"/>
                    </a:lnTo>
                    <a:lnTo>
                      <a:pt x="2892" y="659"/>
                    </a:lnTo>
                    <a:lnTo>
                      <a:pt x="2895" y="729"/>
                    </a:lnTo>
                    <a:lnTo>
                      <a:pt x="2892" y="799"/>
                    </a:lnTo>
                    <a:lnTo>
                      <a:pt x="2883" y="868"/>
                    </a:lnTo>
                    <a:lnTo>
                      <a:pt x="2867" y="934"/>
                    </a:lnTo>
                    <a:lnTo>
                      <a:pt x="2844" y="998"/>
                    </a:lnTo>
                    <a:lnTo>
                      <a:pt x="2817" y="1059"/>
                    </a:lnTo>
                    <a:lnTo>
                      <a:pt x="2784" y="1117"/>
                    </a:lnTo>
                    <a:lnTo>
                      <a:pt x="2746" y="1171"/>
                    </a:lnTo>
                    <a:lnTo>
                      <a:pt x="2704" y="1222"/>
                    </a:lnTo>
                    <a:lnTo>
                      <a:pt x="2657" y="1269"/>
                    </a:lnTo>
                    <a:lnTo>
                      <a:pt x="2606" y="1310"/>
                    </a:lnTo>
                    <a:lnTo>
                      <a:pt x="2551" y="1348"/>
                    </a:lnTo>
                    <a:lnTo>
                      <a:pt x="2492" y="1381"/>
                    </a:lnTo>
                    <a:lnTo>
                      <a:pt x="2431" y="1408"/>
                    </a:lnTo>
                    <a:lnTo>
                      <a:pt x="2367" y="1430"/>
                    </a:lnTo>
                    <a:lnTo>
                      <a:pt x="2301" y="1446"/>
                    </a:lnTo>
                    <a:lnTo>
                      <a:pt x="2232" y="1456"/>
                    </a:lnTo>
                    <a:lnTo>
                      <a:pt x="2161" y="1460"/>
                    </a:lnTo>
                    <a:lnTo>
                      <a:pt x="735" y="1460"/>
                    </a:lnTo>
                    <a:lnTo>
                      <a:pt x="664" y="1456"/>
                    </a:lnTo>
                    <a:lnTo>
                      <a:pt x="596" y="1446"/>
                    </a:lnTo>
                    <a:lnTo>
                      <a:pt x="529" y="1430"/>
                    </a:lnTo>
                    <a:lnTo>
                      <a:pt x="464" y="1408"/>
                    </a:lnTo>
                    <a:lnTo>
                      <a:pt x="403" y="1381"/>
                    </a:lnTo>
                    <a:lnTo>
                      <a:pt x="346" y="1348"/>
                    </a:lnTo>
                    <a:lnTo>
                      <a:pt x="290" y="1310"/>
                    </a:lnTo>
                    <a:lnTo>
                      <a:pt x="240" y="1269"/>
                    </a:lnTo>
                    <a:lnTo>
                      <a:pt x="193" y="1222"/>
                    </a:lnTo>
                    <a:lnTo>
                      <a:pt x="150" y="1171"/>
                    </a:lnTo>
                    <a:lnTo>
                      <a:pt x="113" y="1117"/>
                    </a:lnTo>
                    <a:lnTo>
                      <a:pt x="80" y="1059"/>
                    </a:lnTo>
                    <a:lnTo>
                      <a:pt x="52" y="998"/>
                    </a:lnTo>
                    <a:lnTo>
                      <a:pt x="29" y="934"/>
                    </a:lnTo>
                    <a:lnTo>
                      <a:pt x="13" y="868"/>
                    </a:lnTo>
                    <a:lnTo>
                      <a:pt x="4" y="799"/>
                    </a:lnTo>
                    <a:lnTo>
                      <a:pt x="0" y="729"/>
                    </a:lnTo>
                    <a:lnTo>
                      <a:pt x="4" y="659"/>
                    </a:lnTo>
                    <a:lnTo>
                      <a:pt x="13" y="590"/>
                    </a:lnTo>
                    <a:lnTo>
                      <a:pt x="29" y="524"/>
                    </a:lnTo>
                    <a:lnTo>
                      <a:pt x="52" y="461"/>
                    </a:lnTo>
                    <a:lnTo>
                      <a:pt x="80" y="400"/>
                    </a:lnTo>
                    <a:lnTo>
                      <a:pt x="113" y="342"/>
                    </a:lnTo>
                    <a:lnTo>
                      <a:pt x="150" y="288"/>
                    </a:lnTo>
                    <a:lnTo>
                      <a:pt x="193" y="237"/>
                    </a:lnTo>
                    <a:lnTo>
                      <a:pt x="240" y="191"/>
                    </a:lnTo>
                    <a:lnTo>
                      <a:pt x="290" y="149"/>
                    </a:lnTo>
                    <a:lnTo>
                      <a:pt x="346" y="110"/>
                    </a:lnTo>
                    <a:lnTo>
                      <a:pt x="403" y="79"/>
                    </a:lnTo>
                    <a:lnTo>
                      <a:pt x="464" y="51"/>
                    </a:lnTo>
                    <a:lnTo>
                      <a:pt x="529" y="29"/>
                    </a:lnTo>
                    <a:lnTo>
                      <a:pt x="596" y="13"/>
                    </a:lnTo>
                    <a:lnTo>
                      <a:pt x="664" y="3"/>
                    </a:lnTo>
                    <a:lnTo>
                      <a:pt x="7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ru-RU" sz="135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7" name="添加标题"/>
            <p:cNvSpPr txBox="1"/>
            <p:nvPr/>
          </p:nvSpPr>
          <p:spPr>
            <a:xfrm>
              <a:off x="8305966" y="2663612"/>
              <a:ext cx="2250193" cy="12234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您的内容打在这里，或者通过复制您的文本后，在此框中选择粘贴，并选择只保留文字。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5774685" y="1540745"/>
            <a:ext cx="2903963" cy="1223412"/>
            <a:chOff x="5774684" y="1540745"/>
            <a:chExt cx="2903962" cy="1223412"/>
          </a:xfrm>
        </p:grpSpPr>
        <p:grpSp>
          <p:nvGrpSpPr>
            <p:cNvPr id="99" name="Группа 406"/>
            <p:cNvGrpSpPr/>
            <p:nvPr/>
          </p:nvGrpSpPr>
          <p:grpSpPr>
            <a:xfrm>
              <a:off x="5774684" y="2220672"/>
              <a:ext cx="481880" cy="492058"/>
              <a:chOff x="5853113" y="3217863"/>
              <a:chExt cx="2179638" cy="2225675"/>
            </a:xfrm>
            <a:solidFill>
              <a:schemeClr val="accent3"/>
            </a:solidFill>
          </p:grpSpPr>
          <p:sp>
            <p:nvSpPr>
              <p:cNvPr id="100" name="Freeform 362"/>
              <p:cNvSpPr>
                <a:spLocks noEditPoints="1"/>
              </p:cNvSpPr>
              <p:nvPr/>
            </p:nvSpPr>
            <p:spPr bwMode="auto">
              <a:xfrm>
                <a:off x="5924551" y="3779838"/>
                <a:ext cx="2035175" cy="1663700"/>
              </a:xfrm>
              <a:custGeom>
                <a:avLst/>
                <a:gdLst>
                  <a:gd name="T0" fmla="*/ 1378 w 3846"/>
                  <a:gd name="T1" fmla="*/ 963 h 3144"/>
                  <a:gd name="T2" fmla="*/ 1347 w 3846"/>
                  <a:gd name="T3" fmla="*/ 995 h 3144"/>
                  <a:gd name="T4" fmla="*/ 446 w 3846"/>
                  <a:gd name="T5" fmla="*/ 2705 h 3144"/>
                  <a:gd name="T6" fmla="*/ 3400 w 3846"/>
                  <a:gd name="T7" fmla="*/ 1826 h 3144"/>
                  <a:gd name="T8" fmla="*/ 2482 w 3846"/>
                  <a:gd name="T9" fmla="*/ 979 h 3144"/>
                  <a:gd name="T10" fmla="*/ 1378 w 3846"/>
                  <a:gd name="T11" fmla="*/ 963 h 3144"/>
                  <a:gd name="T12" fmla="*/ 1555 w 3846"/>
                  <a:gd name="T13" fmla="*/ 4 h 3144"/>
                  <a:gd name="T14" fmla="*/ 1618 w 3846"/>
                  <a:gd name="T15" fmla="*/ 31 h 3144"/>
                  <a:gd name="T16" fmla="*/ 1667 w 3846"/>
                  <a:gd name="T17" fmla="*/ 79 h 3144"/>
                  <a:gd name="T18" fmla="*/ 1694 w 3846"/>
                  <a:gd name="T19" fmla="*/ 141 h 3144"/>
                  <a:gd name="T20" fmla="*/ 1696 w 3846"/>
                  <a:gd name="T21" fmla="*/ 523 h 3144"/>
                  <a:gd name="T22" fmla="*/ 2150 w 3846"/>
                  <a:gd name="T23" fmla="*/ 177 h 3144"/>
                  <a:gd name="T24" fmla="*/ 2163 w 3846"/>
                  <a:gd name="T25" fmla="*/ 108 h 3144"/>
                  <a:gd name="T26" fmla="*/ 2201 w 3846"/>
                  <a:gd name="T27" fmla="*/ 52 h 3144"/>
                  <a:gd name="T28" fmla="*/ 2258 w 3846"/>
                  <a:gd name="T29" fmla="*/ 15 h 3144"/>
                  <a:gd name="T30" fmla="*/ 2328 w 3846"/>
                  <a:gd name="T31" fmla="*/ 0 h 3144"/>
                  <a:gd name="T32" fmla="*/ 2397 w 3846"/>
                  <a:gd name="T33" fmla="*/ 15 h 3144"/>
                  <a:gd name="T34" fmla="*/ 2453 w 3846"/>
                  <a:gd name="T35" fmla="*/ 52 h 3144"/>
                  <a:gd name="T36" fmla="*/ 2491 w 3846"/>
                  <a:gd name="T37" fmla="*/ 108 h 3144"/>
                  <a:gd name="T38" fmla="*/ 2506 w 3846"/>
                  <a:gd name="T39" fmla="*/ 177 h 3144"/>
                  <a:gd name="T40" fmla="*/ 2581 w 3846"/>
                  <a:gd name="T41" fmla="*/ 523 h 3144"/>
                  <a:gd name="T42" fmla="*/ 2625 w 3846"/>
                  <a:gd name="T43" fmla="*/ 533 h 3144"/>
                  <a:gd name="T44" fmla="*/ 2672 w 3846"/>
                  <a:gd name="T45" fmla="*/ 558 h 3144"/>
                  <a:gd name="T46" fmla="*/ 2715 w 3846"/>
                  <a:gd name="T47" fmla="*/ 590 h 3144"/>
                  <a:gd name="T48" fmla="*/ 2754 w 3846"/>
                  <a:gd name="T49" fmla="*/ 625 h 3144"/>
                  <a:gd name="T50" fmla="*/ 2784 w 3846"/>
                  <a:gd name="T51" fmla="*/ 654 h 3144"/>
                  <a:gd name="T52" fmla="*/ 2801 w 3846"/>
                  <a:gd name="T53" fmla="*/ 671 h 3144"/>
                  <a:gd name="T54" fmla="*/ 3778 w 3846"/>
                  <a:gd name="T55" fmla="*/ 1573 h 3144"/>
                  <a:gd name="T56" fmla="*/ 3812 w 3846"/>
                  <a:gd name="T57" fmla="*/ 1614 h 3144"/>
                  <a:gd name="T58" fmla="*/ 3836 w 3846"/>
                  <a:gd name="T59" fmla="*/ 1665 h 3144"/>
                  <a:gd name="T60" fmla="*/ 3846 w 3846"/>
                  <a:gd name="T61" fmla="*/ 1713 h 3144"/>
                  <a:gd name="T62" fmla="*/ 3842 w 3846"/>
                  <a:gd name="T63" fmla="*/ 2870 h 3144"/>
                  <a:gd name="T64" fmla="*/ 3815 w 3846"/>
                  <a:gd name="T65" fmla="*/ 2958 h 3144"/>
                  <a:gd name="T66" fmla="*/ 3765 w 3846"/>
                  <a:gd name="T67" fmla="*/ 3034 h 3144"/>
                  <a:gd name="T68" fmla="*/ 3696 w 3846"/>
                  <a:gd name="T69" fmla="*/ 3093 h 3144"/>
                  <a:gd name="T70" fmla="*/ 3612 w 3846"/>
                  <a:gd name="T71" fmla="*/ 3131 h 3144"/>
                  <a:gd name="T72" fmla="*/ 3518 w 3846"/>
                  <a:gd name="T73" fmla="*/ 3144 h 3144"/>
                  <a:gd name="T74" fmla="*/ 280 w 3846"/>
                  <a:gd name="T75" fmla="*/ 3142 h 3144"/>
                  <a:gd name="T76" fmla="*/ 191 w 3846"/>
                  <a:gd name="T77" fmla="*/ 3115 h 3144"/>
                  <a:gd name="T78" fmla="*/ 114 w 3846"/>
                  <a:gd name="T79" fmla="*/ 3066 h 3144"/>
                  <a:gd name="T80" fmla="*/ 53 w 3846"/>
                  <a:gd name="T81" fmla="*/ 2998 h 3144"/>
                  <a:gd name="T82" fmla="*/ 15 w 3846"/>
                  <a:gd name="T83" fmla="*/ 2915 h 3144"/>
                  <a:gd name="T84" fmla="*/ 0 w 3846"/>
                  <a:gd name="T85" fmla="*/ 2822 h 3144"/>
                  <a:gd name="T86" fmla="*/ 3 w 3846"/>
                  <a:gd name="T87" fmla="*/ 1690 h 3144"/>
                  <a:gd name="T88" fmla="*/ 21 w 3846"/>
                  <a:gd name="T89" fmla="*/ 1640 h 3144"/>
                  <a:gd name="T90" fmla="*/ 50 w 3846"/>
                  <a:gd name="T91" fmla="*/ 1592 h 3144"/>
                  <a:gd name="T92" fmla="*/ 1043 w 3846"/>
                  <a:gd name="T93" fmla="*/ 674 h 3144"/>
                  <a:gd name="T94" fmla="*/ 1051 w 3846"/>
                  <a:gd name="T95" fmla="*/ 665 h 3144"/>
                  <a:gd name="T96" fmla="*/ 1076 w 3846"/>
                  <a:gd name="T97" fmla="*/ 641 h 3144"/>
                  <a:gd name="T98" fmla="*/ 1109 w 3846"/>
                  <a:gd name="T99" fmla="*/ 607 h 3144"/>
                  <a:gd name="T100" fmla="*/ 1153 w 3846"/>
                  <a:gd name="T101" fmla="*/ 573 h 3144"/>
                  <a:gd name="T102" fmla="*/ 1197 w 3846"/>
                  <a:gd name="T103" fmla="*/ 543 h 3144"/>
                  <a:gd name="T104" fmla="*/ 1243 w 3846"/>
                  <a:gd name="T105" fmla="*/ 526 h 3144"/>
                  <a:gd name="T106" fmla="*/ 1340 w 3846"/>
                  <a:gd name="T107" fmla="*/ 523 h 3144"/>
                  <a:gd name="T108" fmla="*/ 1344 w 3846"/>
                  <a:gd name="T109" fmla="*/ 141 h 3144"/>
                  <a:gd name="T110" fmla="*/ 1371 w 3846"/>
                  <a:gd name="T111" fmla="*/ 79 h 3144"/>
                  <a:gd name="T112" fmla="*/ 1418 w 3846"/>
                  <a:gd name="T113" fmla="*/ 31 h 3144"/>
                  <a:gd name="T114" fmla="*/ 1482 w 3846"/>
                  <a:gd name="T115" fmla="*/ 4 h 3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846" h="3144">
                    <a:moveTo>
                      <a:pt x="1378" y="963"/>
                    </a:moveTo>
                    <a:lnTo>
                      <a:pt x="1378" y="963"/>
                    </a:lnTo>
                    <a:lnTo>
                      <a:pt x="1363" y="982"/>
                    </a:lnTo>
                    <a:lnTo>
                      <a:pt x="1347" y="995"/>
                    </a:lnTo>
                    <a:lnTo>
                      <a:pt x="446" y="1826"/>
                    </a:lnTo>
                    <a:lnTo>
                      <a:pt x="446" y="2705"/>
                    </a:lnTo>
                    <a:lnTo>
                      <a:pt x="3400" y="2705"/>
                    </a:lnTo>
                    <a:lnTo>
                      <a:pt x="3400" y="1826"/>
                    </a:lnTo>
                    <a:lnTo>
                      <a:pt x="2499" y="995"/>
                    </a:lnTo>
                    <a:lnTo>
                      <a:pt x="2482" y="979"/>
                    </a:lnTo>
                    <a:lnTo>
                      <a:pt x="2468" y="963"/>
                    </a:lnTo>
                    <a:lnTo>
                      <a:pt x="1378" y="963"/>
                    </a:lnTo>
                    <a:close/>
                    <a:moveTo>
                      <a:pt x="1518" y="0"/>
                    </a:moveTo>
                    <a:lnTo>
                      <a:pt x="1555" y="4"/>
                    </a:lnTo>
                    <a:lnTo>
                      <a:pt x="1588" y="15"/>
                    </a:lnTo>
                    <a:lnTo>
                      <a:pt x="1618" y="31"/>
                    </a:lnTo>
                    <a:lnTo>
                      <a:pt x="1645" y="52"/>
                    </a:lnTo>
                    <a:lnTo>
                      <a:pt x="1667" y="79"/>
                    </a:lnTo>
                    <a:lnTo>
                      <a:pt x="1683" y="108"/>
                    </a:lnTo>
                    <a:lnTo>
                      <a:pt x="1694" y="141"/>
                    </a:lnTo>
                    <a:lnTo>
                      <a:pt x="1696" y="177"/>
                    </a:lnTo>
                    <a:lnTo>
                      <a:pt x="1696" y="523"/>
                    </a:lnTo>
                    <a:lnTo>
                      <a:pt x="2150" y="523"/>
                    </a:lnTo>
                    <a:lnTo>
                      <a:pt x="2150" y="177"/>
                    </a:lnTo>
                    <a:lnTo>
                      <a:pt x="2152" y="141"/>
                    </a:lnTo>
                    <a:lnTo>
                      <a:pt x="2163" y="108"/>
                    </a:lnTo>
                    <a:lnTo>
                      <a:pt x="2179" y="79"/>
                    </a:lnTo>
                    <a:lnTo>
                      <a:pt x="2201" y="52"/>
                    </a:lnTo>
                    <a:lnTo>
                      <a:pt x="2228" y="31"/>
                    </a:lnTo>
                    <a:lnTo>
                      <a:pt x="2258" y="15"/>
                    </a:lnTo>
                    <a:lnTo>
                      <a:pt x="2291" y="4"/>
                    </a:lnTo>
                    <a:lnTo>
                      <a:pt x="2328" y="0"/>
                    </a:lnTo>
                    <a:lnTo>
                      <a:pt x="2363" y="4"/>
                    </a:lnTo>
                    <a:lnTo>
                      <a:pt x="2397" y="15"/>
                    </a:lnTo>
                    <a:lnTo>
                      <a:pt x="2428" y="31"/>
                    </a:lnTo>
                    <a:lnTo>
                      <a:pt x="2453" y="52"/>
                    </a:lnTo>
                    <a:lnTo>
                      <a:pt x="2475" y="79"/>
                    </a:lnTo>
                    <a:lnTo>
                      <a:pt x="2491" y="108"/>
                    </a:lnTo>
                    <a:lnTo>
                      <a:pt x="2502" y="141"/>
                    </a:lnTo>
                    <a:lnTo>
                      <a:pt x="2506" y="177"/>
                    </a:lnTo>
                    <a:lnTo>
                      <a:pt x="2506" y="523"/>
                    </a:lnTo>
                    <a:lnTo>
                      <a:pt x="2581" y="523"/>
                    </a:lnTo>
                    <a:lnTo>
                      <a:pt x="2603" y="526"/>
                    </a:lnTo>
                    <a:lnTo>
                      <a:pt x="2625" y="533"/>
                    </a:lnTo>
                    <a:lnTo>
                      <a:pt x="2648" y="543"/>
                    </a:lnTo>
                    <a:lnTo>
                      <a:pt x="2672" y="558"/>
                    </a:lnTo>
                    <a:lnTo>
                      <a:pt x="2693" y="573"/>
                    </a:lnTo>
                    <a:lnTo>
                      <a:pt x="2715" y="590"/>
                    </a:lnTo>
                    <a:lnTo>
                      <a:pt x="2737" y="607"/>
                    </a:lnTo>
                    <a:lnTo>
                      <a:pt x="2754" y="625"/>
                    </a:lnTo>
                    <a:lnTo>
                      <a:pt x="2770" y="641"/>
                    </a:lnTo>
                    <a:lnTo>
                      <a:pt x="2784" y="654"/>
                    </a:lnTo>
                    <a:lnTo>
                      <a:pt x="2795" y="665"/>
                    </a:lnTo>
                    <a:lnTo>
                      <a:pt x="2801" y="671"/>
                    </a:lnTo>
                    <a:lnTo>
                      <a:pt x="2803" y="674"/>
                    </a:lnTo>
                    <a:lnTo>
                      <a:pt x="3778" y="1573"/>
                    </a:lnTo>
                    <a:lnTo>
                      <a:pt x="3796" y="1592"/>
                    </a:lnTo>
                    <a:lnTo>
                      <a:pt x="3812" y="1614"/>
                    </a:lnTo>
                    <a:lnTo>
                      <a:pt x="3825" y="1640"/>
                    </a:lnTo>
                    <a:lnTo>
                      <a:pt x="3836" y="1665"/>
                    </a:lnTo>
                    <a:lnTo>
                      <a:pt x="3843" y="1690"/>
                    </a:lnTo>
                    <a:lnTo>
                      <a:pt x="3846" y="1713"/>
                    </a:lnTo>
                    <a:lnTo>
                      <a:pt x="3846" y="2822"/>
                    </a:lnTo>
                    <a:lnTo>
                      <a:pt x="3842" y="2870"/>
                    </a:lnTo>
                    <a:lnTo>
                      <a:pt x="3831" y="2915"/>
                    </a:lnTo>
                    <a:lnTo>
                      <a:pt x="3815" y="2958"/>
                    </a:lnTo>
                    <a:lnTo>
                      <a:pt x="3792" y="2998"/>
                    </a:lnTo>
                    <a:lnTo>
                      <a:pt x="3765" y="3034"/>
                    </a:lnTo>
                    <a:lnTo>
                      <a:pt x="3732" y="3066"/>
                    </a:lnTo>
                    <a:lnTo>
                      <a:pt x="3696" y="3093"/>
                    </a:lnTo>
                    <a:lnTo>
                      <a:pt x="3655" y="3115"/>
                    </a:lnTo>
                    <a:lnTo>
                      <a:pt x="3612" y="3131"/>
                    </a:lnTo>
                    <a:lnTo>
                      <a:pt x="3566" y="3142"/>
                    </a:lnTo>
                    <a:lnTo>
                      <a:pt x="3518" y="3144"/>
                    </a:lnTo>
                    <a:lnTo>
                      <a:pt x="328" y="3144"/>
                    </a:lnTo>
                    <a:lnTo>
                      <a:pt x="280" y="3142"/>
                    </a:lnTo>
                    <a:lnTo>
                      <a:pt x="234" y="3131"/>
                    </a:lnTo>
                    <a:lnTo>
                      <a:pt x="191" y="3115"/>
                    </a:lnTo>
                    <a:lnTo>
                      <a:pt x="150" y="3093"/>
                    </a:lnTo>
                    <a:lnTo>
                      <a:pt x="114" y="3066"/>
                    </a:lnTo>
                    <a:lnTo>
                      <a:pt x="81" y="3034"/>
                    </a:lnTo>
                    <a:lnTo>
                      <a:pt x="53" y="2998"/>
                    </a:lnTo>
                    <a:lnTo>
                      <a:pt x="31" y="2958"/>
                    </a:lnTo>
                    <a:lnTo>
                      <a:pt x="15" y="2915"/>
                    </a:lnTo>
                    <a:lnTo>
                      <a:pt x="4" y="2870"/>
                    </a:lnTo>
                    <a:lnTo>
                      <a:pt x="0" y="2822"/>
                    </a:lnTo>
                    <a:lnTo>
                      <a:pt x="0" y="1713"/>
                    </a:lnTo>
                    <a:lnTo>
                      <a:pt x="3" y="1690"/>
                    </a:lnTo>
                    <a:lnTo>
                      <a:pt x="10" y="1665"/>
                    </a:lnTo>
                    <a:lnTo>
                      <a:pt x="21" y="1640"/>
                    </a:lnTo>
                    <a:lnTo>
                      <a:pt x="34" y="1614"/>
                    </a:lnTo>
                    <a:lnTo>
                      <a:pt x="50" y="1592"/>
                    </a:lnTo>
                    <a:lnTo>
                      <a:pt x="69" y="1573"/>
                    </a:lnTo>
                    <a:lnTo>
                      <a:pt x="1043" y="674"/>
                    </a:lnTo>
                    <a:lnTo>
                      <a:pt x="1046" y="671"/>
                    </a:lnTo>
                    <a:lnTo>
                      <a:pt x="1051" y="665"/>
                    </a:lnTo>
                    <a:lnTo>
                      <a:pt x="1062" y="654"/>
                    </a:lnTo>
                    <a:lnTo>
                      <a:pt x="1076" y="641"/>
                    </a:lnTo>
                    <a:lnTo>
                      <a:pt x="1092" y="625"/>
                    </a:lnTo>
                    <a:lnTo>
                      <a:pt x="1109" y="607"/>
                    </a:lnTo>
                    <a:lnTo>
                      <a:pt x="1131" y="590"/>
                    </a:lnTo>
                    <a:lnTo>
                      <a:pt x="1153" y="573"/>
                    </a:lnTo>
                    <a:lnTo>
                      <a:pt x="1174" y="558"/>
                    </a:lnTo>
                    <a:lnTo>
                      <a:pt x="1197" y="543"/>
                    </a:lnTo>
                    <a:lnTo>
                      <a:pt x="1221" y="533"/>
                    </a:lnTo>
                    <a:lnTo>
                      <a:pt x="1243" y="526"/>
                    </a:lnTo>
                    <a:lnTo>
                      <a:pt x="1265" y="523"/>
                    </a:lnTo>
                    <a:lnTo>
                      <a:pt x="1340" y="523"/>
                    </a:lnTo>
                    <a:lnTo>
                      <a:pt x="1340" y="177"/>
                    </a:lnTo>
                    <a:lnTo>
                      <a:pt x="1344" y="141"/>
                    </a:lnTo>
                    <a:lnTo>
                      <a:pt x="1355" y="108"/>
                    </a:lnTo>
                    <a:lnTo>
                      <a:pt x="1371" y="79"/>
                    </a:lnTo>
                    <a:lnTo>
                      <a:pt x="1393" y="52"/>
                    </a:lnTo>
                    <a:lnTo>
                      <a:pt x="1418" y="31"/>
                    </a:lnTo>
                    <a:lnTo>
                      <a:pt x="1449" y="15"/>
                    </a:lnTo>
                    <a:lnTo>
                      <a:pt x="1482" y="4"/>
                    </a:lnTo>
                    <a:lnTo>
                      <a:pt x="1518" y="0"/>
                    </a:lnTo>
                    <a:close/>
                  </a:path>
                </a:pathLst>
              </a:custGeom>
              <a:solidFill>
                <a:srgbClr val="008282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ru-RU" sz="135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1" name="Freeform 363"/>
              <p:cNvSpPr/>
              <p:nvPr/>
            </p:nvSpPr>
            <p:spPr bwMode="auto">
              <a:xfrm>
                <a:off x="5853113" y="3217863"/>
                <a:ext cx="2179638" cy="838200"/>
              </a:xfrm>
              <a:custGeom>
                <a:avLst/>
                <a:gdLst>
                  <a:gd name="T0" fmla="*/ 2783 w 4119"/>
                  <a:gd name="T1" fmla="*/ 0 h 1584"/>
                  <a:gd name="T2" fmla="*/ 2990 w 4119"/>
                  <a:gd name="T3" fmla="*/ 16 h 1584"/>
                  <a:gd name="T4" fmla="*/ 3187 w 4119"/>
                  <a:gd name="T5" fmla="*/ 61 h 1584"/>
                  <a:gd name="T6" fmla="*/ 3372 w 4119"/>
                  <a:gd name="T7" fmla="*/ 134 h 1584"/>
                  <a:gd name="T8" fmla="*/ 3540 w 4119"/>
                  <a:gd name="T9" fmla="*/ 231 h 1584"/>
                  <a:gd name="T10" fmla="*/ 3693 w 4119"/>
                  <a:gd name="T11" fmla="*/ 353 h 1584"/>
                  <a:gd name="T12" fmla="*/ 3826 w 4119"/>
                  <a:gd name="T13" fmla="*/ 494 h 1584"/>
                  <a:gd name="T14" fmla="*/ 3937 w 4119"/>
                  <a:gd name="T15" fmla="*/ 654 h 1584"/>
                  <a:gd name="T16" fmla="*/ 4025 w 4119"/>
                  <a:gd name="T17" fmla="*/ 828 h 1584"/>
                  <a:gd name="T18" fmla="*/ 4084 w 4119"/>
                  <a:gd name="T19" fmla="*/ 1016 h 1584"/>
                  <a:gd name="T20" fmla="*/ 4115 w 4119"/>
                  <a:gd name="T21" fmla="*/ 1216 h 1584"/>
                  <a:gd name="T22" fmla="*/ 4119 w 4119"/>
                  <a:gd name="T23" fmla="*/ 1495 h 1584"/>
                  <a:gd name="T24" fmla="*/ 4107 w 4119"/>
                  <a:gd name="T25" fmla="*/ 1540 h 1584"/>
                  <a:gd name="T26" fmla="*/ 4074 w 4119"/>
                  <a:gd name="T27" fmla="*/ 1572 h 1584"/>
                  <a:gd name="T28" fmla="*/ 4029 w 4119"/>
                  <a:gd name="T29" fmla="*/ 1584 h 1584"/>
                  <a:gd name="T30" fmla="*/ 3168 w 4119"/>
                  <a:gd name="T31" fmla="*/ 1580 h 1584"/>
                  <a:gd name="T32" fmla="*/ 3096 w 4119"/>
                  <a:gd name="T33" fmla="*/ 1554 h 1584"/>
                  <a:gd name="T34" fmla="*/ 3038 w 4119"/>
                  <a:gd name="T35" fmla="*/ 1506 h 1584"/>
                  <a:gd name="T36" fmla="*/ 2999 w 4119"/>
                  <a:gd name="T37" fmla="*/ 1442 h 1584"/>
                  <a:gd name="T38" fmla="*/ 2986 w 4119"/>
                  <a:gd name="T39" fmla="*/ 1365 h 1584"/>
                  <a:gd name="T40" fmla="*/ 2982 w 4119"/>
                  <a:gd name="T41" fmla="*/ 872 h 1584"/>
                  <a:gd name="T42" fmla="*/ 2955 w 4119"/>
                  <a:gd name="T43" fmla="*/ 801 h 1584"/>
                  <a:gd name="T44" fmla="*/ 2906 w 4119"/>
                  <a:gd name="T45" fmla="*/ 744 h 1584"/>
                  <a:gd name="T46" fmla="*/ 2840 w 4119"/>
                  <a:gd name="T47" fmla="*/ 705 h 1584"/>
                  <a:gd name="T48" fmla="*/ 2763 w 4119"/>
                  <a:gd name="T49" fmla="*/ 692 h 1584"/>
                  <a:gd name="T50" fmla="*/ 1317 w 4119"/>
                  <a:gd name="T51" fmla="*/ 696 h 1584"/>
                  <a:gd name="T52" fmla="*/ 1245 w 4119"/>
                  <a:gd name="T53" fmla="*/ 721 h 1584"/>
                  <a:gd name="T54" fmla="*/ 1187 w 4119"/>
                  <a:gd name="T55" fmla="*/ 771 h 1584"/>
                  <a:gd name="T56" fmla="*/ 1148 w 4119"/>
                  <a:gd name="T57" fmla="*/ 835 h 1584"/>
                  <a:gd name="T58" fmla="*/ 1134 w 4119"/>
                  <a:gd name="T59" fmla="*/ 912 h 1584"/>
                  <a:gd name="T60" fmla="*/ 1130 w 4119"/>
                  <a:gd name="T61" fmla="*/ 1405 h 1584"/>
                  <a:gd name="T62" fmla="*/ 1103 w 4119"/>
                  <a:gd name="T63" fmla="*/ 1475 h 1584"/>
                  <a:gd name="T64" fmla="*/ 1055 w 4119"/>
                  <a:gd name="T65" fmla="*/ 1533 h 1584"/>
                  <a:gd name="T66" fmla="*/ 990 w 4119"/>
                  <a:gd name="T67" fmla="*/ 1571 h 1584"/>
                  <a:gd name="T68" fmla="*/ 912 w 4119"/>
                  <a:gd name="T69" fmla="*/ 1584 h 1584"/>
                  <a:gd name="T70" fmla="*/ 67 w 4119"/>
                  <a:gd name="T71" fmla="*/ 1582 h 1584"/>
                  <a:gd name="T72" fmla="*/ 27 w 4119"/>
                  <a:gd name="T73" fmla="*/ 1558 h 1584"/>
                  <a:gd name="T74" fmla="*/ 4 w 4119"/>
                  <a:gd name="T75" fmla="*/ 1519 h 1584"/>
                  <a:gd name="T76" fmla="*/ 0 w 4119"/>
                  <a:gd name="T77" fmla="*/ 1318 h 1584"/>
                  <a:gd name="T78" fmla="*/ 16 w 4119"/>
                  <a:gd name="T79" fmla="*/ 1114 h 1584"/>
                  <a:gd name="T80" fmla="*/ 62 w 4119"/>
                  <a:gd name="T81" fmla="*/ 921 h 1584"/>
                  <a:gd name="T82" fmla="*/ 136 w 4119"/>
                  <a:gd name="T83" fmla="*/ 739 h 1584"/>
                  <a:gd name="T84" fmla="*/ 236 w 4119"/>
                  <a:gd name="T85" fmla="*/ 571 h 1584"/>
                  <a:gd name="T86" fmla="*/ 357 w 4119"/>
                  <a:gd name="T87" fmla="*/ 420 h 1584"/>
                  <a:gd name="T88" fmla="*/ 500 w 4119"/>
                  <a:gd name="T89" fmla="*/ 290 h 1584"/>
                  <a:gd name="T90" fmla="*/ 662 w 4119"/>
                  <a:gd name="T91" fmla="*/ 179 h 1584"/>
                  <a:gd name="T92" fmla="*/ 839 w 4119"/>
                  <a:gd name="T93" fmla="*/ 94 h 1584"/>
                  <a:gd name="T94" fmla="*/ 1031 w 4119"/>
                  <a:gd name="T95" fmla="*/ 34 h 1584"/>
                  <a:gd name="T96" fmla="*/ 1232 w 4119"/>
                  <a:gd name="T97" fmla="*/ 4 h 1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119" h="1584">
                    <a:moveTo>
                      <a:pt x="1337" y="0"/>
                    </a:moveTo>
                    <a:lnTo>
                      <a:pt x="2783" y="0"/>
                    </a:lnTo>
                    <a:lnTo>
                      <a:pt x="2888" y="4"/>
                    </a:lnTo>
                    <a:lnTo>
                      <a:pt x="2990" y="16"/>
                    </a:lnTo>
                    <a:lnTo>
                      <a:pt x="3090" y="34"/>
                    </a:lnTo>
                    <a:lnTo>
                      <a:pt x="3187" y="61"/>
                    </a:lnTo>
                    <a:lnTo>
                      <a:pt x="3281" y="94"/>
                    </a:lnTo>
                    <a:lnTo>
                      <a:pt x="3372" y="134"/>
                    </a:lnTo>
                    <a:lnTo>
                      <a:pt x="3458" y="179"/>
                    </a:lnTo>
                    <a:lnTo>
                      <a:pt x="3540" y="231"/>
                    </a:lnTo>
                    <a:lnTo>
                      <a:pt x="3620" y="290"/>
                    </a:lnTo>
                    <a:lnTo>
                      <a:pt x="3693" y="353"/>
                    </a:lnTo>
                    <a:lnTo>
                      <a:pt x="3763" y="420"/>
                    </a:lnTo>
                    <a:lnTo>
                      <a:pt x="3826" y="494"/>
                    </a:lnTo>
                    <a:lnTo>
                      <a:pt x="3884" y="571"/>
                    </a:lnTo>
                    <a:lnTo>
                      <a:pt x="3937" y="654"/>
                    </a:lnTo>
                    <a:lnTo>
                      <a:pt x="3984" y="739"/>
                    </a:lnTo>
                    <a:lnTo>
                      <a:pt x="4025" y="828"/>
                    </a:lnTo>
                    <a:lnTo>
                      <a:pt x="4057" y="921"/>
                    </a:lnTo>
                    <a:lnTo>
                      <a:pt x="4084" y="1016"/>
                    </a:lnTo>
                    <a:lnTo>
                      <a:pt x="4104" y="1114"/>
                    </a:lnTo>
                    <a:lnTo>
                      <a:pt x="4115" y="1216"/>
                    </a:lnTo>
                    <a:lnTo>
                      <a:pt x="4119" y="1318"/>
                    </a:lnTo>
                    <a:lnTo>
                      <a:pt x="4119" y="1495"/>
                    </a:lnTo>
                    <a:lnTo>
                      <a:pt x="4116" y="1519"/>
                    </a:lnTo>
                    <a:lnTo>
                      <a:pt x="4107" y="1540"/>
                    </a:lnTo>
                    <a:lnTo>
                      <a:pt x="4093" y="1558"/>
                    </a:lnTo>
                    <a:lnTo>
                      <a:pt x="4074" y="1572"/>
                    </a:lnTo>
                    <a:lnTo>
                      <a:pt x="4053" y="1582"/>
                    </a:lnTo>
                    <a:lnTo>
                      <a:pt x="4029" y="1584"/>
                    </a:lnTo>
                    <a:lnTo>
                      <a:pt x="3208" y="1584"/>
                    </a:lnTo>
                    <a:lnTo>
                      <a:pt x="3168" y="1580"/>
                    </a:lnTo>
                    <a:lnTo>
                      <a:pt x="3130" y="1571"/>
                    </a:lnTo>
                    <a:lnTo>
                      <a:pt x="3096" y="1554"/>
                    </a:lnTo>
                    <a:lnTo>
                      <a:pt x="3064" y="1533"/>
                    </a:lnTo>
                    <a:lnTo>
                      <a:pt x="3038" y="1506"/>
                    </a:lnTo>
                    <a:lnTo>
                      <a:pt x="3015" y="1475"/>
                    </a:lnTo>
                    <a:lnTo>
                      <a:pt x="2999" y="1442"/>
                    </a:lnTo>
                    <a:lnTo>
                      <a:pt x="2988" y="1405"/>
                    </a:lnTo>
                    <a:lnTo>
                      <a:pt x="2986" y="1365"/>
                    </a:lnTo>
                    <a:lnTo>
                      <a:pt x="2986" y="912"/>
                    </a:lnTo>
                    <a:lnTo>
                      <a:pt x="2982" y="872"/>
                    </a:lnTo>
                    <a:lnTo>
                      <a:pt x="2972" y="835"/>
                    </a:lnTo>
                    <a:lnTo>
                      <a:pt x="2955" y="801"/>
                    </a:lnTo>
                    <a:lnTo>
                      <a:pt x="2933" y="771"/>
                    </a:lnTo>
                    <a:lnTo>
                      <a:pt x="2906" y="744"/>
                    </a:lnTo>
                    <a:lnTo>
                      <a:pt x="2875" y="721"/>
                    </a:lnTo>
                    <a:lnTo>
                      <a:pt x="2840" y="705"/>
                    </a:lnTo>
                    <a:lnTo>
                      <a:pt x="2803" y="696"/>
                    </a:lnTo>
                    <a:lnTo>
                      <a:pt x="2763" y="692"/>
                    </a:lnTo>
                    <a:lnTo>
                      <a:pt x="1357" y="692"/>
                    </a:lnTo>
                    <a:lnTo>
                      <a:pt x="1317" y="696"/>
                    </a:lnTo>
                    <a:lnTo>
                      <a:pt x="1280" y="705"/>
                    </a:lnTo>
                    <a:lnTo>
                      <a:pt x="1245" y="721"/>
                    </a:lnTo>
                    <a:lnTo>
                      <a:pt x="1214" y="744"/>
                    </a:lnTo>
                    <a:lnTo>
                      <a:pt x="1187" y="771"/>
                    </a:lnTo>
                    <a:lnTo>
                      <a:pt x="1165" y="801"/>
                    </a:lnTo>
                    <a:lnTo>
                      <a:pt x="1148" y="835"/>
                    </a:lnTo>
                    <a:lnTo>
                      <a:pt x="1138" y="872"/>
                    </a:lnTo>
                    <a:lnTo>
                      <a:pt x="1134" y="912"/>
                    </a:lnTo>
                    <a:lnTo>
                      <a:pt x="1134" y="1365"/>
                    </a:lnTo>
                    <a:lnTo>
                      <a:pt x="1130" y="1405"/>
                    </a:lnTo>
                    <a:lnTo>
                      <a:pt x="1121" y="1442"/>
                    </a:lnTo>
                    <a:lnTo>
                      <a:pt x="1103" y="1475"/>
                    </a:lnTo>
                    <a:lnTo>
                      <a:pt x="1082" y="1506"/>
                    </a:lnTo>
                    <a:lnTo>
                      <a:pt x="1055" y="1533"/>
                    </a:lnTo>
                    <a:lnTo>
                      <a:pt x="1024" y="1554"/>
                    </a:lnTo>
                    <a:lnTo>
                      <a:pt x="990" y="1571"/>
                    </a:lnTo>
                    <a:lnTo>
                      <a:pt x="952" y="1580"/>
                    </a:lnTo>
                    <a:lnTo>
                      <a:pt x="912" y="1584"/>
                    </a:lnTo>
                    <a:lnTo>
                      <a:pt x="91" y="1584"/>
                    </a:lnTo>
                    <a:lnTo>
                      <a:pt x="67" y="1582"/>
                    </a:lnTo>
                    <a:lnTo>
                      <a:pt x="46" y="1572"/>
                    </a:lnTo>
                    <a:lnTo>
                      <a:pt x="27" y="1558"/>
                    </a:lnTo>
                    <a:lnTo>
                      <a:pt x="13" y="1540"/>
                    </a:lnTo>
                    <a:lnTo>
                      <a:pt x="4" y="1519"/>
                    </a:lnTo>
                    <a:lnTo>
                      <a:pt x="0" y="1495"/>
                    </a:lnTo>
                    <a:lnTo>
                      <a:pt x="0" y="1318"/>
                    </a:lnTo>
                    <a:lnTo>
                      <a:pt x="4" y="1216"/>
                    </a:lnTo>
                    <a:lnTo>
                      <a:pt x="16" y="1114"/>
                    </a:lnTo>
                    <a:lnTo>
                      <a:pt x="36" y="1016"/>
                    </a:lnTo>
                    <a:lnTo>
                      <a:pt x="62" y="921"/>
                    </a:lnTo>
                    <a:lnTo>
                      <a:pt x="95" y="828"/>
                    </a:lnTo>
                    <a:lnTo>
                      <a:pt x="136" y="739"/>
                    </a:lnTo>
                    <a:lnTo>
                      <a:pt x="183" y="654"/>
                    </a:lnTo>
                    <a:lnTo>
                      <a:pt x="236" y="571"/>
                    </a:lnTo>
                    <a:lnTo>
                      <a:pt x="294" y="494"/>
                    </a:lnTo>
                    <a:lnTo>
                      <a:pt x="357" y="420"/>
                    </a:lnTo>
                    <a:lnTo>
                      <a:pt x="427" y="353"/>
                    </a:lnTo>
                    <a:lnTo>
                      <a:pt x="500" y="290"/>
                    </a:lnTo>
                    <a:lnTo>
                      <a:pt x="580" y="231"/>
                    </a:lnTo>
                    <a:lnTo>
                      <a:pt x="662" y="179"/>
                    </a:lnTo>
                    <a:lnTo>
                      <a:pt x="749" y="134"/>
                    </a:lnTo>
                    <a:lnTo>
                      <a:pt x="839" y="94"/>
                    </a:lnTo>
                    <a:lnTo>
                      <a:pt x="933" y="61"/>
                    </a:lnTo>
                    <a:lnTo>
                      <a:pt x="1031" y="34"/>
                    </a:lnTo>
                    <a:lnTo>
                      <a:pt x="1129" y="16"/>
                    </a:lnTo>
                    <a:lnTo>
                      <a:pt x="1232" y="4"/>
                    </a:lnTo>
                    <a:lnTo>
                      <a:pt x="1337" y="0"/>
                    </a:lnTo>
                    <a:close/>
                  </a:path>
                </a:pathLst>
              </a:custGeom>
              <a:solidFill>
                <a:srgbClr val="008282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ru-RU" sz="135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2" name="Freeform 364"/>
              <p:cNvSpPr>
                <a:spLocks noEditPoints="1"/>
              </p:cNvSpPr>
              <p:nvPr/>
            </p:nvSpPr>
            <p:spPr bwMode="auto">
              <a:xfrm>
                <a:off x="6583363" y="4408488"/>
                <a:ext cx="719138" cy="709612"/>
              </a:xfrm>
              <a:custGeom>
                <a:avLst/>
                <a:gdLst>
                  <a:gd name="T0" fmla="*/ 646 w 1360"/>
                  <a:gd name="T1" fmla="*/ 510 h 1341"/>
                  <a:gd name="T2" fmla="*/ 587 w 1360"/>
                  <a:gd name="T3" fmla="*/ 534 h 1341"/>
                  <a:gd name="T4" fmla="*/ 542 w 1360"/>
                  <a:gd name="T5" fmla="*/ 578 h 1341"/>
                  <a:gd name="T6" fmla="*/ 517 w 1360"/>
                  <a:gd name="T7" fmla="*/ 636 h 1341"/>
                  <a:gd name="T8" fmla="*/ 517 w 1360"/>
                  <a:gd name="T9" fmla="*/ 703 h 1341"/>
                  <a:gd name="T10" fmla="*/ 542 w 1360"/>
                  <a:gd name="T11" fmla="*/ 761 h 1341"/>
                  <a:gd name="T12" fmla="*/ 587 w 1360"/>
                  <a:gd name="T13" fmla="*/ 805 h 1341"/>
                  <a:gd name="T14" fmla="*/ 646 w 1360"/>
                  <a:gd name="T15" fmla="*/ 831 h 1341"/>
                  <a:gd name="T16" fmla="*/ 714 w 1360"/>
                  <a:gd name="T17" fmla="*/ 831 h 1341"/>
                  <a:gd name="T18" fmla="*/ 773 w 1360"/>
                  <a:gd name="T19" fmla="*/ 805 h 1341"/>
                  <a:gd name="T20" fmla="*/ 818 w 1360"/>
                  <a:gd name="T21" fmla="*/ 761 h 1341"/>
                  <a:gd name="T22" fmla="*/ 842 w 1360"/>
                  <a:gd name="T23" fmla="*/ 703 h 1341"/>
                  <a:gd name="T24" fmla="*/ 842 w 1360"/>
                  <a:gd name="T25" fmla="*/ 636 h 1341"/>
                  <a:gd name="T26" fmla="*/ 818 w 1360"/>
                  <a:gd name="T27" fmla="*/ 578 h 1341"/>
                  <a:gd name="T28" fmla="*/ 773 w 1360"/>
                  <a:gd name="T29" fmla="*/ 534 h 1341"/>
                  <a:gd name="T30" fmla="*/ 714 w 1360"/>
                  <a:gd name="T31" fmla="*/ 510 h 1341"/>
                  <a:gd name="T32" fmla="*/ 680 w 1360"/>
                  <a:gd name="T33" fmla="*/ 0 h 1341"/>
                  <a:gd name="T34" fmla="*/ 826 w 1360"/>
                  <a:gd name="T35" fmla="*/ 14 h 1341"/>
                  <a:gd name="T36" fmla="*/ 961 w 1360"/>
                  <a:gd name="T37" fmla="*/ 58 h 1341"/>
                  <a:gd name="T38" fmla="*/ 1082 w 1360"/>
                  <a:gd name="T39" fmla="*/ 129 h 1341"/>
                  <a:gd name="T40" fmla="*/ 1185 w 1360"/>
                  <a:gd name="T41" fmla="*/ 221 h 1341"/>
                  <a:gd name="T42" fmla="*/ 1267 w 1360"/>
                  <a:gd name="T43" fmla="*/ 331 h 1341"/>
                  <a:gd name="T44" fmla="*/ 1325 w 1360"/>
                  <a:gd name="T45" fmla="*/ 458 h 1341"/>
                  <a:gd name="T46" fmla="*/ 1356 w 1360"/>
                  <a:gd name="T47" fmla="*/ 596 h 1341"/>
                  <a:gd name="T48" fmla="*/ 1356 w 1360"/>
                  <a:gd name="T49" fmla="*/ 743 h 1341"/>
                  <a:gd name="T50" fmla="*/ 1325 w 1360"/>
                  <a:gd name="T51" fmla="*/ 881 h 1341"/>
                  <a:gd name="T52" fmla="*/ 1267 w 1360"/>
                  <a:gd name="T53" fmla="*/ 1008 h 1341"/>
                  <a:gd name="T54" fmla="*/ 1185 w 1360"/>
                  <a:gd name="T55" fmla="*/ 1120 h 1341"/>
                  <a:gd name="T56" fmla="*/ 1082 w 1360"/>
                  <a:gd name="T57" fmla="*/ 1212 h 1341"/>
                  <a:gd name="T58" fmla="*/ 961 w 1360"/>
                  <a:gd name="T59" fmla="*/ 1281 h 1341"/>
                  <a:gd name="T60" fmla="*/ 826 w 1360"/>
                  <a:gd name="T61" fmla="*/ 1325 h 1341"/>
                  <a:gd name="T62" fmla="*/ 680 w 1360"/>
                  <a:gd name="T63" fmla="*/ 1341 h 1341"/>
                  <a:gd name="T64" fmla="*/ 534 w 1360"/>
                  <a:gd name="T65" fmla="*/ 1325 h 1341"/>
                  <a:gd name="T66" fmla="*/ 399 w 1360"/>
                  <a:gd name="T67" fmla="*/ 1281 h 1341"/>
                  <a:gd name="T68" fmla="*/ 279 w 1360"/>
                  <a:gd name="T69" fmla="*/ 1212 h 1341"/>
                  <a:gd name="T70" fmla="*/ 175 w 1360"/>
                  <a:gd name="T71" fmla="*/ 1120 h 1341"/>
                  <a:gd name="T72" fmla="*/ 93 w 1360"/>
                  <a:gd name="T73" fmla="*/ 1008 h 1341"/>
                  <a:gd name="T74" fmla="*/ 35 w 1360"/>
                  <a:gd name="T75" fmla="*/ 881 h 1341"/>
                  <a:gd name="T76" fmla="*/ 4 w 1360"/>
                  <a:gd name="T77" fmla="*/ 743 h 1341"/>
                  <a:gd name="T78" fmla="*/ 4 w 1360"/>
                  <a:gd name="T79" fmla="*/ 596 h 1341"/>
                  <a:gd name="T80" fmla="*/ 35 w 1360"/>
                  <a:gd name="T81" fmla="*/ 458 h 1341"/>
                  <a:gd name="T82" fmla="*/ 93 w 1360"/>
                  <a:gd name="T83" fmla="*/ 331 h 1341"/>
                  <a:gd name="T84" fmla="*/ 175 w 1360"/>
                  <a:gd name="T85" fmla="*/ 221 h 1341"/>
                  <a:gd name="T86" fmla="*/ 279 w 1360"/>
                  <a:gd name="T87" fmla="*/ 129 h 1341"/>
                  <a:gd name="T88" fmla="*/ 399 w 1360"/>
                  <a:gd name="T89" fmla="*/ 58 h 1341"/>
                  <a:gd name="T90" fmla="*/ 534 w 1360"/>
                  <a:gd name="T91" fmla="*/ 14 h 1341"/>
                  <a:gd name="T92" fmla="*/ 680 w 1360"/>
                  <a:gd name="T93" fmla="*/ 0 h 1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360" h="1341">
                    <a:moveTo>
                      <a:pt x="680" y="506"/>
                    </a:moveTo>
                    <a:lnTo>
                      <a:pt x="646" y="510"/>
                    </a:lnTo>
                    <a:lnTo>
                      <a:pt x="615" y="519"/>
                    </a:lnTo>
                    <a:lnTo>
                      <a:pt x="587" y="534"/>
                    </a:lnTo>
                    <a:lnTo>
                      <a:pt x="563" y="554"/>
                    </a:lnTo>
                    <a:lnTo>
                      <a:pt x="542" y="578"/>
                    </a:lnTo>
                    <a:lnTo>
                      <a:pt x="528" y="606"/>
                    </a:lnTo>
                    <a:lnTo>
                      <a:pt x="517" y="636"/>
                    </a:lnTo>
                    <a:lnTo>
                      <a:pt x="514" y="670"/>
                    </a:lnTo>
                    <a:lnTo>
                      <a:pt x="517" y="703"/>
                    </a:lnTo>
                    <a:lnTo>
                      <a:pt x="528" y="734"/>
                    </a:lnTo>
                    <a:lnTo>
                      <a:pt x="542" y="761"/>
                    </a:lnTo>
                    <a:lnTo>
                      <a:pt x="563" y="785"/>
                    </a:lnTo>
                    <a:lnTo>
                      <a:pt x="587" y="805"/>
                    </a:lnTo>
                    <a:lnTo>
                      <a:pt x="615" y="820"/>
                    </a:lnTo>
                    <a:lnTo>
                      <a:pt x="646" y="831"/>
                    </a:lnTo>
                    <a:lnTo>
                      <a:pt x="680" y="833"/>
                    </a:lnTo>
                    <a:lnTo>
                      <a:pt x="714" y="831"/>
                    </a:lnTo>
                    <a:lnTo>
                      <a:pt x="745" y="820"/>
                    </a:lnTo>
                    <a:lnTo>
                      <a:pt x="773" y="805"/>
                    </a:lnTo>
                    <a:lnTo>
                      <a:pt x="797" y="785"/>
                    </a:lnTo>
                    <a:lnTo>
                      <a:pt x="818" y="761"/>
                    </a:lnTo>
                    <a:lnTo>
                      <a:pt x="832" y="734"/>
                    </a:lnTo>
                    <a:lnTo>
                      <a:pt x="842" y="703"/>
                    </a:lnTo>
                    <a:lnTo>
                      <a:pt x="846" y="670"/>
                    </a:lnTo>
                    <a:lnTo>
                      <a:pt x="842" y="636"/>
                    </a:lnTo>
                    <a:lnTo>
                      <a:pt x="832" y="606"/>
                    </a:lnTo>
                    <a:lnTo>
                      <a:pt x="818" y="578"/>
                    </a:lnTo>
                    <a:lnTo>
                      <a:pt x="797" y="554"/>
                    </a:lnTo>
                    <a:lnTo>
                      <a:pt x="773" y="534"/>
                    </a:lnTo>
                    <a:lnTo>
                      <a:pt x="745" y="519"/>
                    </a:lnTo>
                    <a:lnTo>
                      <a:pt x="714" y="510"/>
                    </a:lnTo>
                    <a:lnTo>
                      <a:pt x="680" y="506"/>
                    </a:lnTo>
                    <a:close/>
                    <a:moveTo>
                      <a:pt x="680" y="0"/>
                    </a:moveTo>
                    <a:lnTo>
                      <a:pt x="754" y="2"/>
                    </a:lnTo>
                    <a:lnTo>
                      <a:pt x="826" y="14"/>
                    </a:lnTo>
                    <a:lnTo>
                      <a:pt x="895" y="33"/>
                    </a:lnTo>
                    <a:lnTo>
                      <a:pt x="961" y="58"/>
                    </a:lnTo>
                    <a:lnTo>
                      <a:pt x="1023" y="90"/>
                    </a:lnTo>
                    <a:lnTo>
                      <a:pt x="1082" y="129"/>
                    </a:lnTo>
                    <a:lnTo>
                      <a:pt x="1136" y="171"/>
                    </a:lnTo>
                    <a:lnTo>
                      <a:pt x="1185" y="221"/>
                    </a:lnTo>
                    <a:lnTo>
                      <a:pt x="1229" y="274"/>
                    </a:lnTo>
                    <a:lnTo>
                      <a:pt x="1267" y="331"/>
                    </a:lnTo>
                    <a:lnTo>
                      <a:pt x="1299" y="393"/>
                    </a:lnTo>
                    <a:lnTo>
                      <a:pt x="1325" y="458"/>
                    </a:lnTo>
                    <a:lnTo>
                      <a:pt x="1344" y="526"/>
                    </a:lnTo>
                    <a:lnTo>
                      <a:pt x="1356" y="596"/>
                    </a:lnTo>
                    <a:lnTo>
                      <a:pt x="1360" y="670"/>
                    </a:lnTo>
                    <a:lnTo>
                      <a:pt x="1356" y="743"/>
                    </a:lnTo>
                    <a:lnTo>
                      <a:pt x="1344" y="813"/>
                    </a:lnTo>
                    <a:lnTo>
                      <a:pt x="1325" y="881"/>
                    </a:lnTo>
                    <a:lnTo>
                      <a:pt x="1299" y="947"/>
                    </a:lnTo>
                    <a:lnTo>
                      <a:pt x="1267" y="1008"/>
                    </a:lnTo>
                    <a:lnTo>
                      <a:pt x="1229" y="1066"/>
                    </a:lnTo>
                    <a:lnTo>
                      <a:pt x="1185" y="1120"/>
                    </a:lnTo>
                    <a:lnTo>
                      <a:pt x="1136" y="1168"/>
                    </a:lnTo>
                    <a:lnTo>
                      <a:pt x="1082" y="1212"/>
                    </a:lnTo>
                    <a:lnTo>
                      <a:pt x="1023" y="1249"/>
                    </a:lnTo>
                    <a:lnTo>
                      <a:pt x="961" y="1281"/>
                    </a:lnTo>
                    <a:lnTo>
                      <a:pt x="895" y="1306"/>
                    </a:lnTo>
                    <a:lnTo>
                      <a:pt x="826" y="1325"/>
                    </a:lnTo>
                    <a:lnTo>
                      <a:pt x="754" y="1337"/>
                    </a:lnTo>
                    <a:lnTo>
                      <a:pt x="680" y="1341"/>
                    </a:lnTo>
                    <a:lnTo>
                      <a:pt x="606" y="1337"/>
                    </a:lnTo>
                    <a:lnTo>
                      <a:pt x="534" y="1325"/>
                    </a:lnTo>
                    <a:lnTo>
                      <a:pt x="465" y="1306"/>
                    </a:lnTo>
                    <a:lnTo>
                      <a:pt x="399" y="1281"/>
                    </a:lnTo>
                    <a:lnTo>
                      <a:pt x="337" y="1249"/>
                    </a:lnTo>
                    <a:lnTo>
                      <a:pt x="279" y="1212"/>
                    </a:lnTo>
                    <a:lnTo>
                      <a:pt x="225" y="1168"/>
                    </a:lnTo>
                    <a:lnTo>
                      <a:pt x="175" y="1120"/>
                    </a:lnTo>
                    <a:lnTo>
                      <a:pt x="132" y="1066"/>
                    </a:lnTo>
                    <a:lnTo>
                      <a:pt x="93" y="1008"/>
                    </a:lnTo>
                    <a:lnTo>
                      <a:pt x="61" y="947"/>
                    </a:lnTo>
                    <a:lnTo>
                      <a:pt x="35" y="881"/>
                    </a:lnTo>
                    <a:lnTo>
                      <a:pt x="16" y="813"/>
                    </a:lnTo>
                    <a:lnTo>
                      <a:pt x="4" y="743"/>
                    </a:lnTo>
                    <a:lnTo>
                      <a:pt x="0" y="670"/>
                    </a:lnTo>
                    <a:lnTo>
                      <a:pt x="4" y="596"/>
                    </a:lnTo>
                    <a:lnTo>
                      <a:pt x="16" y="526"/>
                    </a:lnTo>
                    <a:lnTo>
                      <a:pt x="35" y="458"/>
                    </a:lnTo>
                    <a:lnTo>
                      <a:pt x="61" y="393"/>
                    </a:lnTo>
                    <a:lnTo>
                      <a:pt x="93" y="331"/>
                    </a:lnTo>
                    <a:lnTo>
                      <a:pt x="132" y="274"/>
                    </a:lnTo>
                    <a:lnTo>
                      <a:pt x="175" y="221"/>
                    </a:lnTo>
                    <a:lnTo>
                      <a:pt x="225" y="171"/>
                    </a:lnTo>
                    <a:lnTo>
                      <a:pt x="279" y="129"/>
                    </a:lnTo>
                    <a:lnTo>
                      <a:pt x="337" y="90"/>
                    </a:lnTo>
                    <a:lnTo>
                      <a:pt x="399" y="58"/>
                    </a:lnTo>
                    <a:lnTo>
                      <a:pt x="465" y="33"/>
                    </a:lnTo>
                    <a:lnTo>
                      <a:pt x="534" y="14"/>
                    </a:lnTo>
                    <a:lnTo>
                      <a:pt x="606" y="2"/>
                    </a:lnTo>
                    <a:lnTo>
                      <a:pt x="680" y="0"/>
                    </a:lnTo>
                    <a:close/>
                  </a:path>
                </a:pathLst>
              </a:custGeom>
              <a:solidFill>
                <a:srgbClr val="008282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ru-RU" sz="135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3" name="添加标题"/>
            <p:cNvSpPr txBox="1"/>
            <p:nvPr/>
          </p:nvSpPr>
          <p:spPr>
            <a:xfrm>
              <a:off x="6428453" y="1540745"/>
              <a:ext cx="2250193" cy="12234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您的内容打在这里，或者通过复制您的文本后，在此框中选择粘贴，并选择只保留文字。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8830451" y="4180701"/>
            <a:ext cx="2850804" cy="1223412"/>
            <a:chOff x="8830451" y="4180700"/>
            <a:chExt cx="2850804" cy="1223411"/>
          </a:xfrm>
        </p:grpSpPr>
        <p:grpSp>
          <p:nvGrpSpPr>
            <p:cNvPr id="105" name="Группа 414"/>
            <p:cNvGrpSpPr/>
            <p:nvPr/>
          </p:nvGrpSpPr>
          <p:grpSpPr>
            <a:xfrm>
              <a:off x="8830451" y="4401443"/>
              <a:ext cx="439718" cy="501400"/>
              <a:chOff x="5880101" y="3230563"/>
              <a:chExt cx="2195512" cy="2503488"/>
            </a:xfrm>
            <a:solidFill>
              <a:schemeClr val="accent5"/>
            </a:solidFill>
          </p:grpSpPr>
          <p:sp>
            <p:nvSpPr>
              <p:cNvPr id="106" name="Freeform 369"/>
              <p:cNvSpPr/>
              <p:nvPr/>
            </p:nvSpPr>
            <p:spPr bwMode="auto">
              <a:xfrm>
                <a:off x="6740525" y="3230563"/>
                <a:ext cx="482600" cy="223838"/>
              </a:xfrm>
              <a:custGeom>
                <a:avLst/>
                <a:gdLst>
                  <a:gd name="T0" fmla="*/ 79 w 610"/>
                  <a:gd name="T1" fmla="*/ 0 h 282"/>
                  <a:gd name="T2" fmla="*/ 531 w 610"/>
                  <a:gd name="T3" fmla="*/ 0 h 282"/>
                  <a:gd name="T4" fmla="*/ 552 w 610"/>
                  <a:gd name="T5" fmla="*/ 3 h 282"/>
                  <a:gd name="T6" fmla="*/ 571 w 610"/>
                  <a:gd name="T7" fmla="*/ 11 h 282"/>
                  <a:gd name="T8" fmla="*/ 587 w 610"/>
                  <a:gd name="T9" fmla="*/ 23 h 282"/>
                  <a:gd name="T10" fmla="*/ 600 w 610"/>
                  <a:gd name="T11" fmla="*/ 40 h 282"/>
                  <a:gd name="T12" fmla="*/ 608 w 610"/>
                  <a:gd name="T13" fmla="*/ 58 h 282"/>
                  <a:gd name="T14" fmla="*/ 610 w 610"/>
                  <a:gd name="T15" fmla="*/ 79 h 282"/>
                  <a:gd name="T16" fmla="*/ 610 w 610"/>
                  <a:gd name="T17" fmla="*/ 203 h 282"/>
                  <a:gd name="T18" fmla="*/ 608 w 610"/>
                  <a:gd name="T19" fmla="*/ 224 h 282"/>
                  <a:gd name="T20" fmla="*/ 600 w 610"/>
                  <a:gd name="T21" fmla="*/ 243 h 282"/>
                  <a:gd name="T22" fmla="*/ 587 w 610"/>
                  <a:gd name="T23" fmla="*/ 259 h 282"/>
                  <a:gd name="T24" fmla="*/ 571 w 610"/>
                  <a:gd name="T25" fmla="*/ 272 h 282"/>
                  <a:gd name="T26" fmla="*/ 552 w 610"/>
                  <a:gd name="T27" fmla="*/ 280 h 282"/>
                  <a:gd name="T28" fmla="*/ 531 w 610"/>
                  <a:gd name="T29" fmla="*/ 282 h 282"/>
                  <a:gd name="T30" fmla="*/ 79 w 610"/>
                  <a:gd name="T31" fmla="*/ 282 h 282"/>
                  <a:gd name="T32" fmla="*/ 58 w 610"/>
                  <a:gd name="T33" fmla="*/ 280 h 282"/>
                  <a:gd name="T34" fmla="*/ 39 w 610"/>
                  <a:gd name="T35" fmla="*/ 272 h 282"/>
                  <a:gd name="T36" fmla="*/ 23 w 610"/>
                  <a:gd name="T37" fmla="*/ 259 h 282"/>
                  <a:gd name="T38" fmla="*/ 11 w 610"/>
                  <a:gd name="T39" fmla="*/ 243 h 282"/>
                  <a:gd name="T40" fmla="*/ 3 w 610"/>
                  <a:gd name="T41" fmla="*/ 224 h 282"/>
                  <a:gd name="T42" fmla="*/ 0 w 610"/>
                  <a:gd name="T43" fmla="*/ 203 h 282"/>
                  <a:gd name="T44" fmla="*/ 0 w 610"/>
                  <a:gd name="T45" fmla="*/ 79 h 282"/>
                  <a:gd name="T46" fmla="*/ 3 w 610"/>
                  <a:gd name="T47" fmla="*/ 58 h 282"/>
                  <a:gd name="T48" fmla="*/ 11 w 610"/>
                  <a:gd name="T49" fmla="*/ 40 h 282"/>
                  <a:gd name="T50" fmla="*/ 23 w 610"/>
                  <a:gd name="T51" fmla="*/ 23 h 282"/>
                  <a:gd name="T52" fmla="*/ 39 w 610"/>
                  <a:gd name="T53" fmla="*/ 11 h 282"/>
                  <a:gd name="T54" fmla="*/ 58 w 610"/>
                  <a:gd name="T55" fmla="*/ 3 h 282"/>
                  <a:gd name="T56" fmla="*/ 79 w 610"/>
                  <a:gd name="T57" fmla="*/ 0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10" h="282">
                    <a:moveTo>
                      <a:pt x="79" y="0"/>
                    </a:moveTo>
                    <a:lnTo>
                      <a:pt x="531" y="0"/>
                    </a:lnTo>
                    <a:lnTo>
                      <a:pt x="552" y="3"/>
                    </a:lnTo>
                    <a:lnTo>
                      <a:pt x="571" y="11"/>
                    </a:lnTo>
                    <a:lnTo>
                      <a:pt x="587" y="23"/>
                    </a:lnTo>
                    <a:lnTo>
                      <a:pt x="600" y="40"/>
                    </a:lnTo>
                    <a:lnTo>
                      <a:pt x="608" y="58"/>
                    </a:lnTo>
                    <a:lnTo>
                      <a:pt x="610" y="79"/>
                    </a:lnTo>
                    <a:lnTo>
                      <a:pt x="610" y="203"/>
                    </a:lnTo>
                    <a:lnTo>
                      <a:pt x="608" y="224"/>
                    </a:lnTo>
                    <a:lnTo>
                      <a:pt x="600" y="243"/>
                    </a:lnTo>
                    <a:lnTo>
                      <a:pt x="587" y="259"/>
                    </a:lnTo>
                    <a:lnTo>
                      <a:pt x="571" y="272"/>
                    </a:lnTo>
                    <a:lnTo>
                      <a:pt x="552" y="280"/>
                    </a:lnTo>
                    <a:lnTo>
                      <a:pt x="531" y="282"/>
                    </a:lnTo>
                    <a:lnTo>
                      <a:pt x="79" y="282"/>
                    </a:lnTo>
                    <a:lnTo>
                      <a:pt x="58" y="280"/>
                    </a:lnTo>
                    <a:lnTo>
                      <a:pt x="39" y="272"/>
                    </a:lnTo>
                    <a:lnTo>
                      <a:pt x="23" y="259"/>
                    </a:lnTo>
                    <a:lnTo>
                      <a:pt x="11" y="243"/>
                    </a:lnTo>
                    <a:lnTo>
                      <a:pt x="3" y="224"/>
                    </a:lnTo>
                    <a:lnTo>
                      <a:pt x="0" y="203"/>
                    </a:lnTo>
                    <a:lnTo>
                      <a:pt x="0" y="79"/>
                    </a:lnTo>
                    <a:lnTo>
                      <a:pt x="3" y="58"/>
                    </a:lnTo>
                    <a:lnTo>
                      <a:pt x="11" y="40"/>
                    </a:lnTo>
                    <a:lnTo>
                      <a:pt x="23" y="23"/>
                    </a:lnTo>
                    <a:lnTo>
                      <a:pt x="39" y="11"/>
                    </a:lnTo>
                    <a:lnTo>
                      <a:pt x="58" y="3"/>
                    </a:lnTo>
                    <a:lnTo>
                      <a:pt x="79" y="0"/>
                    </a:lnTo>
                    <a:close/>
                  </a:path>
                </a:pathLst>
              </a:custGeom>
              <a:solidFill>
                <a:srgbClr val="FF696A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ru-RU" sz="135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" name="Freeform 370"/>
              <p:cNvSpPr/>
              <p:nvPr/>
            </p:nvSpPr>
            <p:spPr bwMode="auto">
              <a:xfrm>
                <a:off x="5880101" y="3535363"/>
                <a:ext cx="2195512" cy="2198688"/>
              </a:xfrm>
              <a:custGeom>
                <a:avLst/>
                <a:gdLst>
                  <a:gd name="T0" fmla="*/ 1571 w 2766"/>
                  <a:gd name="T1" fmla="*/ 13 h 2769"/>
                  <a:gd name="T2" fmla="*/ 1838 w 2766"/>
                  <a:gd name="T3" fmla="*/ 77 h 2769"/>
                  <a:gd name="T4" fmla="*/ 2081 w 2766"/>
                  <a:gd name="T5" fmla="*/ 189 h 2769"/>
                  <a:gd name="T6" fmla="*/ 2296 w 2766"/>
                  <a:gd name="T7" fmla="*/ 345 h 2769"/>
                  <a:gd name="T8" fmla="*/ 2478 w 2766"/>
                  <a:gd name="T9" fmla="*/ 539 h 2769"/>
                  <a:gd name="T10" fmla="*/ 2620 w 2766"/>
                  <a:gd name="T11" fmla="*/ 764 h 2769"/>
                  <a:gd name="T12" fmla="*/ 2717 w 2766"/>
                  <a:gd name="T13" fmla="*/ 1017 h 2769"/>
                  <a:gd name="T14" fmla="*/ 2763 w 2766"/>
                  <a:gd name="T15" fmla="*/ 1290 h 2769"/>
                  <a:gd name="T16" fmla="*/ 2754 w 2766"/>
                  <a:gd name="T17" fmla="*/ 1571 h 2769"/>
                  <a:gd name="T18" fmla="*/ 2690 w 2766"/>
                  <a:gd name="T19" fmla="*/ 1839 h 2769"/>
                  <a:gd name="T20" fmla="*/ 2577 w 2766"/>
                  <a:gd name="T21" fmla="*/ 2082 h 2769"/>
                  <a:gd name="T22" fmla="*/ 2421 w 2766"/>
                  <a:gd name="T23" fmla="*/ 2298 h 2769"/>
                  <a:gd name="T24" fmla="*/ 2228 w 2766"/>
                  <a:gd name="T25" fmla="*/ 2480 h 2769"/>
                  <a:gd name="T26" fmla="*/ 2003 w 2766"/>
                  <a:gd name="T27" fmla="*/ 2622 h 2769"/>
                  <a:gd name="T28" fmla="*/ 1751 w 2766"/>
                  <a:gd name="T29" fmla="*/ 2719 h 2769"/>
                  <a:gd name="T30" fmla="*/ 1479 w 2766"/>
                  <a:gd name="T31" fmla="*/ 2765 h 2769"/>
                  <a:gd name="T32" fmla="*/ 1196 w 2766"/>
                  <a:gd name="T33" fmla="*/ 2756 h 2769"/>
                  <a:gd name="T34" fmla="*/ 929 w 2766"/>
                  <a:gd name="T35" fmla="*/ 2692 h 2769"/>
                  <a:gd name="T36" fmla="*/ 686 w 2766"/>
                  <a:gd name="T37" fmla="*/ 2580 h 2769"/>
                  <a:gd name="T38" fmla="*/ 470 w 2766"/>
                  <a:gd name="T39" fmla="*/ 2423 h 2769"/>
                  <a:gd name="T40" fmla="*/ 289 w 2766"/>
                  <a:gd name="T41" fmla="*/ 2229 h 2769"/>
                  <a:gd name="T42" fmla="*/ 147 w 2766"/>
                  <a:gd name="T43" fmla="*/ 2004 h 2769"/>
                  <a:gd name="T44" fmla="*/ 50 w 2766"/>
                  <a:gd name="T45" fmla="*/ 1752 h 2769"/>
                  <a:gd name="T46" fmla="*/ 4 w 2766"/>
                  <a:gd name="T47" fmla="*/ 1479 h 2769"/>
                  <a:gd name="T48" fmla="*/ 12 w 2766"/>
                  <a:gd name="T49" fmla="*/ 1204 h 2769"/>
                  <a:gd name="T50" fmla="*/ 72 w 2766"/>
                  <a:gd name="T51" fmla="*/ 947 h 2769"/>
                  <a:gd name="T52" fmla="*/ 177 w 2766"/>
                  <a:gd name="T53" fmla="*/ 710 h 2769"/>
                  <a:gd name="T54" fmla="*/ 322 w 2766"/>
                  <a:gd name="T55" fmla="*/ 500 h 2769"/>
                  <a:gd name="T56" fmla="*/ 561 w 2766"/>
                  <a:gd name="T57" fmla="*/ 783 h 2769"/>
                  <a:gd name="T58" fmla="*/ 456 w 2766"/>
                  <a:gd name="T59" fmla="*/ 964 h 2769"/>
                  <a:gd name="T60" fmla="*/ 389 w 2766"/>
                  <a:gd name="T61" fmla="*/ 1166 h 2769"/>
                  <a:gd name="T62" fmla="*/ 365 w 2766"/>
                  <a:gd name="T63" fmla="*/ 1384 h 2769"/>
                  <a:gd name="T64" fmla="*/ 392 w 2766"/>
                  <a:gd name="T65" fmla="*/ 1619 h 2769"/>
                  <a:gd name="T66" fmla="*/ 469 w 2766"/>
                  <a:gd name="T67" fmla="*/ 1834 h 2769"/>
                  <a:gd name="T68" fmla="*/ 590 w 2766"/>
                  <a:gd name="T69" fmla="*/ 2023 h 2769"/>
                  <a:gd name="T70" fmla="*/ 748 w 2766"/>
                  <a:gd name="T71" fmla="*/ 2182 h 2769"/>
                  <a:gd name="T72" fmla="*/ 938 w 2766"/>
                  <a:gd name="T73" fmla="*/ 2302 h 2769"/>
                  <a:gd name="T74" fmla="*/ 1153 w 2766"/>
                  <a:gd name="T75" fmla="*/ 2379 h 2769"/>
                  <a:gd name="T76" fmla="*/ 1387 w 2766"/>
                  <a:gd name="T77" fmla="*/ 2406 h 2769"/>
                  <a:gd name="T78" fmla="*/ 1622 w 2766"/>
                  <a:gd name="T79" fmla="*/ 2379 h 2769"/>
                  <a:gd name="T80" fmla="*/ 1837 w 2766"/>
                  <a:gd name="T81" fmla="*/ 2302 h 2769"/>
                  <a:gd name="T82" fmla="*/ 2026 w 2766"/>
                  <a:gd name="T83" fmla="*/ 2182 h 2769"/>
                  <a:gd name="T84" fmla="*/ 2184 w 2766"/>
                  <a:gd name="T85" fmla="*/ 2023 h 2769"/>
                  <a:gd name="T86" fmla="*/ 2305 w 2766"/>
                  <a:gd name="T87" fmla="*/ 1834 h 2769"/>
                  <a:gd name="T88" fmla="*/ 2382 w 2766"/>
                  <a:gd name="T89" fmla="*/ 1619 h 2769"/>
                  <a:gd name="T90" fmla="*/ 2409 w 2766"/>
                  <a:gd name="T91" fmla="*/ 1384 h 2769"/>
                  <a:gd name="T92" fmla="*/ 2382 w 2766"/>
                  <a:gd name="T93" fmla="*/ 1150 h 2769"/>
                  <a:gd name="T94" fmla="*/ 2305 w 2766"/>
                  <a:gd name="T95" fmla="*/ 935 h 2769"/>
                  <a:gd name="T96" fmla="*/ 2184 w 2766"/>
                  <a:gd name="T97" fmla="*/ 744 h 2769"/>
                  <a:gd name="T98" fmla="*/ 2026 w 2766"/>
                  <a:gd name="T99" fmla="*/ 586 h 2769"/>
                  <a:gd name="T100" fmla="*/ 1837 w 2766"/>
                  <a:gd name="T101" fmla="*/ 465 h 2769"/>
                  <a:gd name="T102" fmla="*/ 1622 w 2766"/>
                  <a:gd name="T103" fmla="*/ 388 h 2769"/>
                  <a:gd name="T104" fmla="*/ 1387 w 2766"/>
                  <a:gd name="T105" fmla="*/ 361 h 2769"/>
                  <a:gd name="T106" fmla="*/ 1158 w 2766"/>
                  <a:gd name="T107" fmla="*/ 388 h 2769"/>
                  <a:gd name="T108" fmla="*/ 947 w 2766"/>
                  <a:gd name="T109" fmla="*/ 462 h 2769"/>
                  <a:gd name="T110" fmla="*/ 760 w 2766"/>
                  <a:gd name="T111" fmla="*/ 579 h 2769"/>
                  <a:gd name="T112" fmla="*/ 463 w 2766"/>
                  <a:gd name="T113" fmla="*/ 352 h 2769"/>
                  <a:gd name="T114" fmla="*/ 660 w 2766"/>
                  <a:gd name="T115" fmla="*/ 205 h 2769"/>
                  <a:gd name="T116" fmla="*/ 882 w 2766"/>
                  <a:gd name="T117" fmla="*/ 94 h 2769"/>
                  <a:gd name="T118" fmla="*/ 1125 w 2766"/>
                  <a:gd name="T119" fmla="*/ 25 h 2769"/>
                  <a:gd name="T120" fmla="*/ 1383 w 2766"/>
                  <a:gd name="T121" fmla="*/ 0 h 27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766" h="2769">
                    <a:moveTo>
                      <a:pt x="1383" y="0"/>
                    </a:moveTo>
                    <a:lnTo>
                      <a:pt x="1479" y="3"/>
                    </a:lnTo>
                    <a:lnTo>
                      <a:pt x="1571" y="13"/>
                    </a:lnTo>
                    <a:lnTo>
                      <a:pt x="1662" y="28"/>
                    </a:lnTo>
                    <a:lnTo>
                      <a:pt x="1751" y="50"/>
                    </a:lnTo>
                    <a:lnTo>
                      <a:pt x="1838" y="77"/>
                    </a:lnTo>
                    <a:lnTo>
                      <a:pt x="1922" y="109"/>
                    </a:lnTo>
                    <a:lnTo>
                      <a:pt x="2003" y="147"/>
                    </a:lnTo>
                    <a:lnTo>
                      <a:pt x="2081" y="189"/>
                    </a:lnTo>
                    <a:lnTo>
                      <a:pt x="2156" y="237"/>
                    </a:lnTo>
                    <a:lnTo>
                      <a:pt x="2228" y="289"/>
                    </a:lnTo>
                    <a:lnTo>
                      <a:pt x="2296" y="345"/>
                    </a:lnTo>
                    <a:lnTo>
                      <a:pt x="2361" y="406"/>
                    </a:lnTo>
                    <a:lnTo>
                      <a:pt x="2421" y="470"/>
                    </a:lnTo>
                    <a:lnTo>
                      <a:pt x="2478" y="539"/>
                    </a:lnTo>
                    <a:lnTo>
                      <a:pt x="2530" y="610"/>
                    </a:lnTo>
                    <a:lnTo>
                      <a:pt x="2577" y="686"/>
                    </a:lnTo>
                    <a:lnTo>
                      <a:pt x="2620" y="764"/>
                    </a:lnTo>
                    <a:lnTo>
                      <a:pt x="2657" y="846"/>
                    </a:lnTo>
                    <a:lnTo>
                      <a:pt x="2690" y="930"/>
                    </a:lnTo>
                    <a:lnTo>
                      <a:pt x="2717" y="1017"/>
                    </a:lnTo>
                    <a:lnTo>
                      <a:pt x="2738" y="1106"/>
                    </a:lnTo>
                    <a:lnTo>
                      <a:pt x="2754" y="1197"/>
                    </a:lnTo>
                    <a:lnTo>
                      <a:pt x="2763" y="1290"/>
                    </a:lnTo>
                    <a:lnTo>
                      <a:pt x="2766" y="1384"/>
                    </a:lnTo>
                    <a:lnTo>
                      <a:pt x="2763" y="1479"/>
                    </a:lnTo>
                    <a:lnTo>
                      <a:pt x="2754" y="1571"/>
                    </a:lnTo>
                    <a:lnTo>
                      <a:pt x="2738" y="1663"/>
                    </a:lnTo>
                    <a:lnTo>
                      <a:pt x="2717" y="1752"/>
                    </a:lnTo>
                    <a:lnTo>
                      <a:pt x="2690" y="1839"/>
                    </a:lnTo>
                    <a:lnTo>
                      <a:pt x="2657" y="1923"/>
                    </a:lnTo>
                    <a:lnTo>
                      <a:pt x="2620" y="2004"/>
                    </a:lnTo>
                    <a:lnTo>
                      <a:pt x="2577" y="2082"/>
                    </a:lnTo>
                    <a:lnTo>
                      <a:pt x="2530" y="2157"/>
                    </a:lnTo>
                    <a:lnTo>
                      <a:pt x="2478" y="2229"/>
                    </a:lnTo>
                    <a:lnTo>
                      <a:pt x="2421" y="2298"/>
                    </a:lnTo>
                    <a:lnTo>
                      <a:pt x="2361" y="2362"/>
                    </a:lnTo>
                    <a:lnTo>
                      <a:pt x="2296" y="2423"/>
                    </a:lnTo>
                    <a:lnTo>
                      <a:pt x="2228" y="2480"/>
                    </a:lnTo>
                    <a:lnTo>
                      <a:pt x="2156" y="2532"/>
                    </a:lnTo>
                    <a:lnTo>
                      <a:pt x="2081" y="2580"/>
                    </a:lnTo>
                    <a:lnTo>
                      <a:pt x="2003" y="2622"/>
                    </a:lnTo>
                    <a:lnTo>
                      <a:pt x="1922" y="2660"/>
                    </a:lnTo>
                    <a:lnTo>
                      <a:pt x="1838" y="2692"/>
                    </a:lnTo>
                    <a:lnTo>
                      <a:pt x="1751" y="2719"/>
                    </a:lnTo>
                    <a:lnTo>
                      <a:pt x="1662" y="2740"/>
                    </a:lnTo>
                    <a:lnTo>
                      <a:pt x="1571" y="2756"/>
                    </a:lnTo>
                    <a:lnTo>
                      <a:pt x="1479" y="2765"/>
                    </a:lnTo>
                    <a:lnTo>
                      <a:pt x="1383" y="2769"/>
                    </a:lnTo>
                    <a:lnTo>
                      <a:pt x="1289" y="2765"/>
                    </a:lnTo>
                    <a:lnTo>
                      <a:pt x="1196" y="2756"/>
                    </a:lnTo>
                    <a:lnTo>
                      <a:pt x="1105" y="2740"/>
                    </a:lnTo>
                    <a:lnTo>
                      <a:pt x="1016" y="2719"/>
                    </a:lnTo>
                    <a:lnTo>
                      <a:pt x="929" y="2692"/>
                    </a:lnTo>
                    <a:lnTo>
                      <a:pt x="845" y="2660"/>
                    </a:lnTo>
                    <a:lnTo>
                      <a:pt x="764" y="2622"/>
                    </a:lnTo>
                    <a:lnTo>
                      <a:pt x="686" y="2580"/>
                    </a:lnTo>
                    <a:lnTo>
                      <a:pt x="611" y="2532"/>
                    </a:lnTo>
                    <a:lnTo>
                      <a:pt x="539" y="2480"/>
                    </a:lnTo>
                    <a:lnTo>
                      <a:pt x="470" y="2423"/>
                    </a:lnTo>
                    <a:lnTo>
                      <a:pt x="406" y="2362"/>
                    </a:lnTo>
                    <a:lnTo>
                      <a:pt x="345" y="2298"/>
                    </a:lnTo>
                    <a:lnTo>
                      <a:pt x="289" y="2229"/>
                    </a:lnTo>
                    <a:lnTo>
                      <a:pt x="237" y="2157"/>
                    </a:lnTo>
                    <a:lnTo>
                      <a:pt x="189" y="2082"/>
                    </a:lnTo>
                    <a:lnTo>
                      <a:pt x="147" y="2004"/>
                    </a:lnTo>
                    <a:lnTo>
                      <a:pt x="109" y="1923"/>
                    </a:lnTo>
                    <a:lnTo>
                      <a:pt x="77" y="1839"/>
                    </a:lnTo>
                    <a:lnTo>
                      <a:pt x="50" y="1752"/>
                    </a:lnTo>
                    <a:lnTo>
                      <a:pt x="29" y="1663"/>
                    </a:lnTo>
                    <a:lnTo>
                      <a:pt x="13" y="1571"/>
                    </a:lnTo>
                    <a:lnTo>
                      <a:pt x="4" y="1479"/>
                    </a:lnTo>
                    <a:lnTo>
                      <a:pt x="0" y="1384"/>
                    </a:lnTo>
                    <a:lnTo>
                      <a:pt x="3" y="1293"/>
                    </a:lnTo>
                    <a:lnTo>
                      <a:pt x="12" y="1204"/>
                    </a:lnTo>
                    <a:lnTo>
                      <a:pt x="27" y="1116"/>
                    </a:lnTo>
                    <a:lnTo>
                      <a:pt x="47" y="1031"/>
                    </a:lnTo>
                    <a:lnTo>
                      <a:pt x="72" y="947"/>
                    </a:lnTo>
                    <a:lnTo>
                      <a:pt x="102" y="866"/>
                    </a:lnTo>
                    <a:lnTo>
                      <a:pt x="137" y="787"/>
                    </a:lnTo>
                    <a:lnTo>
                      <a:pt x="177" y="710"/>
                    </a:lnTo>
                    <a:lnTo>
                      <a:pt x="221" y="637"/>
                    </a:lnTo>
                    <a:lnTo>
                      <a:pt x="269" y="567"/>
                    </a:lnTo>
                    <a:lnTo>
                      <a:pt x="322" y="500"/>
                    </a:lnTo>
                    <a:lnTo>
                      <a:pt x="379" y="436"/>
                    </a:lnTo>
                    <a:lnTo>
                      <a:pt x="604" y="728"/>
                    </a:lnTo>
                    <a:lnTo>
                      <a:pt x="561" y="783"/>
                    </a:lnTo>
                    <a:lnTo>
                      <a:pt x="522" y="841"/>
                    </a:lnTo>
                    <a:lnTo>
                      <a:pt x="487" y="902"/>
                    </a:lnTo>
                    <a:lnTo>
                      <a:pt x="456" y="964"/>
                    </a:lnTo>
                    <a:lnTo>
                      <a:pt x="429" y="1030"/>
                    </a:lnTo>
                    <a:lnTo>
                      <a:pt x="406" y="1097"/>
                    </a:lnTo>
                    <a:lnTo>
                      <a:pt x="389" y="1166"/>
                    </a:lnTo>
                    <a:lnTo>
                      <a:pt x="376" y="1237"/>
                    </a:lnTo>
                    <a:lnTo>
                      <a:pt x="368" y="1310"/>
                    </a:lnTo>
                    <a:lnTo>
                      <a:pt x="365" y="1384"/>
                    </a:lnTo>
                    <a:lnTo>
                      <a:pt x="368" y="1464"/>
                    </a:lnTo>
                    <a:lnTo>
                      <a:pt x="377" y="1542"/>
                    </a:lnTo>
                    <a:lnTo>
                      <a:pt x="392" y="1619"/>
                    </a:lnTo>
                    <a:lnTo>
                      <a:pt x="413" y="1693"/>
                    </a:lnTo>
                    <a:lnTo>
                      <a:pt x="438" y="1765"/>
                    </a:lnTo>
                    <a:lnTo>
                      <a:pt x="469" y="1834"/>
                    </a:lnTo>
                    <a:lnTo>
                      <a:pt x="505" y="1900"/>
                    </a:lnTo>
                    <a:lnTo>
                      <a:pt x="545" y="1963"/>
                    </a:lnTo>
                    <a:lnTo>
                      <a:pt x="590" y="2023"/>
                    </a:lnTo>
                    <a:lnTo>
                      <a:pt x="639" y="2080"/>
                    </a:lnTo>
                    <a:lnTo>
                      <a:pt x="692" y="2133"/>
                    </a:lnTo>
                    <a:lnTo>
                      <a:pt x="748" y="2182"/>
                    </a:lnTo>
                    <a:lnTo>
                      <a:pt x="808" y="2226"/>
                    </a:lnTo>
                    <a:lnTo>
                      <a:pt x="872" y="2267"/>
                    </a:lnTo>
                    <a:lnTo>
                      <a:pt x="938" y="2302"/>
                    </a:lnTo>
                    <a:lnTo>
                      <a:pt x="1007" y="2333"/>
                    </a:lnTo>
                    <a:lnTo>
                      <a:pt x="1079" y="2359"/>
                    </a:lnTo>
                    <a:lnTo>
                      <a:pt x="1153" y="2379"/>
                    </a:lnTo>
                    <a:lnTo>
                      <a:pt x="1229" y="2394"/>
                    </a:lnTo>
                    <a:lnTo>
                      <a:pt x="1307" y="2403"/>
                    </a:lnTo>
                    <a:lnTo>
                      <a:pt x="1387" y="2406"/>
                    </a:lnTo>
                    <a:lnTo>
                      <a:pt x="1468" y="2403"/>
                    </a:lnTo>
                    <a:lnTo>
                      <a:pt x="1546" y="2394"/>
                    </a:lnTo>
                    <a:lnTo>
                      <a:pt x="1622" y="2379"/>
                    </a:lnTo>
                    <a:lnTo>
                      <a:pt x="1696" y="2359"/>
                    </a:lnTo>
                    <a:lnTo>
                      <a:pt x="1767" y="2333"/>
                    </a:lnTo>
                    <a:lnTo>
                      <a:pt x="1837" y="2302"/>
                    </a:lnTo>
                    <a:lnTo>
                      <a:pt x="1903" y="2267"/>
                    </a:lnTo>
                    <a:lnTo>
                      <a:pt x="1966" y="2226"/>
                    </a:lnTo>
                    <a:lnTo>
                      <a:pt x="2026" y="2182"/>
                    </a:lnTo>
                    <a:lnTo>
                      <a:pt x="2083" y="2133"/>
                    </a:lnTo>
                    <a:lnTo>
                      <a:pt x="2136" y="2080"/>
                    </a:lnTo>
                    <a:lnTo>
                      <a:pt x="2184" y="2023"/>
                    </a:lnTo>
                    <a:lnTo>
                      <a:pt x="2229" y="1963"/>
                    </a:lnTo>
                    <a:lnTo>
                      <a:pt x="2270" y="1900"/>
                    </a:lnTo>
                    <a:lnTo>
                      <a:pt x="2305" y="1834"/>
                    </a:lnTo>
                    <a:lnTo>
                      <a:pt x="2336" y="1765"/>
                    </a:lnTo>
                    <a:lnTo>
                      <a:pt x="2362" y="1693"/>
                    </a:lnTo>
                    <a:lnTo>
                      <a:pt x="2382" y="1619"/>
                    </a:lnTo>
                    <a:lnTo>
                      <a:pt x="2397" y="1542"/>
                    </a:lnTo>
                    <a:lnTo>
                      <a:pt x="2406" y="1464"/>
                    </a:lnTo>
                    <a:lnTo>
                      <a:pt x="2409" y="1384"/>
                    </a:lnTo>
                    <a:lnTo>
                      <a:pt x="2406" y="1304"/>
                    </a:lnTo>
                    <a:lnTo>
                      <a:pt x="2397" y="1226"/>
                    </a:lnTo>
                    <a:lnTo>
                      <a:pt x="2382" y="1150"/>
                    </a:lnTo>
                    <a:lnTo>
                      <a:pt x="2362" y="1076"/>
                    </a:lnTo>
                    <a:lnTo>
                      <a:pt x="2336" y="1004"/>
                    </a:lnTo>
                    <a:lnTo>
                      <a:pt x="2305" y="935"/>
                    </a:lnTo>
                    <a:lnTo>
                      <a:pt x="2270" y="869"/>
                    </a:lnTo>
                    <a:lnTo>
                      <a:pt x="2229" y="806"/>
                    </a:lnTo>
                    <a:lnTo>
                      <a:pt x="2184" y="744"/>
                    </a:lnTo>
                    <a:lnTo>
                      <a:pt x="2136" y="688"/>
                    </a:lnTo>
                    <a:lnTo>
                      <a:pt x="2083" y="635"/>
                    </a:lnTo>
                    <a:lnTo>
                      <a:pt x="2026" y="586"/>
                    </a:lnTo>
                    <a:lnTo>
                      <a:pt x="1966" y="541"/>
                    </a:lnTo>
                    <a:lnTo>
                      <a:pt x="1903" y="501"/>
                    </a:lnTo>
                    <a:lnTo>
                      <a:pt x="1837" y="465"/>
                    </a:lnTo>
                    <a:lnTo>
                      <a:pt x="1767" y="435"/>
                    </a:lnTo>
                    <a:lnTo>
                      <a:pt x="1696" y="409"/>
                    </a:lnTo>
                    <a:lnTo>
                      <a:pt x="1622" y="388"/>
                    </a:lnTo>
                    <a:lnTo>
                      <a:pt x="1546" y="374"/>
                    </a:lnTo>
                    <a:lnTo>
                      <a:pt x="1468" y="365"/>
                    </a:lnTo>
                    <a:lnTo>
                      <a:pt x="1387" y="361"/>
                    </a:lnTo>
                    <a:lnTo>
                      <a:pt x="1309" y="364"/>
                    </a:lnTo>
                    <a:lnTo>
                      <a:pt x="1232" y="373"/>
                    </a:lnTo>
                    <a:lnTo>
                      <a:pt x="1158" y="388"/>
                    </a:lnTo>
                    <a:lnTo>
                      <a:pt x="1085" y="407"/>
                    </a:lnTo>
                    <a:lnTo>
                      <a:pt x="1015" y="432"/>
                    </a:lnTo>
                    <a:lnTo>
                      <a:pt x="947" y="462"/>
                    </a:lnTo>
                    <a:lnTo>
                      <a:pt x="881" y="496"/>
                    </a:lnTo>
                    <a:lnTo>
                      <a:pt x="819" y="535"/>
                    </a:lnTo>
                    <a:lnTo>
                      <a:pt x="760" y="579"/>
                    </a:lnTo>
                    <a:lnTo>
                      <a:pt x="704" y="626"/>
                    </a:lnTo>
                    <a:lnTo>
                      <a:pt x="403" y="409"/>
                    </a:lnTo>
                    <a:lnTo>
                      <a:pt x="463" y="352"/>
                    </a:lnTo>
                    <a:lnTo>
                      <a:pt x="525" y="300"/>
                    </a:lnTo>
                    <a:lnTo>
                      <a:pt x="591" y="250"/>
                    </a:lnTo>
                    <a:lnTo>
                      <a:pt x="660" y="205"/>
                    </a:lnTo>
                    <a:lnTo>
                      <a:pt x="731" y="164"/>
                    </a:lnTo>
                    <a:lnTo>
                      <a:pt x="806" y="127"/>
                    </a:lnTo>
                    <a:lnTo>
                      <a:pt x="882" y="94"/>
                    </a:lnTo>
                    <a:lnTo>
                      <a:pt x="961" y="66"/>
                    </a:lnTo>
                    <a:lnTo>
                      <a:pt x="1042" y="43"/>
                    </a:lnTo>
                    <a:lnTo>
                      <a:pt x="1125" y="25"/>
                    </a:lnTo>
                    <a:lnTo>
                      <a:pt x="1209" y="11"/>
                    </a:lnTo>
                    <a:lnTo>
                      <a:pt x="1295" y="3"/>
                    </a:lnTo>
                    <a:lnTo>
                      <a:pt x="1383" y="0"/>
                    </a:lnTo>
                    <a:close/>
                  </a:path>
                </a:pathLst>
              </a:custGeom>
              <a:solidFill>
                <a:srgbClr val="FF696A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ru-RU" sz="135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Freeform 371"/>
              <p:cNvSpPr/>
              <p:nvPr/>
            </p:nvSpPr>
            <p:spPr bwMode="auto">
              <a:xfrm>
                <a:off x="6319838" y="3971926"/>
                <a:ext cx="1325562" cy="1327150"/>
              </a:xfrm>
              <a:custGeom>
                <a:avLst/>
                <a:gdLst>
                  <a:gd name="T0" fmla="*/ 908 w 1671"/>
                  <a:gd name="T1" fmla="*/ 3 h 1672"/>
                  <a:gd name="T2" fmla="*/ 1046 w 1671"/>
                  <a:gd name="T3" fmla="*/ 27 h 1672"/>
                  <a:gd name="T4" fmla="*/ 1176 w 1671"/>
                  <a:gd name="T5" fmla="*/ 72 h 1672"/>
                  <a:gd name="T6" fmla="*/ 1295 w 1671"/>
                  <a:gd name="T7" fmla="*/ 138 h 1672"/>
                  <a:gd name="T8" fmla="*/ 1401 w 1671"/>
                  <a:gd name="T9" fmla="*/ 221 h 1672"/>
                  <a:gd name="T10" fmla="*/ 1493 w 1671"/>
                  <a:gd name="T11" fmla="*/ 321 h 1672"/>
                  <a:gd name="T12" fmla="*/ 1568 w 1671"/>
                  <a:gd name="T13" fmla="*/ 434 h 1672"/>
                  <a:gd name="T14" fmla="*/ 1623 w 1671"/>
                  <a:gd name="T15" fmla="*/ 559 h 1672"/>
                  <a:gd name="T16" fmla="*/ 1658 w 1671"/>
                  <a:gd name="T17" fmla="*/ 694 h 1672"/>
                  <a:gd name="T18" fmla="*/ 1671 w 1671"/>
                  <a:gd name="T19" fmla="*/ 836 h 1672"/>
                  <a:gd name="T20" fmla="*/ 1658 w 1671"/>
                  <a:gd name="T21" fmla="*/ 978 h 1672"/>
                  <a:gd name="T22" fmla="*/ 1623 w 1671"/>
                  <a:gd name="T23" fmla="*/ 1113 h 1672"/>
                  <a:gd name="T24" fmla="*/ 1568 w 1671"/>
                  <a:gd name="T25" fmla="*/ 1238 h 1672"/>
                  <a:gd name="T26" fmla="*/ 1493 w 1671"/>
                  <a:gd name="T27" fmla="*/ 1351 h 1672"/>
                  <a:gd name="T28" fmla="*/ 1401 w 1671"/>
                  <a:gd name="T29" fmla="*/ 1450 h 1672"/>
                  <a:gd name="T30" fmla="*/ 1295 w 1671"/>
                  <a:gd name="T31" fmla="*/ 1534 h 1672"/>
                  <a:gd name="T32" fmla="*/ 1176 w 1671"/>
                  <a:gd name="T33" fmla="*/ 1599 h 1672"/>
                  <a:gd name="T34" fmla="*/ 1046 w 1671"/>
                  <a:gd name="T35" fmla="*/ 1645 h 1672"/>
                  <a:gd name="T36" fmla="*/ 908 w 1671"/>
                  <a:gd name="T37" fmla="*/ 1669 h 1672"/>
                  <a:gd name="T38" fmla="*/ 763 w 1671"/>
                  <a:gd name="T39" fmla="*/ 1669 h 1672"/>
                  <a:gd name="T40" fmla="*/ 624 w 1671"/>
                  <a:gd name="T41" fmla="*/ 1645 h 1672"/>
                  <a:gd name="T42" fmla="*/ 494 w 1671"/>
                  <a:gd name="T43" fmla="*/ 1599 h 1672"/>
                  <a:gd name="T44" fmla="*/ 375 w 1671"/>
                  <a:gd name="T45" fmla="*/ 1534 h 1672"/>
                  <a:gd name="T46" fmla="*/ 269 w 1671"/>
                  <a:gd name="T47" fmla="*/ 1450 h 1672"/>
                  <a:gd name="T48" fmla="*/ 177 w 1671"/>
                  <a:gd name="T49" fmla="*/ 1351 h 1672"/>
                  <a:gd name="T50" fmla="*/ 103 w 1671"/>
                  <a:gd name="T51" fmla="*/ 1238 h 1672"/>
                  <a:gd name="T52" fmla="*/ 47 w 1671"/>
                  <a:gd name="T53" fmla="*/ 1113 h 1672"/>
                  <a:gd name="T54" fmla="*/ 12 w 1671"/>
                  <a:gd name="T55" fmla="*/ 978 h 1672"/>
                  <a:gd name="T56" fmla="*/ 0 w 1671"/>
                  <a:gd name="T57" fmla="*/ 836 h 1672"/>
                  <a:gd name="T58" fmla="*/ 11 w 1671"/>
                  <a:gd name="T59" fmla="*/ 697 h 1672"/>
                  <a:gd name="T60" fmla="*/ 45 w 1671"/>
                  <a:gd name="T61" fmla="*/ 566 h 1672"/>
                  <a:gd name="T62" fmla="*/ 98 w 1671"/>
                  <a:gd name="T63" fmla="*/ 444 h 1672"/>
                  <a:gd name="T64" fmla="*/ 170 w 1671"/>
                  <a:gd name="T65" fmla="*/ 333 h 1672"/>
                  <a:gd name="T66" fmla="*/ 670 w 1671"/>
                  <a:gd name="T67" fmla="*/ 979 h 1672"/>
                  <a:gd name="T68" fmla="*/ 716 w 1671"/>
                  <a:gd name="T69" fmla="*/ 1023 h 1672"/>
                  <a:gd name="T70" fmla="*/ 775 w 1671"/>
                  <a:gd name="T71" fmla="*/ 1053 h 1672"/>
                  <a:gd name="T72" fmla="*/ 841 w 1671"/>
                  <a:gd name="T73" fmla="*/ 1063 h 1672"/>
                  <a:gd name="T74" fmla="*/ 911 w 1671"/>
                  <a:gd name="T75" fmla="*/ 1052 h 1672"/>
                  <a:gd name="T76" fmla="*/ 971 w 1671"/>
                  <a:gd name="T77" fmla="*/ 1021 h 1672"/>
                  <a:gd name="T78" fmla="*/ 1019 w 1671"/>
                  <a:gd name="T79" fmla="*/ 974 h 1672"/>
                  <a:gd name="T80" fmla="*/ 1050 w 1671"/>
                  <a:gd name="T81" fmla="*/ 914 h 1672"/>
                  <a:gd name="T82" fmla="*/ 1061 w 1671"/>
                  <a:gd name="T83" fmla="*/ 845 h 1672"/>
                  <a:gd name="T84" fmla="*/ 1051 w 1671"/>
                  <a:gd name="T85" fmla="*/ 780 h 1672"/>
                  <a:gd name="T86" fmla="*/ 1023 w 1671"/>
                  <a:gd name="T87" fmla="*/ 723 h 1672"/>
                  <a:gd name="T88" fmla="*/ 980 w 1671"/>
                  <a:gd name="T89" fmla="*/ 677 h 1672"/>
                  <a:gd name="T90" fmla="*/ 955 w 1671"/>
                  <a:gd name="T91" fmla="*/ 658 h 1672"/>
                  <a:gd name="T92" fmla="*/ 356 w 1671"/>
                  <a:gd name="T93" fmla="*/ 152 h 1672"/>
                  <a:gd name="T94" fmla="*/ 463 w 1671"/>
                  <a:gd name="T95" fmla="*/ 88 h 1672"/>
                  <a:gd name="T96" fmla="*/ 579 w 1671"/>
                  <a:gd name="T97" fmla="*/ 40 h 1672"/>
                  <a:gd name="T98" fmla="*/ 704 w 1671"/>
                  <a:gd name="T99" fmla="*/ 10 h 1672"/>
                  <a:gd name="T100" fmla="*/ 835 w 1671"/>
                  <a:gd name="T101" fmla="*/ 0 h 1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671" h="1672">
                    <a:moveTo>
                      <a:pt x="835" y="0"/>
                    </a:moveTo>
                    <a:lnTo>
                      <a:pt x="908" y="3"/>
                    </a:lnTo>
                    <a:lnTo>
                      <a:pt x="978" y="12"/>
                    </a:lnTo>
                    <a:lnTo>
                      <a:pt x="1046" y="27"/>
                    </a:lnTo>
                    <a:lnTo>
                      <a:pt x="1112" y="47"/>
                    </a:lnTo>
                    <a:lnTo>
                      <a:pt x="1176" y="72"/>
                    </a:lnTo>
                    <a:lnTo>
                      <a:pt x="1237" y="103"/>
                    </a:lnTo>
                    <a:lnTo>
                      <a:pt x="1295" y="138"/>
                    </a:lnTo>
                    <a:lnTo>
                      <a:pt x="1350" y="177"/>
                    </a:lnTo>
                    <a:lnTo>
                      <a:pt x="1401" y="221"/>
                    </a:lnTo>
                    <a:lnTo>
                      <a:pt x="1449" y="270"/>
                    </a:lnTo>
                    <a:lnTo>
                      <a:pt x="1493" y="321"/>
                    </a:lnTo>
                    <a:lnTo>
                      <a:pt x="1533" y="376"/>
                    </a:lnTo>
                    <a:lnTo>
                      <a:pt x="1568" y="434"/>
                    </a:lnTo>
                    <a:lnTo>
                      <a:pt x="1598" y="495"/>
                    </a:lnTo>
                    <a:lnTo>
                      <a:pt x="1623" y="559"/>
                    </a:lnTo>
                    <a:lnTo>
                      <a:pt x="1644" y="625"/>
                    </a:lnTo>
                    <a:lnTo>
                      <a:pt x="1658" y="694"/>
                    </a:lnTo>
                    <a:lnTo>
                      <a:pt x="1667" y="764"/>
                    </a:lnTo>
                    <a:lnTo>
                      <a:pt x="1671" y="836"/>
                    </a:lnTo>
                    <a:lnTo>
                      <a:pt x="1667" y="908"/>
                    </a:lnTo>
                    <a:lnTo>
                      <a:pt x="1658" y="978"/>
                    </a:lnTo>
                    <a:lnTo>
                      <a:pt x="1644" y="1046"/>
                    </a:lnTo>
                    <a:lnTo>
                      <a:pt x="1623" y="1113"/>
                    </a:lnTo>
                    <a:lnTo>
                      <a:pt x="1598" y="1177"/>
                    </a:lnTo>
                    <a:lnTo>
                      <a:pt x="1568" y="1238"/>
                    </a:lnTo>
                    <a:lnTo>
                      <a:pt x="1533" y="1296"/>
                    </a:lnTo>
                    <a:lnTo>
                      <a:pt x="1493" y="1351"/>
                    </a:lnTo>
                    <a:lnTo>
                      <a:pt x="1449" y="1403"/>
                    </a:lnTo>
                    <a:lnTo>
                      <a:pt x="1401" y="1450"/>
                    </a:lnTo>
                    <a:lnTo>
                      <a:pt x="1350" y="1494"/>
                    </a:lnTo>
                    <a:lnTo>
                      <a:pt x="1295" y="1534"/>
                    </a:lnTo>
                    <a:lnTo>
                      <a:pt x="1237" y="1569"/>
                    </a:lnTo>
                    <a:lnTo>
                      <a:pt x="1176" y="1599"/>
                    </a:lnTo>
                    <a:lnTo>
                      <a:pt x="1112" y="1625"/>
                    </a:lnTo>
                    <a:lnTo>
                      <a:pt x="1046" y="1645"/>
                    </a:lnTo>
                    <a:lnTo>
                      <a:pt x="978" y="1660"/>
                    </a:lnTo>
                    <a:lnTo>
                      <a:pt x="908" y="1669"/>
                    </a:lnTo>
                    <a:lnTo>
                      <a:pt x="835" y="1672"/>
                    </a:lnTo>
                    <a:lnTo>
                      <a:pt x="763" y="1669"/>
                    </a:lnTo>
                    <a:lnTo>
                      <a:pt x="692" y="1660"/>
                    </a:lnTo>
                    <a:lnTo>
                      <a:pt x="624" y="1645"/>
                    </a:lnTo>
                    <a:lnTo>
                      <a:pt x="558" y="1625"/>
                    </a:lnTo>
                    <a:lnTo>
                      <a:pt x="494" y="1599"/>
                    </a:lnTo>
                    <a:lnTo>
                      <a:pt x="433" y="1569"/>
                    </a:lnTo>
                    <a:lnTo>
                      <a:pt x="375" y="1534"/>
                    </a:lnTo>
                    <a:lnTo>
                      <a:pt x="320" y="1494"/>
                    </a:lnTo>
                    <a:lnTo>
                      <a:pt x="269" y="1450"/>
                    </a:lnTo>
                    <a:lnTo>
                      <a:pt x="221" y="1403"/>
                    </a:lnTo>
                    <a:lnTo>
                      <a:pt x="177" y="1351"/>
                    </a:lnTo>
                    <a:lnTo>
                      <a:pt x="138" y="1296"/>
                    </a:lnTo>
                    <a:lnTo>
                      <a:pt x="103" y="1238"/>
                    </a:lnTo>
                    <a:lnTo>
                      <a:pt x="72" y="1177"/>
                    </a:lnTo>
                    <a:lnTo>
                      <a:pt x="47" y="1113"/>
                    </a:lnTo>
                    <a:lnTo>
                      <a:pt x="26" y="1046"/>
                    </a:lnTo>
                    <a:lnTo>
                      <a:pt x="12" y="978"/>
                    </a:lnTo>
                    <a:lnTo>
                      <a:pt x="3" y="908"/>
                    </a:lnTo>
                    <a:lnTo>
                      <a:pt x="0" y="836"/>
                    </a:lnTo>
                    <a:lnTo>
                      <a:pt x="3" y="766"/>
                    </a:lnTo>
                    <a:lnTo>
                      <a:pt x="11" y="697"/>
                    </a:lnTo>
                    <a:lnTo>
                      <a:pt x="25" y="631"/>
                    </a:lnTo>
                    <a:lnTo>
                      <a:pt x="45" y="566"/>
                    </a:lnTo>
                    <a:lnTo>
                      <a:pt x="69" y="504"/>
                    </a:lnTo>
                    <a:lnTo>
                      <a:pt x="98" y="444"/>
                    </a:lnTo>
                    <a:lnTo>
                      <a:pt x="132" y="387"/>
                    </a:lnTo>
                    <a:lnTo>
                      <a:pt x="170" y="333"/>
                    </a:lnTo>
                    <a:lnTo>
                      <a:pt x="669" y="979"/>
                    </a:lnTo>
                    <a:lnTo>
                      <a:pt x="670" y="979"/>
                    </a:lnTo>
                    <a:lnTo>
                      <a:pt x="691" y="1003"/>
                    </a:lnTo>
                    <a:lnTo>
                      <a:pt x="716" y="1023"/>
                    </a:lnTo>
                    <a:lnTo>
                      <a:pt x="744" y="1040"/>
                    </a:lnTo>
                    <a:lnTo>
                      <a:pt x="775" y="1053"/>
                    </a:lnTo>
                    <a:lnTo>
                      <a:pt x="807" y="1061"/>
                    </a:lnTo>
                    <a:lnTo>
                      <a:pt x="841" y="1063"/>
                    </a:lnTo>
                    <a:lnTo>
                      <a:pt x="878" y="1060"/>
                    </a:lnTo>
                    <a:lnTo>
                      <a:pt x="911" y="1052"/>
                    </a:lnTo>
                    <a:lnTo>
                      <a:pt x="943" y="1039"/>
                    </a:lnTo>
                    <a:lnTo>
                      <a:pt x="971" y="1021"/>
                    </a:lnTo>
                    <a:lnTo>
                      <a:pt x="997" y="999"/>
                    </a:lnTo>
                    <a:lnTo>
                      <a:pt x="1019" y="974"/>
                    </a:lnTo>
                    <a:lnTo>
                      <a:pt x="1036" y="945"/>
                    </a:lnTo>
                    <a:lnTo>
                      <a:pt x="1050" y="914"/>
                    </a:lnTo>
                    <a:lnTo>
                      <a:pt x="1058" y="880"/>
                    </a:lnTo>
                    <a:lnTo>
                      <a:pt x="1061" y="845"/>
                    </a:lnTo>
                    <a:lnTo>
                      <a:pt x="1058" y="812"/>
                    </a:lnTo>
                    <a:lnTo>
                      <a:pt x="1051" y="780"/>
                    </a:lnTo>
                    <a:lnTo>
                      <a:pt x="1039" y="750"/>
                    </a:lnTo>
                    <a:lnTo>
                      <a:pt x="1023" y="723"/>
                    </a:lnTo>
                    <a:lnTo>
                      <a:pt x="1003" y="698"/>
                    </a:lnTo>
                    <a:lnTo>
                      <a:pt x="980" y="677"/>
                    </a:lnTo>
                    <a:lnTo>
                      <a:pt x="954" y="659"/>
                    </a:lnTo>
                    <a:lnTo>
                      <a:pt x="955" y="658"/>
                    </a:lnTo>
                    <a:lnTo>
                      <a:pt x="306" y="189"/>
                    </a:lnTo>
                    <a:lnTo>
                      <a:pt x="356" y="152"/>
                    </a:lnTo>
                    <a:lnTo>
                      <a:pt x="408" y="118"/>
                    </a:lnTo>
                    <a:lnTo>
                      <a:pt x="463" y="88"/>
                    </a:lnTo>
                    <a:lnTo>
                      <a:pt x="520" y="62"/>
                    </a:lnTo>
                    <a:lnTo>
                      <a:pt x="579" y="40"/>
                    </a:lnTo>
                    <a:lnTo>
                      <a:pt x="640" y="23"/>
                    </a:lnTo>
                    <a:lnTo>
                      <a:pt x="704" y="10"/>
                    </a:lnTo>
                    <a:lnTo>
                      <a:pt x="768" y="2"/>
                    </a:lnTo>
                    <a:lnTo>
                      <a:pt x="835" y="0"/>
                    </a:lnTo>
                    <a:close/>
                  </a:path>
                </a:pathLst>
              </a:custGeom>
              <a:solidFill>
                <a:srgbClr val="FF696A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ru-RU" sz="135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9" name="添加标题"/>
            <p:cNvSpPr txBox="1"/>
            <p:nvPr/>
          </p:nvSpPr>
          <p:spPr>
            <a:xfrm>
              <a:off x="9431062" y="4180700"/>
              <a:ext cx="2250193" cy="12234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您的内容打在这里，或者通过复制您的文本后，在此框中选择粘贴，并选择只保留文字。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2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未标题-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flipH="1">
            <a:off x="3684905" y="1189990"/>
            <a:ext cx="8507095" cy="5668010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575310" y="679450"/>
            <a:ext cx="5549265" cy="55492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7" name="文本框 116"/>
          <p:cNvSpPr txBox="1"/>
          <p:nvPr/>
        </p:nvSpPr>
        <p:spPr>
          <a:xfrm>
            <a:off x="2104248" y="3946866"/>
            <a:ext cx="23164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输入标题内容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8" name="文本框 117"/>
          <p:cNvSpPr txBox="1"/>
          <p:nvPr/>
        </p:nvSpPr>
        <p:spPr>
          <a:xfrm>
            <a:off x="1642956" y="4558351"/>
            <a:ext cx="3185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项目描述，此处添加简短说明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04" name="组合 303"/>
          <p:cNvGrpSpPr/>
          <p:nvPr/>
        </p:nvGrpSpPr>
        <p:grpSpPr>
          <a:xfrm flipH="1">
            <a:off x="8055580" y="3146185"/>
            <a:ext cx="2426506" cy="1994910"/>
            <a:chOff x="2021292" y="647078"/>
            <a:chExt cx="2426506" cy="1994910"/>
          </a:xfrm>
        </p:grpSpPr>
        <p:grpSp>
          <p:nvGrpSpPr>
            <p:cNvPr id="119" name="组合 118"/>
            <p:cNvGrpSpPr/>
            <p:nvPr/>
          </p:nvGrpSpPr>
          <p:grpSpPr>
            <a:xfrm rot="16200000">
              <a:off x="2614615" y="575139"/>
              <a:ext cx="1000124" cy="1324327"/>
              <a:chOff x="1291298" y="26987"/>
              <a:chExt cx="1000124" cy="1324327"/>
            </a:xfrm>
          </p:grpSpPr>
          <p:grpSp>
            <p:nvGrpSpPr>
              <p:cNvPr id="120" name="组合 119"/>
              <p:cNvGrpSpPr/>
              <p:nvPr/>
            </p:nvGrpSpPr>
            <p:grpSpPr>
              <a:xfrm>
                <a:off x="1291298" y="760764"/>
                <a:ext cx="1000124" cy="590550"/>
                <a:chOff x="11120438" y="6324600"/>
                <a:chExt cx="1000124" cy="590550"/>
              </a:xfrm>
              <a:solidFill>
                <a:srgbClr val="D8E4E9"/>
              </a:solidFill>
            </p:grpSpPr>
            <p:grpSp>
              <p:nvGrpSpPr>
                <p:cNvPr id="150" name="组合 149"/>
                <p:cNvGrpSpPr/>
                <p:nvPr/>
              </p:nvGrpSpPr>
              <p:grpSpPr>
                <a:xfrm>
                  <a:off x="11120438" y="6502400"/>
                  <a:ext cx="1000124" cy="57150"/>
                  <a:chOff x="11134726" y="6505575"/>
                  <a:chExt cx="1000124" cy="57150"/>
                </a:xfrm>
                <a:grpFill/>
              </p:grpSpPr>
              <p:sp>
                <p:nvSpPr>
                  <p:cNvPr id="172" name="椭圆 171"/>
                  <p:cNvSpPr/>
                  <p:nvPr/>
                </p:nvSpPr>
                <p:spPr>
                  <a:xfrm>
                    <a:off x="1113472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73" name="椭圆 172"/>
                  <p:cNvSpPr/>
                  <p:nvPr/>
                </p:nvSpPr>
                <p:spPr>
                  <a:xfrm>
                    <a:off x="1132332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74" name="椭圆 173"/>
                  <p:cNvSpPr/>
                  <p:nvPr/>
                </p:nvSpPr>
                <p:spPr>
                  <a:xfrm>
                    <a:off x="1151191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75" name="椭圆 174"/>
                  <p:cNvSpPr/>
                  <p:nvPr/>
                </p:nvSpPr>
                <p:spPr>
                  <a:xfrm>
                    <a:off x="1170051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76" name="椭圆 175"/>
                  <p:cNvSpPr/>
                  <p:nvPr/>
                </p:nvSpPr>
                <p:spPr>
                  <a:xfrm>
                    <a:off x="1188910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77" name="椭圆 176"/>
                  <p:cNvSpPr/>
                  <p:nvPr/>
                </p:nvSpPr>
                <p:spPr>
                  <a:xfrm>
                    <a:off x="12077700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51" name="组合 150"/>
                <p:cNvGrpSpPr/>
                <p:nvPr/>
              </p:nvGrpSpPr>
              <p:grpSpPr>
                <a:xfrm>
                  <a:off x="11120438" y="63246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166" name="椭圆 165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7" name="椭圆 166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8" name="椭圆 167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9" name="椭圆 168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70" name="椭圆 169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71" name="椭圆 170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52" name="组合 151"/>
                <p:cNvGrpSpPr/>
                <p:nvPr/>
              </p:nvGrpSpPr>
              <p:grpSpPr>
                <a:xfrm>
                  <a:off x="11120438" y="68580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160" name="椭圆 159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1" name="椭圆 160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2" name="椭圆 161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3" name="椭圆 162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4" name="椭圆 163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5" name="椭圆 164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53" name="组合 152"/>
                <p:cNvGrpSpPr/>
                <p:nvPr/>
              </p:nvGrpSpPr>
              <p:grpSpPr>
                <a:xfrm>
                  <a:off x="11120438" y="66802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154" name="椭圆 153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55" name="椭圆 154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56" name="椭圆 155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57" name="椭圆 156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58" name="椭圆 157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59" name="椭圆 158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</p:grpSp>
          <p:grpSp>
            <p:nvGrpSpPr>
              <p:cNvPr id="121" name="组合 120"/>
              <p:cNvGrpSpPr/>
              <p:nvPr/>
            </p:nvGrpSpPr>
            <p:grpSpPr>
              <a:xfrm>
                <a:off x="1291298" y="26987"/>
                <a:ext cx="1000124" cy="590550"/>
                <a:chOff x="11120438" y="6324600"/>
                <a:chExt cx="1000124" cy="590550"/>
              </a:xfrm>
              <a:solidFill>
                <a:srgbClr val="D8E4E9"/>
              </a:solidFill>
            </p:grpSpPr>
            <p:grpSp>
              <p:nvGrpSpPr>
                <p:cNvPr id="122" name="组合 121"/>
                <p:cNvGrpSpPr/>
                <p:nvPr/>
              </p:nvGrpSpPr>
              <p:grpSpPr>
                <a:xfrm>
                  <a:off x="11120438" y="6502400"/>
                  <a:ext cx="1000124" cy="57150"/>
                  <a:chOff x="11134726" y="6505575"/>
                  <a:chExt cx="1000124" cy="57150"/>
                </a:xfrm>
                <a:grpFill/>
              </p:grpSpPr>
              <p:sp>
                <p:nvSpPr>
                  <p:cNvPr id="144" name="椭圆 143"/>
                  <p:cNvSpPr/>
                  <p:nvPr/>
                </p:nvSpPr>
                <p:spPr>
                  <a:xfrm>
                    <a:off x="1113472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5" name="椭圆 144"/>
                  <p:cNvSpPr/>
                  <p:nvPr/>
                </p:nvSpPr>
                <p:spPr>
                  <a:xfrm>
                    <a:off x="1132332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6" name="椭圆 145"/>
                  <p:cNvSpPr/>
                  <p:nvPr/>
                </p:nvSpPr>
                <p:spPr>
                  <a:xfrm>
                    <a:off x="1151191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7" name="椭圆 146"/>
                  <p:cNvSpPr/>
                  <p:nvPr/>
                </p:nvSpPr>
                <p:spPr>
                  <a:xfrm>
                    <a:off x="1170051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8" name="椭圆 147"/>
                  <p:cNvSpPr/>
                  <p:nvPr/>
                </p:nvSpPr>
                <p:spPr>
                  <a:xfrm>
                    <a:off x="1188910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9" name="椭圆 148"/>
                  <p:cNvSpPr/>
                  <p:nvPr/>
                </p:nvSpPr>
                <p:spPr>
                  <a:xfrm>
                    <a:off x="12077700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23" name="组合 122"/>
                <p:cNvGrpSpPr/>
                <p:nvPr/>
              </p:nvGrpSpPr>
              <p:grpSpPr>
                <a:xfrm>
                  <a:off x="11120438" y="63246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138" name="椭圆 137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9" name="椭圆 138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0" name="椭圆 139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1" name="椭圆 140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2" name="椭圆 141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3" name="椭圆 142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24" name="组合 123"/>
                <p:cNvGrpSpPr/>
                <p:nvPr/>
              </p:nvGrpSpPr>
              <p:grpSpPr>
                <a:xfrm>
                  <a:off x="11120438" y="68580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132" name="椭圆 131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3" name="椭圆 132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4" name="椭圆 133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5" name="椭圆 134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6" name="椭圆 135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7" name="椭圆 136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25" name="组合 124"/>
                <p:cNvGrpSpPr/>
                <p:nvPr/>
              </p:nvGrpSpPr>
              <p:grpSpPr>
                <a:xfrm>
                  <a:off x="11120438" y="66802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126" name="椭圆 125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7" name="椭圆 126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8" name="椭圆 127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9" name="椭圆 128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0" name="椭圆 129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1" name="椭圆 130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</p:grpSp>
        </p:grpSp>
        <p:sp>
          <p:nvSpPr>
            <p:cNvPr id="299" name="任意多边形: 形状 12"/>
            <p:cNvSpPr/>
            <p:nvPr/>
          </p:nvSpPr>
          <p:spPr>
            <a:xfrm flipH="1">
              <a:off x="2578306" y="2352610"/>
              <a:ext cx="286958" cy="289378"/>
            </a:xfrm>
            <a:prstGeom prst="ellipse">
              <a:avLst/>
            </a:prstGeom>
            <a:pattFill prst="wdUpDiag">
              <a:fgClr>
                <a:srgbClr val="DEE7EB"/>
              </a:fgClr>
              <a:bgClr>
                <a:srgbClr val="F6F7F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0" name="椭圆 299"/>
            <p:cNvSpPr/>
            <p:nvPr/>
          </p:nvSpPr>
          <p:spPr>
            <a:xfrm>
              <a:off x="4267543" y="647078"/>
              <a:ext cx="180255" cy="180255"/>
            </a:xfrm>
            <a:prstGeom prst="ellipse">
              <a:avLst/>
            </a:prstGeom>
            <a:pattFill prst="wdUpDiag">
              <a:fgClr>
                <a:srgbClr val="DEE7EB"/>
              </a:fgClr>
              <a:bgClr>
                <a:srgbClr val="F6F7F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4000" dirty="0">
                <a:cs typeface="+mn-ea"/>
                <a:sym typeface="+mn-lt"/>
              </a:endParaRPr>
            </a:p>
          </p:txBody>
        </p:sp>
        <p:sp>
          <p:nvSpPr>
            <p:cNvPr id="301" name="矩形 300"/>
            <p:cNvSpPr/>
            <p:nvPr/>
          </p:nvSpPr>
          <p:spPr>
            <a:xfrm rot="14400000">
              <a:off x="2021292" y="2046267"/>
              <a:ext cx="209147" cy="209147"/>
            </a:xfrm>
            <a:prstGeom prst="rect">
              <a:avLst/>
            </a:prstGeom>
            <a:pattFill prst="wdUpDiag">
              <a:fgClr>
                <a:srgbClr val="DEE8EC"/>
              </a:fgClr>
              <a:bgClr>
                <a:srgbClr val="F6F7F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03" name="组合 302"/>
          <p:cNvGrpSpPr/>
          <p:nvPr/>
        </p:nvGrpSpPr>
        <p:grpSpPr>
          <a:xfrm>
            <a:off x="2554398" y="2229579"/>
            <a:ext cx="1284244" cy="1191847"/>
            <a:chOff x="5340906" y="2150840"/>
            <a:chExt cx="1284244" cy="1191847"/>
          </a:xfrm>
        </p:grpSpPr>
        <p:sp>
          <p:nvSpPr>
            <p:cNvPr id="116" name="矩形: 圆角 115"/>
            <p:cNvSpPr/>
            <p:nvPr/>
          </p:nvSpPr>
          <p:spPr>
            <a:xfrm>
              <a:off x="5473619" y="2472149"/>
              <a:ext cx="1151531" cy="870538"/>
            </a:xfrm>
            <a:prstGeom prst="roundRect">
              <a:avLst>
                <a:gd name="adj" fmla="val 2226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altLang="zh-CN" sz="6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02</a:t>
              </a:r>
              <a:endParaRPr lang="en-US" altLang="zh-CN" sz="6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2" name="椭圆 301"/>
            <p:cNvSpPr/>
            <p:nvPr/>
          </p:nvSpPr>
          <p:spPr>
            <a:xfrm>
              <a:off x="5340906" y="2150840"/>
              <a:ext cx="340356" cy="340357"/>
            </a:xfrm>
            <a:prstGeom prst="ellipse">
              <a:avLst/>
            </a:prstGeom>
            <a:pattFill prst="ltUpDiag">
              <a:fgClr>
                <a:srgbClr val="EBCB2D"/>
              </a:fgClr>
              <a:bgClr>
                <a:srgbClr val="E9C51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05" name="组合 304"/>
          <p:cNvGrpSpPr/>
          <p:nvPr/>
        </p:nvGrpSpPr>
        <p:grpSpPr>
          <a:xfrm flipV="1">
            <a:off x="5280377" y="555637"/>
            <a:ext cx="2426506" cy="1994910"/>
            <a:chOff x="2021292" y="647078"/>
            <a:chExt cx="2426506" cy="1994910"/>
          </a:xfrm>
        </p:grpSpPr>
        <p:grpSp>
          <p:nvGrpSpPr>
            <p:cNvPr id="306" name="组合 305"/>
            <p:cNvGrpSpPr/>
            <p:nvPr/>
          </p:nvGrpSpPr>
          <p:grpSpPr>
            <a:xfrm rot="16200000">
              <a:off x="2614615" y="575139"/>
              <a:ext cx="1000124" cy="1324327"/>
              <a:chOff x="1291298" y="26987"/>
              <a:chExt cx="1000124" cy="1324327"/>
            </a:xfrm>
          </p:grpSpPr>
          <p:grpSp>
            <p:nvGrpSpPr>
              <p:cNvPr id="310" name="组合 309"/>
              <p:cNvGrpSpPr/>
              <p:nvPr/>
            </p:nvGrpSpPr>
            <p:grpSpPr>
              <a:xfrm>
                <a:off x="1291298" y="760764"/>
                <a:ext cx="1000124" cy="590550"/>
                <a:chOff x="11120438" y="6324600"/>
                <a:chExt cx="1000124" cy="590550"/>
              </a:xfrm>
              <a:solidFill>
                <a:srgbClr val="D8E4E9"/>
              </a:solidFill>
            </p:grpSpPr>
            <p:grpSp>
              <p:nvGrpSpPr>
                <p:cNvPr id="340" name="组合 339"/>
                <p:cNvGrpSpPr/>
                <p:nvPr/>
              </p:nvGrpSpPr>
              <p:grpSpPr>
                <a:xfrm>
                  <a:off x="11120438" y="6502400"/>
                  <a:ext cx="1000124" cy="57150"/>
                  <a:chOff x="11134726" y="6505575"/>
                  <a:chExt cx="1000124" cy="57150"/>
                </a:xfrm>
                <a:grpFill/>
              </p:grpSpPr>
              <p:sp>
                <p:nvSpPr>
                  <p:cNvPr id="362" name="椭圆 361"/>
                  <p:cNvSpPr/>
                  <p:nvPr/>
                </p:nvSpPr>
                <p:spPr>
                  <a:xfrm>
                    <a:off x="1113472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3" name="椭圆 362"/>
                  <p:cNvSpPr/>
                  <p:nvPr/>
                </p:nvSpPr>
                <p:spPr>
                  <a:xfrm>
                    <a:off x="1132332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4" name="椭圆 363"/>
                  <p:cNvSpPr/>
                  <p:nvPr/>
                </p:nvSpPr>
                <p:spPr>
                  <a:xfrm>
                    <a:off x="1151191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5" name="椭圆 364"/>
                  <p:cNvSpPr/>
                  <p:nvPr/>
                </p:nvSpPr>
                <p:spPr>
                  <a:xfrm>
                    <a:off x="1170051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6" name="椭圆 365"/>
                  <p:cNvSpPr/>
                  <p:nvPr/>
                </p:nvSpPr>
                <p:spPr>
                  <a:xfrm>
                    <a:off x="1188910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7" name="椭圆 366"/>
                  <p:cNvSpPr/>
                  <p:nvPr/>
                </p:nvSpPr>
                <p:spPr>
                  <a:xfrm>
                    <a:off x="12077700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341" name="组合 340"/>
                <p:cNvGrpSpPr/>
                <p:nvPr/>
              </p:nvGrpSpPr>
              <p:grpSpPr>
                <a:xfrm>
                  <a:off x="11120438" y="63246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356" name="椭圆 355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7" name="椭圆 356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8" name="椭圆 357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9" name="椭圆 358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0" name="椭圆 359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1" name="椭圆 360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342" name="组合 341"/>
                <p:cNvGrpSpPr/>
                <p:nvPr/>
              </p:nvGrpSpPr>
              <p:grpSpPr>
                <a:xfrm>
                  <a:off x="11120438" y="68580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350" name="椭圆 349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1" name="椭圆 350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2" name="椭圆 351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3" name="椭圆 352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4" name="椭圆 353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5" name="椭圆 354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343" name="组合 342"/>
                <p:cNvGrpSpPr/>
                <p:nvPr/>
              </p:nvGrpSpPr>
              <p:grpSpPr>
                <a:xfrm>
                  <a:off x="11120438" y="66802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344" name="椭圆 343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45" name="椭圆 344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46" name="椭圆 345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47" name="椭圆 346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48" name="椭圆 347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49" name="椭圆 348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</p:grpSp>
          <p:grpSp>
            <p:nvGrpSpPr>
              <p:cNvPr id="311" name="组合 310"/>
              <p:cNvGrpSpPr/>
              <p:nvPr/>
            </p:nvGrpSpPr>
            <p:grpSpPr>
              <a:xfrm>
                <a:off x="1291298" y="26987"/>
                <a:ext cx="1000124" cy="590550"/>
                <a:chOff x="11120438" y="6324600"/>
                <a:chExt cx="1000124" cy="590550"/>
              </a:xfrm>
              <a:solidFill>
                <a:srgbClr val="D8E4E9"/>
              </a:solidFill>
            </p:grpSpPr>
            <p:grpSp>
              <p:nvGrpSpPr>
                <p:cNvPr id="312" name="组合 311"/>
                <p:cNvGrpSpPr/>
                <p:nvPr/>
              </p:nvGrpSpPr>
              <p:grpSpPr>
                <a:xfrm>
                  <a:off x="11120438" y="6502400"/>
                  <a:ext cx="1000124" cy="57150"/>
                  <a:chOff x="11134726" y="6505575"/>
                  <a:chExt cx="1000124" cy="57150"/>
                </a:xfrm>
                <a:grpFill/>
              </p:grpSpPr>
              <p:sp>
                <p:nvSpPr>
                  <p:cNvPr id="334" name="椭圆 333"/>
                  <p:cNvSpPr/>
                  <p:nvPr/>
                </p:nvSpPr>
                <p:spPr>
                  <a:xfrm>
                    <a:off x="1113472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5" name="椭圆 334"/>
                  <p:cNvSpPr/>
                  <p:nvPr/>
                </p:nvSpPr>
                <p:spPr>
                  <a:xfrm>
                    <a:off x="1132332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6" name="椭圆 335"/>
                  <p:cNvSpPr/>
                  <p:nvPr/>
                </p:nvSpPr>
                <p:spPr>
                  <a:xfrm>
                    <a:off x="1151191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7" name="椭圆 336"/>
                  <p:cNvSpPr/>
                  <p:nvPr/>
                </p:nvSpPr>
                <p:spPr>
                  <a:xfrm>
                    <a:off x="1170051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8" name="椭圆 337"/>
                  <p:cNvSpPr/>
                  <p:nvPr/>
                </p:nvSpPr>
                <p:spPr>
                  <a:xfrm>
                    <a:off x="1188910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9" name="椭圆 338"/>
                  <p:cNvSpPr/>
                  <p:nvPr/>
                </p:nvSpPr>
                <p:spPr>
                  <a:xfrm>
                    <a:off x="12077700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313" name="组合 312"/>
                <p:cNvGrpSpPr/>
                <p:nvPr/>
              </p:nvGrpSpPr>
              <p:grpSpPr>
                <a:xfrm>
                  <a:off x="11120438" y="63246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328" name="椭圆 327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9" name="椭圆 328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0" name="椭圆 329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1" name="椭圆 330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2" name="椭圆 331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3" name="椭圆 332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314" name="组合 313"/>
                <p:cNvGrpSpPr/>
                <p:nvPr/>
              </p:nvGrpSpPr>
              <p:grpSpPr>
                <a:xfrm>
                  <a:off x="11120438" y="68580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322" name="椭圆 321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3" name="椭圆 322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4" name="椭圆 323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5" name="椭圆 324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6" name="椭圆 325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7" name="椭圆 326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315" name="组合 314"/>
                <p:cNvGrpSpPr/>
                <p:nvPr/>
              </p:nvGrpSpPr>
              <p:grpSpPr>
                <a:xfrm>
                  <a:off x="11120438" y="66802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316" name="椭圆 315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17" name="椭圆 316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18" name="椭圆 317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19" name="椭圆 318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0" name="椭圆 319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1" name="椭圆 320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</p:grpSp>
        </p:grpSp>
        <p:sp>
          <p:nvSpPr>
            <p:cNvPr id="307" name="任意多边形: 形状 12"/>
            <p:cNvSpPr/>
            <p:nvPr/>
          </p:nvSpPr>
          <p:spPr>
            <a:xfrm flipH="1">
              <a:off x="2578306" y="2352610"/>
              <a:ext cx="286958" cy="289378"/>
            </a:xfrm>
            <a:prstGeom prst="ellipse">
              <a:avLst/>
            </a:prstGeom>
            <a:pattFill prst="wdUpDiag">
              <a:fgClr>
                <a:srgbClr val="DEE7EB"/>
              </a:fgClr>
              <a:bgClr>
                <a:srgbClr val="F6F7F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8" name="椭圆 307"/>
            <p:cNvSpPr/>
            <p:nvPr/>
          </p:nvSpPr>
          <p:spPr>
            <a:xfrm>
              <a:off x="4267543" y="647078"/>
              <a:ext cx="180255" cy="180255"/>
            </a:xfrm>
            <a:prstGeom prst="ellipse">
              <a:avLst/>
            </a:prstGeom>
            <a:pattFill prst="wdUpDiag">
              <a:fgClr>
                <a:srgbClr val="DEE7EB"/>
              </a:fgClr>
              <a:bgClr>
                <a:srgbClr val="F6F7F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4000" dirty="0">
                <a:cs typeface="+mn-ea"/>
                <a:sym typeface="+mn-lt"/>
              </a:endParaRPr>
            </a:p>
          </p:txBody>
        </p:sp>
        <p:sp>
          <p:nvSpPr>
            <p:cNvPr id="309" name="矩形 308"/>
            <p:cNvSpPr/>
            <p:nvPr/>
          </p:nvSpPr>
          <p:spPr>
            <a:xfrm rot="14400000">
              <a:off x="2021292" y="2046267"/>
              <a:ext cx="209147" cy="209147"/>
            </a:xfrm>
            <a:prstGeom prst="rect">
              <a:avLst/>
            </a:prstGeom>
            <a:pattFill prst="wdUpDiag">
              <a:fgClr>
                <a:srgbClr val="DEE8EC"/>
              </a:fgClr>
              <a:bgClr>
                <a:srgbClr val="F6F7F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246478" y="-10969"/>
            <a:ext cx="771365" cy="941333"/>
            <a:chOff x="231238" y="-64309"/>
            <a:chExt cx="771365" cy="941333"/>
          </a:xfrm>
        </p:grpSpPr>
        <p:sp>
          <p:nvSpPr>
            <p:cNvPr id="21" name="文本框 20"/>
            <p:cNvSpPr txBox="1"/>
            <p:nvPr/>
          </p:nvSpPr>
          <p:spPr>
            <a:xfrm>
              <a:off x="276122" y="-64309"/>
              <a:ext cx="681597" cy="7785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40000"/>
                </a:lnSpc>
              </a:pPr>
              <a:r>
                <a:rPr lang="en-US" altLang="zh-CN" sz="3600" dirty="0">
                  <a:solidFill>
                    <a:schemeClr val="bg1">
                      <a:alpha val="50000"/>
                    </a:schemeClr>
                  </a:solidFill>
                  <a:cs typeface="+mn-ea"/>
                  <a:sym typeface="+mn-lt"/>
                </a:rPr>
                <a:t>01</a:t>
              </a:r>
              <a:endParaRPr lang="zh-CN" altLang="en-US" sz="6600" dirty="0">
                <a:solidFill>
                  <a:schemeClr val="bg1">
                    <a:alpha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231238" y="575018"/>
              <a:ext cx="771365" cy="3020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>
                <a:lnSpc>
                  <a:spcPct val="140000"/>
                </a:lnSpc>
              </a:pPr>
              <a:r>
                <a:rPr lang="en-US" altLang="zh-CN" sz="1050" dirty="0">
                  <a:solidFill>
                    <a:schemeClr val="bg1">
                      <a:alpha val="50000"/>
                    </a:schemeClr>
                  </a:solidFill>
                  <a:cs typeface="+mn-ea"/>
                  <a:sym typeface="+mn-lt"/>
                </a:rPr>
                <a:t>CHAPTER</a:t>
              </a:r>
              <a:endParaRPr lang="zh-CN" altLang="en-US" sz="2000" dirty="0">
                <a:solidFill>
                  <a:schemeClr val="bg1">
                    <a:alpha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599021" y="2100868"/>
            <a:ext cx="6751372" cy="3339860"/>
            <a:chOff x="4599021" y="1789420"/>
            <a:chExt cx="6751372" cy="3339860"/>
          </a:xfrm>
        </p:grpSpPr>
        <p:pic>
          <p:nvPicPr>
            <p:cNvPr id="172" name="图片 17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4687565" y="1789420"/>
              <a:ext cx="1774258" cy="1780686"/>
            </a:xfrm>
            <a:prstGeom prst="rect">
              <a:avLst/>
            </a:prstGeom>
          </p:spPr>
        </p:pic>
        <p:pic>
          <p:nvPicPr>
            <p:cNvPr id="300" name="图片 29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7051061" y="1789420"/>
              <a:ext cx="1774258" cy="1780686"/>
            </a:xfrm>
            <a:prstGeom prst="rect">
              <a:avLst/>
            </a:prstGeom>
          </p:spPr>
        </p:pic>
        <p:pic>
          <p:nvPicPr>
            <p:cNvPr id="301" name="图片 300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9369358" y="1789420"/>
              <a:ext cx="1774258" cy="1780686"/>
            </a:xfrm>
            <a:prstGeom prst="rect">
              <a:avLst/>
            </a:prstGeom>
          </p:spPr>
        </p:pic>
        <p:sp>
          <p:nvSpPr>
            <p:cNvPr id="45" name="椭圆形标注 9"/>
            <p:cNvSpPr/>
            <p:nvPr/>
          </p:nvSpPr>
          <p:spPr>
            <a:xfrm>
              <a:off x="5136797" y="2204267"/>
              <a:ext cx="997140" cy="981056"/>
            </a:xfrm>
            <a:prstGeom prst="wedgeEllipseCallout">
              <a:avLst>
                <a:gd name="adj1" fmla="val -44146"/>
                <a:gd name="adj2" fmla="val 52664"/>
              </a:avLst>
            </a:prstGeom>
            <a:solidFill>
              <a:srgbClr val="00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030073" y="3444207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rgbClr val="115A9F"/>
                  </a:solidFill>
                  <a:cs typeface="+mn-ea"/>
                  <a:sym typeface="+mn-lt"/>
                </a:rPr>
                <a:t>项目名称</a:t>
              </a:r>
              <a:endParaRPr lang="zh-CN" altLang="en-US" sz="2000" dirty="0">
                <a:solidFill>
                  <a:srgbClr val="115A9F"/>
                </a:solidFill>
                <a:cs typeface="+mn-ea"/>
                <a:sym typeface="+mn-lt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4599021" y="4026734"/>
              <a:ext cx="2072692" cy="1102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适应大段文字章节，如果文字较多的内容描述比较适合放在这里。</a:t>
              </a:r>
              <a:endPara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4" name="arrow-pointing-left-circular-button_20407"/>
            <p:cNvSpPr>
              <a:spLocks noChangeAspect="1"/>
            </p:cNvSpPr>
            <p:nvPr/>
          </p:nvSpPr>
          <p:spPr bwMode="auto">
            <a:xfrm>
              <a:off x="5382875" y="2442624"/>
              <a:ext cx="504985" cy="504342"/>
            </a:xfrm>
            <a:custGeom>
              <a:avLst/>
              <a:gdLst>
                <a:gd name="T0" fmla="*/ 2307 w 4612"/>
                <a:gd name="T1" fmla="*/ 4614 h 4614"/>
                <a:gd name="T2" fmla="*/ 0 w 4612"/>
                <a:gd name="T3" fmla="*/ 2307 h 4614"/>
                <a:gd name="T4" fmla="*/ 2307 w 4612"/>
                <a:gd name="T5" fmla="*/ 0 h 4614"/>
                <a:gd name="T6" fmla="*/ 4612 w 4612"/>
                <a:gd name="T7" fmla="*/ 2227 h 4614"/>
                <a:gd name="T8" fmla="*/ 2031 w 4612"/>
                <a:gd name="T9" fmla="*/ 2222 h 4614"/>
                <a:gd name="T10" fmla="*/ 2479 w 4612"/>
                <a:gd name="T11" fmla="*/ 1775 h 4614"/>
                <a:gd name="T12" fmla="*/ 2367 w 4612"/>
                <a:gd name="T13" fmla="*/ 1662 h 4614"/>
                <a:gd name="T14" fmla="*/ 1727 w 4612"/>
                <a:gd name="T15" fmla="*/ 2302 h 4614"/>
                <a:gd name="T16" fmla="*/ 2378 w 4612"/>
                <a:gd name="T17" fmla="*/ 2952 h 4614"/>
                <a:gd name="T18" fmla="*/ 2490 w 4612"/>
                <a:gd name="T19" fmla="*/ 2840 h 4614"/>
                <a:gd name="T20" fmla="*/ 2032 w 4612"/>
                <a:gd name="T21" fmla="*/ 2381 h 4614"/>
                <a:gd name="T22" fmla="*/ 4612 w 4612"/>
                <a:gd name="T23" fmla="*/ 2387 h 4614"/>
                <a:gd name="T24" fmla="*/ 2307 w 4612"/>
                <a:gd name="T25" fmla="*/ 4614 h 4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612" h="4614">
                  <a:moveTo>
                    <a:pt x="2307" y="4614"/>
                  </a:moveTo>
                  <a:cubicBezTo>
                    <a:pt x="1035" y="4614"/>
                    <a:pt x="0" y="3579"/>
                    <a:pt x="0" y="2307"/>
                  </a:cubicBezTo>
                  <a:cubicBezTo>
                    <a:pt x="0" y="1035"/>
                    <a:pt x="1035" y="0"/>
                    <a:pt x="2307" y="0"/>
                  </a:cubicBezTo>
                  <a:cubicBezTo>
                    <a:pt x="3553" y="0"/>
                    <a:pt x="4570" y="992"/>
                    <a:pt x="4612" y="2227"/>
                  </a:cubicBezTo>
                  <a:lnTo>
                    <a:pt x="2031" y="2222"/>
                  </a:lnTo>
                  <a:lnTo>
                    <a:pt x="2479" y="1775"/>
                  </a:lnTo>
                  <a:lnTo>
                    <a:pt x="2367" y="1662"/>
                  </a:lnTo>
                  <a:lnTo>
                    <a:pt x="1727" y="2302"/>
                  </a:lnTo>
                  <a:lnTo>
                    <a:pt x="2378" y="2952"/>
                  </a:lnTo>
                  <a:lnTo>
                    <a:pt x="2490" y="2840"/>
                  </a:lnTo>
                  <a:lnTo>
                    <a:pt x="2032" y="2381"/>
                  </a:lnTo>
                  <a:lnTo>
                    <a:pt x="4612" y="2387"/>
                  </a:lnTo>
                  <a:cubicBezTo>
                    <a:pt x="4570" y="3622"/>
                    <a:pt x="3553" y="4614"/>
                    <a:pt x="2307" y="461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47" name="椭圆形标注 9"/>
            <p:cNvSpPr/>
            <p:nvPr/>
          </p:nvSpPr>
          <p:spPr>
            <a:xfrm>
              <a:off x="9816112" y="2204267"/>
              <a:ext cx="997140" cy="981056"/>
            </a:xfrm>
            <a:prstGeom prst="wedgeEllipseCallout">
              <a:avLst>
                <a:gd name="adj1" fmla="val -44146"/>
                <a:gd name="adj2" fmla="val 52664"/>
              </a:avLst>
            </a:prstGeom>
            <a:solidFill>
              <a:srgbClr val="00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9708753" y="3444207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rgbClr val="115A9F"/>
                  </a:solidFill>
                  <a:cs typeface="+mn-ea"/>
                  <a:sym typeface="+mn-lt"/>
                </a:rPr>
                <a:t>项目名称</a:t>
              </a:r>
              <a:endParaRPr lang="zh-CN" altLang="en-US" sz="2000" dirty="0">
                <a:solidFill>
                  <a:srgbClr val="115A9F"/>
                </a:solidFill>
                <a:cs typeface="+mn-ea"/>
                <a:sym typeface="+mn-lt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9277701" y="4026734"/>
              <a:ext cx="2072692" cy="1102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适应大段文字章节，如果文字较多的内容描述比较适合放在这里。</a:t>
              </a:r>
              <a:endPara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0" name="arrow-pointing-left-circular-button_20407"/>
            <p:cNvSpPr>
              <a:spLocks noChangeAspect="1"/>
            </p:cNvSpPr>
            <p:nvPr/>
          </p:nvSpPr>
          <p:spPr bwMode="auto">
            <a:xfrm>
              <a:off x="10061555" y="2442624"/>
              <a:ext cx="504985" cy="504342"/>
            </a:xfrm>
            <a:custGeom>
              <a:avLst/>
              <a:gdLst>
                <a:gd name="T0" fmla="*/ 2307 w 4612"/>
                <a:gd name="T1" fmla="*/ 4614 h 4614"/>
                <a:gd name="T2" fmla="*/ 0 w 4612"/>
                <a:gd name="T3" fmla="*/ 2307 h 4614"/>
                <a:gd name="T4" fmla="*/ 2307 w 4612"/>
                <a:gd name="T5" fmla="*/ 0 h 4614"/>
                <a:gd name="T6" fmla="*/ 4612 w 4612"/>
                <a:gd name="T7" fmla="*/ 2227 h 4614"/>
                <a:gd name="T8" fmla="*/ 2031 w 4612"/>
                <a:gd name="T9" fmla="*/ 2222 h 4614"/>
                <a:gd name="T10" fmla="*/ 2479 w 4612"/>
                <a:gd name="T11" fmla="*/ 1775 h 4614"/>
                <a:gd name="T12" fmla="*/ 2367 w 4612"/>
                <a:gd name="T13" fmla="*/ 1662 h 4614"/>
                <a:gd name="T14" fmla="*/ 1727 w 4612"/>
                <a:gd name="T15" fmla="*/ 2302 h 4614"/>
                <a:gd name="T16" fmla="*/ 2378 w 4612"/>
                <a:gd name="T17" fmla="*/ 2952 h 4614"/>
                <a:gd name="T18" fmla="*/ 2490 w 4612"/>
                <a:gd name="T19" fmla="*/ 2840 h 4614"/>
                <a:gd name="T20" fmla="*/ 2032 w 4612"/>
                <a:gd name="T21" fmla="*/ 2381 h 4614"/>
                <a:gd name="T22" fmla="*/ 4612 w 4612"/>
                <a:gd name="T23" fmla="*/ 2387 h 4614"/>
                <a:gd name="T24" fmla="*/ 2307 w 4612"/>
                <a:gd name="T25" fmla="*/ 4614 h 4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612" h="4614">
                  <a:moveTo>
                    <a:pt x="2307" y="4614"/>
                  </a:moveTo>
                  <a:cubicBezTo>
                    <a:pt x="1035" y="4614"/>
                    <a:pt x="0" y="3579"/>
                    <a:pt x="0" y="2307"/>
                  </a:cubicBezTo>
                  <a:cubicBezTo>
                    <a:pt x="0" y="1035"/>
                    <a:pt x="1035" y="0"/>
                    <a:pt x="2307" y="0"/>
                  </a:cubicBezTo>
                  <a:cubicBezTo>
                    <a:pt x="3553" y="0"/>
                    <a:pt x="4570" y="992"/>
                    <a:pt x="4612" y="2227"/>
                  </a:cubicBezTo>
                  <a:lnTo>
                    <a:pt x="2031" y="2222"/>
                  </a:lnTo>
                  <a:lnTo>
                    <a:pt x="2479" y="1775"/>
                  </a:lnTo>
                  <a:lnTo>
                    <a:pt x="2367" y="1662"/>
                  </a:lnTo>
                  <a:lnTo>
                    <a:pt x="1727" y="2302"/>
                  </a:lnTo>
                  <a:lnTo>
                    <a:pt x="2378" y="2952"/>
                  </a:lnTo>
                  <a:lnTo>
                    <a:pt x="2490" y="2840"/>
                  </a:lnTo>
                  <a:lnTo>
                    <a:pt x="2032" y="2381"/>
                  </a:lnTo>
                  <a:lnTo>
                    <a:pt x="4612" y="2387"/>
                  </a:lnTo>
                  <a:cubicBezTo>
                    <a:pt x="4570" y="3622"/>
                    <a:pt x="3553" y="4614"/>
                    <a:pt x="2307" y="461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52" name="椭圆形标注 9"/>
            <p:cNvSpPr/>
            <p:nvPr/>
          </p:nvSpPr>
          <p:spPr>
            <a:xfrm>
              <a:off x="7476137" y="2204267"/>
              <a:ext cx="997140" cy="981056"/>
            </a:xfrm>
            <a:prstGeom prst="wedgeEllipseCallout">
              <a:avLst>
                <a:gd name="adj1" fmla="val -44146"/>
                <a:gd name="adj2" fmla="val 52664"/>
              </a:avLst>
            </a:prstGeom>
            <a:solidFill>
              <a:srgbClr val="00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7369413" y="3444207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rgbClr val="115A9F"/>
                  </a:solidFill>
                  <a:cs typeface="+mn-ea"/>
                  <a:sym typeface="+mn-lt"/>
                </a:rPr>
                <a:t>项目名称</a:t>
              </a:r>
              <a:endParaRPr lang="zh-CN" altLang="en-US" sz="2000" dirty="0">
                <a:solidFill>
                  <a:srgbClr val="115A9F"/>
                </a:solidFill>
                <a:cs typeface="+mn-ea"/>
                <a:sym typeface="+mn-lt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6938361" y="4026734"/>
              <a:ext cx="2072692" cy="1102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适应大段文字章节，如果文字较多的内容描述比较适合放在这里。</a:t>
              </a:r>
              <a:endPara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5" name="arrow-pointing-left-circular-button_20407"/>
            <p:cNvSpPr>
              <a:spLocks noChangeAspect="1"/>
            </p:cNvSpPr>
            <p:nvPr/>
          </p:nvSpPr>
          <p:spPr bwMode="auto">
            <a:xfrm>
              <a:off x="7722215" y="2442624"/>
              <a:ext cx="504985" cy="504342"/>
            </a:xfrm>
            <a:custGeom>
              <a:avLst/>
              <a:gdLst>
                <a:gd name="T0" fmla="*/ 2307 w 4612"/>
                <a:gd name="T1" fmla="*/ 4614 h 4614"/>
                <a:gd name="T2" fmla="*/ 0 w 4612"/>
                <a:gd name="T3" fmla="*/ 2307 h 4614"/>
                <a:gd name="T4" fmla="*/ 2307 w 4612"/>
                <a:gd name="T5" fmla="*/ 0 h 4614"/>
                <a:gd name="T6" fmla="*/ 4612 w 4612"/>
                <a:gd name="T7" fmla="*/ 2227 h 4614"/>
                <a:gd name="T8" fmla="*/ 2031 w 4612"/>
                <a:gd name="T9" fmla="*/ 2222 h 4614"/>
                <a:gd name="T10" fmla="*/ 2479 w 4612"/>
                <a:gd name="T11" fmla="*/ 1775 h 4614"/>
                <a:gd name="T12" fmla="*/ 2367 w 4612"/>
                <a:gd name="T13" fmla="*/ 1662 h 4614"/>
                <a:gd name="T14" fmla="*/ 1727 w 4612"/>
                <a:gd name="T15" fmla="*/ 2302 h 4614"/>
                <a:gd name="T16" fmla="*/ 2378 w 4612"/>
                <a:gd name="T17" fmla="*/ 2952 h 4614"/>
                <a:gd name="T18" fmla="*/ 2490 w 4612"/>
                <a:gd name="T19" fmla="*/ 2840 h 4614"/>
                <a:gd name="T20" fmla="*/ 2032 w 4612"/>
                <a:gd name="T21" fmla="*/ 2381 h 4614"/>
                <a:gd name="T22" fmla="*/ 4612 w 4612"/>
                <a:gd name="T23" fmla="*/ 2387 h 4614"/>
                <a:gd name="T24" fmla="*/ 2307 w 4612"/>
                <a:gd name="T25" fmla="*/ 4614 h 4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612" h="4614">
                  <a:moveTo>
                    <a:pt x="2307" y="4614"/>
                  </a:moveTo>
                  <a:cubicBezTo>
                    <a:pt x="1035" y="4614"/>
                    <a:pt x="0" y="3579"/>
                    <a:pt x="0" y="2307"/>
                  </a:cubicBezTo>
                  <a:cubicBezTo>
                    <a:pt x="0" y="1035"/>
                    <a:pt x="1035" y="0"/>
                    <a:pt x="2307" y="0"/>
                  </a:cubicBezTo>
                  <a:cubicBezTo>
                    <a:pt x="3553" y="0"/>
                    <a:pt x="4570" y="992"/>
                    <a:pt x="4612" y="2227"/>
                  </a:cubicBezTo>
                  <a:lnTo>
                    <a:pt x="2031" y="2222"/>
                  </a:lnTo>
                  <a:lnTo>
                    <a:pt x="2479" y="1775"/>
                  </a:lnTo>
                  <a:lnTo>
                    <a:pt x="2367" y="1662"/>
                  </a:lnTo>
                  <a:lnTo>
                    <a:pt x="1727" y="2302"/>
                  </a:lnTo>
                  <a:lnTo>
                    <a:pt x="2378" y="2952"/>
                  </a:lnTo>
                  <a:lnTo>
                    <a:pt x="2490" y="2840"/>
                  </a:lnTo>
                  <a:lnTo>
                    <a:pt x="2032" y="2381"/>
                  </a:lnTo>
                  <a:lnTo>
                    <a:pt x="4612" y="2387"/>
                  </a:lnTo>
                  <a:cubicBezTo>
                    <a:pt x="4570" y="3622"/>
                    <a:pt x="3553" y="4614"/>
                    <a:pt x="2307" y="461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67" name="椭圆 166"/>
            <p:cNvSpPr/>
            <p:nvPr/>
          </p:nvSpPr>
          <p:spPr>
            <a:xfrm>
              <a:off x="6654711" y="3540990"/>
              <a:ext cx="230974" cy="230974"/>
            </a:xfrm>
            <a:prstGeom prst="ellipse">
              <a:avLst/>
            </a:prstGeom>
            <a:pattFill prst="ltUpDiag">
              <a:fgClr>
                <a:srgbClr val="EBCB2D"/>
              </a:fgClr>
              <a:bgClr>
                <a:srgbClr val="E9C51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4000" dirty="0">
                <a:cs typeface="+mn-ea"/>
                <a:sym typeface="+mn-lt"/>
              </a:endParaRPr>
            </a:p>
          </p:txBody>
        </p:sp>
        <p:sp>
          <p:nvSpPr>
            <p:cNvPr id="168" name="椭圆 167"/>
            <p:cNvSpPr/>
            <p:nvPr/>
          </p:nvSpPr>
          <p:spPr>
            <a:xfrm>
              <a:off x="9011742" y="3540990"/>
              <a:ext cx="230974" cy="230974"/>
            </a:xfrm>
            <a:prstGeom prst="ellipse">
              <a:avLst/>
            </a:prstGeom>
            <a:pattFill prst="ltUpDiag">
              <a:fgClr>
                <a:srgbClr val="EBCB2D"/>
              </a:fgClr>
              <a:bgClr>
                <a:srgbClr val="E9C51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4000" dirty="0">
                <a:cs typeface="+mn-ea"/>
                <a:sym typeface="+mn-lt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995" y="2515870"/>
            <a:ext cx="3686175" cy="2876550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394335" y="355600"/>
            <a:ext cx="3139440" cy="533400"/>
            <a:chOff x="621" y="560"/>
            <a:chExt cx="4944" cy="840"/>
          </a:xfrm>
        </p:grpSpPr>
        <p:sp>
          <p:nvSpPr>
            <p:cNvPr id="4" name="矩形: 圆角 72"/>
            <p:cNvSpPr/>
            <p:nvPr/>
          </p:nvSpPr>
          <p:spPr>
            <a:xfrm>
              <a:off x="621" y="560"/>
              <a:ext cx="1111" cy="840"/>
            </a:xfrm>
            <a:prstGeom prst="roundRect">
              <a:avLst>
                <a:gd name="adj" fmla="val 22266"/>
              </a:avLst>
            </a:prstGeom>
            <a:solidFill>
              <a:srgbClr val="00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p>
              <a:pPr algn="ctr"/>
              <a:r>
                <a:rPr lang="en-US" altLang="zh-CN" sz="3200" dirty="0">
                  <a:cs typeface="+mn-ea"/>
                  <a:sym typeface="+mn-lt"/>
                </a:rPr>
                <a:t>0</a:t>
              </a:r>
              <a:r>
                <a:rPr lang="en-US" sz="3200" dirty="0">
                  <a:cs typeface="+mn-ea"/>
                  <a:sym typeface="+mn-lt"/>
                </a:rPr>
                <a:t>2</a:t>
              </a:r>
              <a:endParaRPr lang="en-US" sz="3200" dirty="0">
                <a:cs typeface="+mn-ea"/>
                <a:sym typeface="+mn-lt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917" y="560"/>
              <a:ext cx="364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2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输入标题内容</a:t>
              </a:r>
              <a:endPara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394335" y="355600"/>
            <a:ext cx="3139440" cy="533400"/>
            <a:chOff x="621" y="560"/>
            <a:chExt cx="4944" cy="840"/>
          </a:xfrm>
        </p:grpSpPr>
        <p:sp>
          <p:nvSpPr>
            <p:cNvPr id="12" name="矩形: 圆角 72"/>
            <p:cNvSpPr/>
            <p:nvPr/>
          </p:nvSpPr>
          <p:spPr>
            <a:xfrm>
              <a:off x="621" y="560"/>
              <a:ext cx="1111" cy="840"/>
            </a:xfrm>
            <a:prstGeom prst="roundRect">
              <a:avLst>
                <a:gd name="adj" fmla="val 22266"/>
              </a:avLst>
            </a:prstGeom>
            <a:solidFill>
              <a:srgbClr val="00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p>
              <a:pPr algn="ctr"/>
              <a:r>
                <a:rPr lang="en-US" altLang="zh-CN" sz="3200" dirty="0">
                  <a:cs typeface="+mn-ea"/>
                  <a:sym typeface="+mn-lt"/>
                </a:rPr>
                <a:t>0</a:t>
              </a:r>
              <a:r>
                <a:rPr lang="en-US" sz="3200" dirty="0">
                  <a:cs typeface="+mn-ea"/>
                  <a:sym typeface="+mn-lt"/>
                </a:rPr>
                <a:t>2</a:t>
              </a:r>
              <a:endParaRPr lang="en-US" sz="3200" dirty="0">
                <a:cs typeface="+mn-ea"/>
                <a:sym typeface="+mn-lt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917" y="560"/>
              <a:ext cx="364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2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输入标题内容</a:t>
              </a:r>
              <a:endPara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16" name="组合 115"/>
          <p:cNvGrpSpPr/>
          <p:nvPr/>
        </p:nvGrpSpPr>
        <p:grpSpPr>
          <a:xfrm>
            <a:off x="394335" y="2146300"/>
            <a:ext cx="11368405" cy="3698875"/>
            <a:chOff x="2400" y="3680"/>
            <a:chExt cx="14400" cy="4685"/>
          </a:xfrm>
        </p:grpSpPr>
        <p:sp>
          <p:nvSpPr>
            <p:cNvPr id="103" name="MH_Other_1"/>
            <p:cNvSpPr/>
            <p:nvPr/>
          </p:nvSpPr>
          <p:spPr>
            <a:xfrm>
              <a:off x="2400" y="3680"/>
              <a:ext cx="14400" cy="4663"/>
            </a:xfrm>
            <a:prstGeom prst="rect">
              <a:avLst/>
            </a:prstGeom>
            <a:solidFill>
              <a:srgbClr val="00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4" name="MH_Other_2"/>
            <p:cNvSpPr/>
            <p:nvPr/>
          </p:nvSpPr>
          <p:spPr>
            <a:xfrm>
              <a:off x="4221" y="3680"/>
              <a:ext cx="770" cy="1228"/>
            </a:xfrm>
            <a:prstGeom prst="rect">
              <a:avLst/>
            </a:prstGeom>
            <a:solidFill>
              <a:srgbClr val="00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en-US" altLang="zh-CN" sz="4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en-US" altLang="zh-CN" sz="4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5" name="MH_SubTitle_1"/>
            <p:cNvSpPr/>
            <p:nvPr/>
          </p:nvSpPr>
          <p:spPr>
            <a:xfrm>
              <a:off x="3241" y="4908"/>
              <a:ext cx="2730" cy="88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6" name="MH_Text_1"/>
            <p:cNvSpPr/>
            <p:nvPr/>
          </p:nvSpPr>
          <p:spPr>
            <a:xfrm>
              <a:off x="3241" y="5965"/>
              <a:ext cx="2730" cy="24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适应大段文字章节，如果文字较多的内容描述比较适合放在这里。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7" name="MH_Other_3"/>
            <p:cNvSpPr/>
            <p:nvPr/>
          </p:nvSpPr>
          <p:spPr>
            <a:xfrm>
              <a:off x="7610" y="3681"/>
              <a:ext cx="770" cy="1227"/>
            </a:xfrm>
            <a:prstGeom prst="rect">
              <a:avLst/>
            </a:prstGeom>
            <a:solidFill>
              <a:srgbClr val="FF69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en-US" altLang="zh-CN" sz="4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en-US" altLang="zh-CN" sz="4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8" name="MH_SubTitle_2"/>
            <p:cNvSpPr/>
            <p:nvPr/>
          </p:nvSpPr>
          <p:spPr>
            <a:xfrm>
              <a:off x="6627" y="4885"/>
              <a:ext cx="2732" cy="89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9" name="MH_Text_2"/>
            <p:cNvSpPr/>
            <p:nvPr/>
          </p:nvSpPr>
          <p:spPr>
            <a:xfrm>
              <a:off x="6627" y="5943"/>
              <a:ext cx="2732" cy="240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适应大段文字章节，如果文字较多的内容描述比较适合放在这里。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0" name="MH_Other_4"/>
            <p:cNvSpPr/>
            <p:nvPr/>
          </p:nvSpPr>
          <p:spPr>
            <a:xfrm>
              <a:off x="11021" y="3680"/>
              <a:ext cx="770" cy="1228"/>
            </a:xfrm>
            <a:prstGeom prst="rect">
              <a:avLst/>
            </a:prstGeom>
            <a:solidFill>
              <a:srgbClr val="00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en-US" altLang="zh-CN" sz="4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en-US" altLang="zh-CN" sz="4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1" name="MH_SubTitle_3"/>
            <p:cNvSpPr/>
            <p:nvPr/>
          </p:nvSpPr>
          <p:spPr>
            <a:xfrm>
              <a:off x="10041" y="4885"/>
              <a:ext cx="2732" cy="89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2" name="MH_Text_3"/>
            <p:cNvSpPr/>
            <p:nvPr/>
          </p:nvSpPr>
          <p:spPr>
            <a:xfrm>
              <a:off x="10041" y="5943"/>
              <a:ext cx="2732" cy="240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适应大段文字章节，如果文字较多的内容描述比较适合放在这里。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3" name="MH_Other_5"/>
            <p:cNvSpPr/>
            <p:nvPr/>
          </p:nvSpPr>
          <p:spPr>
            <a:xfrm>
              <a:off x="14306" y="3680"/>
              <a:ext cx="770" cy="1228"/>
            </a:xfrm>
            <a:prstGeom prst="rect">
              <a:avLst/>
            </a:prstGeom>
            <a:solidFill>
              <a:srgbClr val="EBCB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en-US" altLang="zh-CN" sz="4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en-US" altLang="zh-CN" sz="4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4" name="MH_SubTitle_4"/>
            <p:cNvSpPr/>
            <p:nvPr/>
          </p:nvSpPr>
          <p:spPr>
            <a:xfrm>
              <a:off x="13326" y="4885"/>
              <a:ext cx="2733" cy="89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5" name="MH_Text_4"/>
            <p:cNvSpPr/>
            <p:nvPr/>
          </p:nvSpPr>
          <p:spPr>
            <a:xfrm>
              <a:off x="13326" y="5943"/>
              <a:ext cx="2733" cy="240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适应大段文字章节，如果文字较多的内容描述比较适合放在这里。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394335" y="355600"/>
            <a:ext cx="3139440" cy="533400"/>
            <a:chOff x="621" y="560"/>
            <a:chExt cx="4944" cy="840"/>
          </a:xfrm>
        </p:grpSpPr>
        <p:sp>
          <p:nvSpPr>
            <p:cNvPr id="4" name="矩形: 圆角 72"/>
            <p:cNvSpPr/>
            <p:nvPr/>
          </p:nvSpPr>
          <p:spPr>
            <a:xfrm>
              <a:off x="621" y="560"/>
              <a:ext cx="1111" cy="840"/>
            </a:xfrm>
            <a:prstGeom prst="roundRect">
              <a:avLst>
                <a:gd name="adj" fmla="val 22266"/>
              </a:avLst>
            </a:prstGeom>
            <a:solidFill>
              <a:srgbClr val="00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p>
              <a:pPr algn="ctr"/>
              <a:r>
                <a:rPr lang="en-US" altLang="zh-CN" sz="3200" dirty="0">
                  <a:cs typeface="+mn-ea"/>
                  <a:sym typeface="+mn-lt"/>
                </a:rPr>
                <a:t>0</a:t>
              </a:r>
              <a:r>
                <a:rPr lang="en-US" sz="3200" dirty="0">
                  <a:cs typeface="+mn-ea"/>
                  <a:sym typeface="+mn-lt"/>
                </a:rPr>
                <a:t>2</a:t>
              </a:r>
              <a:endParaRPr lang="en-US" sz="3200" dirty="0">
                <a:cs typeface="+mn-ea"/>
                <a:sym typeface="+mn-lt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917" y="560"/>
              <a:ext cx="364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2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输入标题内容</a:t>
              </a:r>
              <a:endPara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" name="任意多边形: 形状 1"/>
          <p:cNvSpPr/>
          <p:nvPr/>
        </p:nvSpPr>
        <p:spPr>
          <a:xfrm>
            <a:off x="1382984" y="2206642"/>
            <a:ext cx="1677716" cy="1748754"/>
          </a:xfrm>
          <a:custGeom>
            <a:avLst/>
            <a:gdLst>
              <a:gd name="connsiteX0" fmla="*/ 217446 w 3616003"/>
              <a:gd name="connsiteY0" fmla="*/ 1996443 h 3769115"/>
              <a:gd name="connsiteX1" fmla="*/ 1848126 w 3616003"/>
              <a:gd name="connsiteY1" fmla="*/ 3 h 3769115"/>
              <a:gd name="connsiteX2" fmla="*/ 3615966 w 3616003"/>
              <a:gd name="connsiteY2" fmla="*/ 1981203 h 3769115"/>
              <a:gd name="connsiteX3" fmla="*/ 1893846 w 3616003"/>
              <a:gd name="connsiteY3" fmla="*/ 3749043 h 3769115"/>
              <a:gd name="connsiteX4" fmla="*/ 202206 w 3616003"/>
              <a:gd name="connsiteY4" fmla="*/ 2880363 h 3769115"/>
              <a:gd name="connsiteX5" fmla="*/ 217446 w 3616003"/>
              <a:gd name="connsiteY5" fmla="*/ 1996443 h 376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16003" h="3769115">
                <a:moveTo>
                  <a:pt x="217446" y="1996443"/>
                </a:moveTo>
                <a:cubicBezTo>
                  <a:pt x="491766" y="1516383"/>
                  <a:pt x="1281706" y="2543"/>
                  <a:pt x="1848126" y="3"/>
                </a:cubicBezTo>
                <a:cubicBezTo>
                  <a:pt x="2414546" y="-2537"/>
                  <a:pt x="3608346" y="1356363"/>
                  <a:pt x="3615966" y="1981203"/>
                </a:cubicBezTo>
                <a:cubicBezTo>
                  <a:pt x="3623586" y="2606043"/>
                  <a:pt x="2462806" y="3599183"/>
                  <a:pt x="1893846" y="3749043"/>
                </a:cubicBezTo>
                <a:cubicBezTo>
                  <a:pt x="1324886" y="3898903"/>
                  <a:pt x="486686" y="3169923"/>
                  <a:pt x="202206" y="2880363"/>
                </a:cubicBezTo>
                <a:cubicBezTo>
                  <a:pt x="-82274" y="2590803"/>
                  <a:pt x="-56874" y="2476503"/>
                  <a:pt x="217446" y="1996443"/>
                </a:cubicBezTo>
                <a:close/>
              </a:path>
            </a:pathLst>
          </a:custGeom>
          <a:solidFill>
            <a:srgbClr val="FF696A"/>
          </a:solidFill>
          <a:ln>
            <a:noFill/>
          </a:ln>
          <a:effectLst>
            <a:outerShdw blurRad="647700" sx="102000" sy="102000" algn="ctr" rotWithShape="0">
              <a:prstClr val="black">
                <a:alpha val="1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任意多边形: 形状 2"/>
          <p:cNvSpPr/>
          <p:nvPr/>
        </p:nvSpPr>
        <p:spPr>
          <a:xfrm rot="648845">
            <a:off x="3955370" y="2419551"/>
            <a:ext cx="1785744" cy="1322936"/>
          </a:xfrm>
          <a:custGeom>
            <a:avLst/>
            <a:gdLst>
              <a:gd name="connsiteX0" fmla="*/ 1722207 w 5105488"/>
              <a:gd name="connsiteY0" fmla="*/ 21520 h 3782309"/>
              <a:gd name="connsiteX1" fmla="*/ 5105487 w 5105488"/>
              <a:gd name="connsiteY1" fmla="*/ 2017960 h 3782309"/>
              <a:gd name="connsiteX2" fmla="*/ 1737447 w 5105488"/>
              <a:gd name="connsiteY2" fmla="*/ 3770560 h 3782309"/>
              <a:gd name="connsiteX3" fmla="*/ 87 w 5105488"/>
              <a:gd name="connsiteY3" fmla="*/ 1134040 h 3782309"/>
              <a:gd name="connsiteX4" fmla="*/ 1722207 w 5105488"/>
              <a:gd name="connsiteY4" fmla="*/ 21520 h 3782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05488" h="3782309">
                <a:moveTo>
                  <a:pt x="1722207" y="21520"/>
                </a:moveTo>
                <a:cubicBezTo>
                  <a:pt x="2573107" y="168840"/>
                  <a:pt x="5102947" y="1393120"/>
                  <a:pt x="5105487" y="2017960"/>
                </a:cubicBezTo>
                <a:cubicBezTo>
                  <a:pt x="5108027" y="2642800"/>
                  <a:pt x="2588347" y="3917880"/>
                  <a:pt x="1737447" y="3770560"/>
                </a:cubicBezTo>
                <a:cubicBezTo>
                  <a:pt x="886547" y="3623240"/>
                  <a:pt x="10247" y="1758880"/>
                  <a:pt x="87" y="1134040"/>
                </a:cubicBezTo>
                <a:cubicBezTo>
                  <a:pt x="-10073" y="509200"/>
                  <a:pt x="871307" y="-125800"/>
                  <a:pt x="1722207" y="21520"/>
                </a:cubicBezTo>
                <a:close/>
              </a:path>
            </a:pathLst>
          </a:custGeom>
          <a:solidFill>
            <a:srgbClr val="008282"/>
          </a:solidFill>
          <a:ln>
            <a:noFill/>
          </a:ln>
          <a:effectLst>
            <a:outerShdw blurRad="647700" sx="102000" sy="102000" algn="ctr" rotWithShape="0">
              <a:prstClr val="black">
                <a:alpha val="1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任意多边形: 形状 3"/>
          <p:cNvSpPr/>
          <p:nvPr/>
        </p:nvSpPr>
        <p:spPr>
          <a:xfrm rot="19607397">
            <a:off x="6456720" y="2352161"/>
            <a:ext cx="1812817" cy="1457716"/>
          </a:xfrm>
          <a:custGeom>
            <a:avLst/>
            <a:gdLst>
              <a:gd name="connsiteX0" fmla="*/ 0 w 3352800"/>
              <a:gd name="connsiteY0" fmla="*/ 899160 h 1767848"/>
              <a:gd name="connsiteX1" fmla="*/ 1676400 w 3352800"/>
              <a:gd name="connsiteY1" fmla="*/ 0 h 1767848"/>
              <a:gd name="connsiteX2" fmla="*/ 3352800 w 3352800"/>
              <a:gd name="connsiteY2" fmla="*/ 899160 h 1767848"/>
              <a:gd name="connsiteX3" fmla="*/ 1676400 w 3352800"/>
              <a:gd name="connsiteY3" fmla="*/ 1767840 h 1767848"/>
              <a:gd name="connsiteX4" fmla="*/ 0 w 3352800"/>
              <a:gd name="connsiteY4" fmla="*/ 899160 h 1767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767848">
                <a:moveTo>
                  <a:pt x="0" y="899160"/>
                </a:moveTo>
                <a:cubicBezTo>
                  <a:pt x="0" y="604520"/>
                  <a:pt x="1117600" y="0"/>
                  <a:pt x="1676400" y="0"/>
                </a:cubicBezTo>
                <a:cubicBezTo>
                  <a:pt x="2235200" y="0"/>
                  <a:pt x="3352800" y="604520"/>
                  <a:pt x="3352800" y="899160"/>
                </a:cubicBezTo>
                <a:cubicBezTo>
                  <a:pt x="3352800" y="1193800"/>
                  <a:pt x="2230120" y="1765300"/>
                  <a:pt x="1676400" y="1767840"/>
                </a:cubicBezTo>
                <a:cubicBezTo>
                  <a:pt x="1122680" y="1770380"/>
                  <a:pt x="0" y="1193800"/>
                  <a:pt x="0" y="899160"/>
                </a:cubicBezTo>
                <a:close/>
              </a:path>
            </a:pathLst>
          </a:custGeom>
          <a:solidFill>
            <a:srgbClr val="EBCB2D"/>
          </a:solidFill>
          <a:ln>
            <a:noFill/>
          </a:ln>
          <a:effectLst>
            <a:outerShdw blurRad="647700" sx="102000" sy="102000" algn="ctr" rotWithShape="0">
              <a:prstClr val="black">
                <a:alpha val="1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任意多边形: 形状 4"/>
          <p:cNvSpPr/>
          <p:nvPr/>
        </p:nvSpPr>
        <p:spPr>
          <a:xfrm>
            <a:off x="9103597" y="2313330"/>
            <a:ext cx="1688022" cy="1535378"/>
          </a:xfrm>
          <a:custGeom>
            <a:avLst/>
            <a:gdLst>
              <a:gd name="connsiteX0" fmla="*/ 1743408 w 5141928"/>
              <a:gd name="connsiteY0" fmla="*/ 1737379 h 4415739"/>
              <a:gd name="connsiteX1" fmla="*/ 3419808 w 5141928"/>
              <a:gd name="connsiteY1" fmla="*/ 19 h 4415739"/>
              <a:gd name="connsiteX2" fmla="*/ 5141928 w 5141928"/>
              <a:gd name="connsiteY2" fmla="*/ 1706899 h 4415739"/>
              <a:gd name="connsiteX3" fmla="*/ 3419808 w 5141928"/>
              <a:gd name="connsiteY3" fmla="*/ 4343419 h 4415739"/>
              <a:gd name="connsiteX4" fmla="*/ 36528 w 5141928"/>
              <a:gd name="connsiteY4" fmla="*/ 3505219 h 4415739"/>
              <a:gd name="connsiteX5" fmla="*/ 1743408 w 5141928"/>
              <a:gd name="connsiteY5" fmla="*/ 1737379 h 4415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141928" h="4415739">
                <a:moveTo>
                  <a:pt x="1743408" y="1737379"/>
                </a:moveTo>
                <a:cubicBezTo>
                  <a:pt x="2307288" y="1153179"/>
                  <a:pt x="2853388" y="5099"/>
                  <a:pt x="3419808" y="19"/>
                </a:cubicBezTo>
                <a:cubicBezTo>
                  <a:pt x="3986228" y="-5061"/>
                  <a:pt x="5141928" y="982999"/>
                  <a:pt x="5141928" y="1706899"/>
                </a:cubicBezTo>
                <a:cubicBezTo>
                  <a:pt x="5141928" y="2430799"/>
                  <a:pt x="4270708" y="4043699"/>
                  <a:pt x="3419808" y="4343419"/>
                </a:cubicBezTo>
                <a:cubicBezTo>
                  <a:pt x="2568908" y="4643139"/>
                  <a:pt x="318468" y="3942099"/>
                  <a:pt x="36528" y="3505219"/>
                </a:cubicBezTo>
                <a:cubicBezTo>
                  <a:pt x="-245412" y="3068339"/>
                  <a:pt x="1179528" y="2321579"/>
                  <a:pt x="1743408" y="1737379"/>
                </a:cubicBezTo>
                <a:close/>
              </a:path>
            </a:pathLst>
          </a:custGeom>
          <a:solidFill>
            <a:srgbClr val="008282"/>
          </a:solidFill>
          <a:ln>
            <a:noFill/>
          </a:ln>
          <a:effectLst>
            <a:outerShdw blurRad="647700" sx="102000" sy="102000" algn="ctr" rotWithShape="0">
              <a:prstClr val="black">
                <a:alpha val="1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945597" y="4407465"/>
            <a:ext cx="2522538" cy="1183314"/>
            <a:chOff x="3159911" y="3408233"/>
            <a:chExt cx="1706754" cy="1183314"/>
          </a:xfrm>
        </p:grpSpPr>
        <p:sp>
          <p:nvSpPr>
            <p:cNvPr id="10" name="矩形 9"/>
            <p:cNvSpPr/>
            <p:nvPr/>
          </p:nvSpPr>
          <p:spPr bwMode="auto">
            <a:xfrm>
              <a:off x="3237667" y="3731122"/>
              <a:ext cx="1551243" cy="86042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适应大段文字章节，如果文字较多的内容描述比较适合放在这里。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3159911" y="3408233"/>
              <a:ext cx="1706754" cy="39878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 TEXT HERE</a:t>
              </a:r>
              <a:endPara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586973" y="4407465"/>
            <a:ext cx="2522538" cy="1183314"/>
            <a:chOff x="3159911" y="3408233"/>
            <a:chExt cx="1706754" cy="1183314"/>
          </a:xfrm>
        </p:grpSpPr>
        <p:sp>
          <p:nvSpPr>
            <p:cNvPr id="13" name="矩形 12"/>
            <p:cNvSpPr/>
            <p:nvPr/>
          </p:nvSpPr>
          <p:spPr bwMode="auto">
            <a:xfrm>
              <a:off x="3237667" y="3731122"/>
              <a:ext cx="1551243" cy="86042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适应大段文字章节，如果文字较多的内容描述比较适合放在这里。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159911" y="3408233"/>
              <a:ext cx="1706754" cy="39878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 TEXT HERE</a:t>
              </a:r>
              <a:endPara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228349" y="4407465"/>
            <a:ext cx="2522538" cy="1183314"/>
            <a:chOff x="3159911" y="3408233"/>
            <a:chExt cx="1706754" cy="1183314"/>
          </a:xfrm>
        </p:grpSpPr>
        <p:sp>
          <p:nvSpPr>
            <p:cNvPr id="16" name="矩形 15"/>
            <p:cNvSpPr/>
            <p:nvPr/>
          </p:nvSpPr>
          <p:spPr bwMode="auto">
            <a:xfrm>
              <a:off x="3237667" y="3731122"/>
              <a:ext cx="1551243" cy="86042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适应大段文字章节，如果文字较多的内容描述比较适合放在这里。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3159911" y="3408233"/>
              <a:ext cx="1706754" cy="39878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 TEXT HERE</a:t>
              </a:r>
              <a:endPara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869725" y="4407465"/>
            <a:ext cx="2522538" cy="1183314"/>
            <a:chOff x="3159911" y="3408233"/>
            <a:chExt cx="1706754" cy="1183314"/>
          </a:xfrm>
        </p:grpSpPr>
        <p:sp>
          <p:nvSpPr>
            <p:cNvPr id="19" name="矩形 18"/>
            <p:cNvSpPr/>
            <p:nvPr/>
          </p:nvSpPr>
          <p:spPr bwMode="auto">
            <a:xfrm>
              <a:off x="3237667" y="3731122"/>
              <a:ext cx="1551243" cy="86042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适应大段文字章节，如果文字较多的内容描述比较适合放在这里。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159911" y="3408233"/>
              <a:ext cx="1706754" cy="39878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 TEXT HERE</a:t>
              </a:r>
              <a:endPara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椭圆 25"/>
          <p:cNvSpPr/>
          <p:nvPr/>
        </p:nvSpPr>
        <p:spPr>
          <a:xfrm>
            <a:off x="2016082" y="2935637"/>
            <a:ext cx="459760" cy="504126"/>
          </a:xfrm>
          <a:custGeom>
            <a:avLst/>
            <a:gdLst>
              <a:gd name="connsiteX0" fmla="*/ 130776 w 510187"/>
              <a:gd name="connsiteY0" fmla="*/ 398252 h 559418"/>
              <a:gd name="connsiteX1" fmla="*/ 180826 w 510187"/>
              <a:gd name="connsiteY1" fmla="*/ 398252 h 559418"/>
              <a:gd name="connsiteX2" fmla="*/ 195356 w 510187"/>
              <a:gd name="connsiteY2" fmla="*/ 420815 h 559418"/>
              <a:gd name="connsiteX3" fmla="*/ 140463 w 510187"/>
              <a:gd name="connsiteY3" fmla="*/ 420815 h 559418"/>
              <a:gd name="connsiteX4" fmla="*/ 48435 w 510187"/>
              <a:gd name="connsiteY4" fmla="*/ 535243 h 559418"/>
              <a:gd name="connsiteX5" fmla="*/ 461752 w 510187"/>
              <a:gd name="connsiteY5" fmla="*/ 535243 h 559418"/>
              <a:gd name="connsiteX6" fmla="*/ 369724 w 510187"/>
              <a:gd name="connsiteY6" fmla="*/ 420815 h 559418"/>
              <a:gd name="connsiteX7" fmla="*/ 316445 w 510187"/>
              <a:gd name="connsiteY7" fmla="*/ 420815 h 559418"/>
              <a:gd name="connsiteX8" fmla="*/ 329361 w 510187"/>
              <a:gd name="connsiteY8" fmla="*/ 398252 h 559418"/>
              <a:gd name="connsiteX9" fmla="*/ 381026 w 510187"/>
              <a:gd name="connsiteY9" fmla="*/ 398252 h 559418"/>
              <a:gd name="connsiteX10" fmla="*/ 510187 w 510187"/>
              <a:gd name="connsiteY10" fmla="*/ 559418 h 559418"/>
              <a:gd name="connsiteX11" fmla="*/ 0 w 510187"/>
              <a:gd name="connsiteY11" fmla="*/ 559418 h 559418"/>
              <a:gd name="connsiteX12" fmla="*/ 254964 w 510187"/>
              <a:gd name="connsiteY12" fmla="*/ 79000 h 559418"/>
              <a:gd name="connsiteX13" fmla="*/ 175836 w 510187"/>
              <a:gd name="connsiteY13" fmla="*/ 159612 h 559418"/>
              <a:gd name="connsiteX14" fmla="*/ 254964 w 510187"/>
              <a:gd name="connsiteY14" fmla="*/ 238611 h 559418"/>
              <a:gd name="connsiteX15" fmla="*/ 335706 w 510187"/>
              <a:gd name="connsiteY15" fmla="*/ 159612 h 559418"/>
              <a:gd name="connsiteX16" fmla="*/ 254964 w 510187"/>
              <a:gd name="connsiteY16" fmla="*/ 79000 h 559418"/>
              <a:gd name="connsiteX17" fmla="*/ 254964 w 510187"/>
              <a:gd name="connsiteY17" fmla="*/ 0 h 559418"/>
              <a:gd name="connsiteX18" fmla="*/ 414834 w 510187"/>
              <a:gd name="connsiteY18" fmla="*/ 159612 h 559418"/>
              <a:gd name="connsiteX19" fmla="*/ 254964 w 510187"/>
              <a:gd name="connsiteY19" fmla="*/ 478835 h 559418"/>
              <a:gd name="connsiteX20" fmla="*/ 95093 w 510187"/>
              <a:gd name="connsiteY20" fmla="*/ 159612 h 559418"/>
              <a:gd name="connsiteX21" fmla="*/ 254964 w 510187"/>
              <a:gd name="connsiteY21" fmla="*/ 0 h 559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10187" h="559418">
                <a:moveTo>
                  <a:pt x="130776" y="398252"/>
                </a:moveTo>
                <a:lnTo>
                  <a:pt x="180826" y="398252"/>
                </a:lnTo>
                <a:cubicBezTo>
                  <a:pt x="185669" y="404699"/>
                  <a:pt x="190513" y="412757"/>
                  <a:pt x="195356" y="420815"/>
                </a:cubicBezTo>
                <a:lnTo>
                  <a:pt x="140463" y="420815"/>
                </a:lnTo>
                <a:lnTo>
                  <a:pt x="48435" y="535243"/>
                </a:lnTo>
                <a:lnTo>
                  <a:pt x="461752" y="535243"/>
                </a:lnTo>
                <a:lnTo>
                  <a:pt x="369724" y="420815"/>
                </a:lnTo>
                <a:lnTo>
                  <a:pt x="316445" y="420815"/>
                </a:lnTo>
                <a:cubicBezTo>
                  <a:pt x="319674" y="412757"/>
                  <a:pt x="324518" y="404699"/>
                  <a:pt x="329361" y="398252"/>
                </a:cubicBezTo>
                <a:lnTo>
                  <a:pt x="381026" y="398252"/>
                </a:lnTo>
                <a:lnTo>
                  <a:pt x="510187" y="559418"/>
                </a:lnTo>
                <a:lnTo>
                  <a:pt x="0" y="559418"/>
                </a:lnTo>
                <a:close/>
                <a:moveTo>
                  <a:pt x="254964" y="79000"/>
                </a:moveTo>
                <a:cubicBezTo>
                  <a:pt x="211363" y="79000"/>
                  <a:pt x="175836" y="116081"/>
                  <a:pt x="175836" y="159612"/>
                </a:cubicBezTo>
                <a:cubicBezTo>
                  <a:pt x="175836" y="203142"/>
                  <a:pt x="211363" y="238611"/>
                  <a:pt x="254964" y="238611"/>
                </a:cubicBezTo>
                <a:cubicBezTo>
                  <a:pt x="300179" y="238611"/>
                  <a:pt x="335706" y="203142"/>
                  <a:pt x="335706" y="159612"/>
                </a:cubicBezTo>
                <a:cubicBezTo>
                  <a:pt x="335706" y="116081"/>
                  <a:pt x="300179" y="79000"/>
                  <a:pt x="254964" y="79000"/>
                </a:cubicBezTo>
                <a:close/>
                <a:moveTo>
                  <a:pt x="254964" y="0"/>
                </a:moveTo>
                <a:cubicBezTo>
                  <a:pt x="343781" y="0"/>
                  <a:pt x="414834" y="70939"/>
                  <a:pt x="414834" y="159612"/>
                </a:cubicBezTo>
                <a:cubicBezTo>
                  <a:pt x="414834" y="246673"/>
                  <a:pt x="254964" y="478835"/>
                  <a:pt x="254964" y="478835"/>
                </a:cubicBezTo>
                <a:cubicBezTo>
                  <a:pt x="254964" y="478835"/>
                  <a:pt x="95093" y="246673"/>
                  <a:pt x="95093" y="159612"/>
                </a:cubicBezTo>
                <a:cubicBezTo>
                  <a:pt x="95093" y="70939"/>
                  <a:pt x="167761" y="0"/>
                  <a:pt x="25496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6"/>
          <p:cNvSpPr/>
          <p:nvPr/>
        </p:nvSpPr>
        <p:spPr>
          <a:xfrm>
            <a:off x="4531166" y="2809906"/>
            <a:ext cx="420691" cy="504126"/>
          </a:xfrm>
          <a:custGeom>
            <a:avLst/>
            <a:gdLst>
              <a:gd name="connsiteX0" fmla="*/ 234347 w 506307"/>
              <a:gd name="connsiteY0" fmla="*/ 379219 h 606722"/>
              <a:gd name="connsiteX1" fmla="*/ 271960 w 506307"/>
              <a:gd name="connsiteY1" fmla="*/ 379219 h 606722"/>
              <a:gd name="connsiteX2" fmla="*/ 278451 w 506307"/>
              <a:gd name="connsiteY2" fmla="*/ 385705 h 606722"/>
              <a:gd name="connsiteX3" fmla="*/ 278451 w 506307"/>
              <a:gd name="connsiteY3" fmla="*/ 448520 h 606722"/>
              <a:gd name="connsiteX4" fmla="*/ 271960 w 506307"/>
              <a:gd name="connsiteY4" fmla="*/ 455006 h 606722"/>
              <a:gd name="connsiteX5" fmla="*/ 234347 w 506307"/>
              <a:gd name="connsiteY5" fmla="*/ 455006 h 606722"/>
              <a:gd name="connsiteX6" fmla="*/ 227856 w 506307"/>
              <a:gd name="connsiteY6" fmla="*/ 448520 h 606722"/>
              <a:gd name="connsiteX7" fmla="*/ 227856 w 506307"/>
              <a:gd name="connsiteY7" fmla="*/ 385705 h 606722"/>
              <a:gd name="connsiteX8" fmla="*/ 234347 w 506307"/>
              <a:gd name="connsiteY8" fmla="*/ 379219 h 606722"/>
              <a:gd name="connsiteX9" fmla="*/ 234331 w 506307"/>
              <a:gd name="connsiteY9" fmla="*/ 328645 h 606722"/>
              <a:gd name="connsiteX10" fmla="*/ 177194 w 506307"/>
              <a:gd name="connsiteY10" fmla="*/ 385700 h 606722"/>
              <a:gd name="connsiteX11" fmla="*/ 177194 w 506307"/>
              <a:gd name="connsiteY11" fmla="*/ 448532 h 606722"/>
              <a:gd name="connsiteX12" fmla="*/ 234331 w 506307"/>
              <a:gd name="connsiteY12" fmla="*/ 505587 h 606722"/>
              <a:gd name="connsiteX13" fmla="*/ 271977 w 506307"/>
              <a:gd name="connsiteY13" fmla="*/ 505587 h 606722"/>
              <a:gd name="connsiteX14" fmla="*/ 329113 w 506307"/>
              <a:gd name="connsiteY14" fmla="*/ 448532 h 606722"/>
              <a:gd name="connsiteX15" fmla="*/ 329113 w 506307"/>
              <a:gd name="connsiteY15" fmla="*/ 385700 h 606722"/>
              <a:gd name="connsiteX16" fmla="*/ 271977 w 506307"/>
              <a:gd name="connsiteY16" fmla="*/ 328645 h 606722"/>
              <a:gd name="connsiteX17" fmla="*/ 253109 w 506307"/>
              <a:gd name="connsiteY17" fmla="*/ 0 h 606722"/>
              <a:gd name="connsiteX18" fmla="*/ 430303 w 506307"/>
              <a:gd name="connsiteY18" fmla="*/ 176942 h 606722"/>
              <a:gd name="connsiteX19" fmla="*/ 430303 w 506307"/>
              <a:gd name="connsiteY19" fmla="*/ 252749 h 606722"/>
              <a:gd name="connsiteX20" fmla="*/ 480943 w 506307"/>
              <a:gd name="connsiteY20" fmla="*/ 252749 h 606722"/>
              <a:gd name="connsiteX21" fmla="*/ 506307 w 506307"/>
              <a:gd name="connsiteY21" fmla="*/ 278077 h 606722"/>
              <a:gd name="connsiteX22" fmla="*/ 506307 w 506307"/>
              <a:gd name="connsiteY22" fmla="*/ 581394 h 606722"/>
              <a:gd name="connsiteX23" fmla="*/ 480943 w 506307"/>
              <a:gd name="connsiteY23" fmla="*/ 606722 h 606722"/>
              <a:gd name="connsiteX24" fmla="*/ 25275 w 506307"/>
              <a:gd name="connsiteY24" fmla="*/ 606722 h 606722"/>
              <a:gd name="connsiteX25" fmla="*/ 0 w 506307"/>
              <a:gd name="connsiteY25" fmla="*/ 581394 h 606722"/>
              <a:gd name="connsiteX26" fmla="*/ 0 w 506307"/>
              <a:gd name="connsiteY26" fmla="*/ 278077 h 606722"/>
              <a:gd name="connsiteX27" fmla="*/ 25275 w 506307"/>
              <a:gd name="connsiteY27" fmla="*/ 252749 h 606722"/>
              <a:gd name="connsiteX28" fmla="*/ 379753 w 506307"/>
              <a:gd name="connsiteY28" fmla="*/ 252749 h 606722"/>
              <a:gd name="connsiteX29" fmla="*/ 379753 w 506307"/>
              <a:gd name="connsiteY29" fmla="*/ 176942 h 606722"/>
              <a:gd name="connsiteX30" fmla="*/ 253109 w 506307"/>
              <a:gd name="connsiteY30" fmla="*/ 50568 h 606722"/>
              <a:gd name="connsiteX31" fmla="*/ 126554 w 506307"/>
              <a:gd name="connsiteY31" fmla="*/ 176942 h 606722"/>
              <a:gd name="connsiteX32" fmla="*/ 101279 w 506307"/>
              <a:gd name="connsiteY32" fmla="*/ 202270 h 606722"/>
              <a:gd name="connsiteX33" fmla="*/ 75915 w 506307"/>
              <a:gd name="connsiteY33" fmla="*/ 176942 h 606722"/>
              <a:gd name="connsiteX34" fmla="*/ 253109 w 506307"/>
              <a:gd name="connsiteY34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06307" h="606722">
                <a:moveTo>
                  <a:pt x="234347" y="379219"/>
                </a:moveTo>
                <a:lnTo>
                  <a:pt x="271960" y="379219"/>
                </a:lnTo>
                <a:cubicBezTo>
                  <a:pt x="275517" y="379219"/>
                  <a:pt x="278451" y="382062"/>
                  <a:pt x="278451" y="385705"/>
                </a:cubicBezTo>
                <a:lnTo>
                  <a:pt x="278451" y="448520"/>
                </a:lnTo>
                <a:cubicBezTo>
                  <a:pt x="278451" y="452074"/>
                  <a:pt x="275517" y="455006"/>
                  <a:pt x="271960" y="455006"/>
                </a:cubicBezTo>
                <a:lnTo>
                  <a:pt x="234347" y="455006"/>
                </a:lnTo>
                <a:cubicBezTo>
                  <a:pt x="230791" y="455006"/>
                  <a:pt x="227856" y="452074"/>
                  <a:pt x="227856" y="448520"/>
                </a:cubicBezTo>
                <a:lnTo>
                  <a:pt x="227856" y="385705"/>
                </a:lnTo>
                <a:cubicBezTo>
                  <a:pt x="227856" y="382062"/>
                  <a:pt x="230791" y="379219"/>
                  <a:pt x="234347" y="379219"/>
                </a:cubicBezTo>
                <a:close/>
                <a:moveTo>
                  <a:pt x="234331" y="328645"/>
                </a:moveTo>
                <a:cubicBezTo>
                  <a:pt x="202825" y="328645"/>
                  <a:pt x="177194" y="354240"/>
                  <a:pt x="177194" y="385700"/>
                </a:cubicBezTo>
                <a:lnTo>
                  <a:pt x="177194" y="448532"/>
                </a:lnTo>
                <a:cubicBezTo>
                  <a:pt x="177194" y="479992"/>
                  <a:pt x="202825" y="505587"/>
                  <a:pt x="234331" y="505587"/>
                </a:cubicBezTo>
                <a:lnTo>
                  <a:pt x="271977" y="505587"/>
                </a:lnTo>
                <a:cubicBezTo>
                  <a:pt x="303482" y="505587"/>
                  <a:pt x="329113" y="479992"/>
                  <a:pt x="329113" y="448532"/>
                </a:cubicBezTo>
                <a:lnTo>
                  <a:pt x="329113" y="385700"/>
                </a:lnTo>
                <a:cubicBezTo>
                  <a:pt x="329113" y="354240"/>
                  <a:pt x="303482" y="328645"/>
                  <a:pt x="271977" y="328645"/>
                </a:cubicBezTo>
                <a:close/>
                <a:moveTo>
                  <a:pt x="253109" y="0"/>
                </a:moveTo>
                <a:cubicBezTo>
                  <a:pt x="350829" y="0"/>
                  <a:pt x="430303" y="79362"/>
                  <a:pt x="430303" y="176942"/>
                </a:cubicBezTo>
                <a:lnTo>
                  <a:pt x="430303" y="252749"/>
                </a:lnTo>
                <a:lnTo>
                  <a:pt x="480943" y="252749"/>
                </a:lnTo>
                <a:cubicBezTo>
                  <a:pt x="494916" y="252749"/>
                  <a:pt x="506307" y="264124"/>
                  <a:pt x="506307" y="278077"/>
                </a:cubicBezTo>
                <a:lnTo>
                  <a:pt x="506307" y="581394"/>
                </a:lnTo>
                <a:cubicBezTo>
                  <a:pt x="506307" y="595435"/>
                  <a:pt x="494916" y="606722"/>
                  <a:pt x="480943" y="606722"/>
                </a:cubicBezTo>
                <a:lnTo>
                  <a:pt x="25275" y="606722"/>
                </a:lnTo>
                <a:cubicBezTo>
                  <a:pt x="11302" y="606722"/>
                  <a:pt x="0" y="595435"/>
                  <a:pt x="0" y="581394"/>
                </a:cubicBezTo>
                <a:lnTo>
                  <a:pt x="0" y="278077"/>
                </a:lnTo>
                <a:cubicBezTo>
                  <a:pt x="0" y="264124"/>
                  <a:pt x="11302" y="252749"/>
                  <a:pt x="25275" y="252749"/>
                </a:cubicBezTo>
                <a:lnTo>
                  <a:pt x="379753" y="252749"/>
                </a:lnTo>
                <a:lnTo>
                  <a:pt x="379753" y="176942"/>
                </a:lnTo>
                <a:cubicBezTo>
                  <a:pt x="379753" y="107267"/>
                  <a:pt x="322972" y="50568"/>
                  <a:pt x="253109" y="50568"/>
                </a:cubicBezTo>
                <a:cubicBezTo>
                  <a:pt x="183335" y="50568"/>
                  <a:pt x="126554" y="107267"/>
                  <a:pt x="126554" y="176942"/>
                </a:cubicBezTo>
                <a:cubicBezTo>
                  <a:pt x="126554" y="190895"/>
                  <a:pt x="115252" y="202270"/>
                  <a:pt x="101279" y="202270"/>
                </a:cubicBezTo>
                <a:cubicBezTo>
                  <a:pt x="87306" y="202270"/>
                  <a:pt x="75915" y="190895"/>
                  <a:pt x="75915" y="176942"/>
                </a:cubicBezTo>
                <a:cubicBezTo>
                  <a:pt x="75915" y="79362"/>
                  <a:pt x="155389" y="0"/>
                  <a:pt x="25310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7"/>
          <p:cNvSpPr/>
          <p:nvPr/>
        </p:nvSpPr>
        <p:spPr>
          <a:xfrm>
            <a:off x="7119227" y="2878487"/>
            <a:ext cx="487802" cy="504126"/>
          </a:xfrm>
          <a:custGeom>
            <a:avLst/>
            <a:gdLst>
              <a:gd name="T0" fmla="*/ 743 w 743"/>
              <a:gd name="T1" fmla="*/ 27 h 769"/>
              <a:gd name="T2" fmla="*/ 736 w 743"/>
              <a:gd name="T3" fmla="*/ 8 h 769"/>
              <a:gd name="T4" fmla="*/ 717 w 743"/>
              <a:gd name="T5" fmla="*/ 0 h 769"/>
              <a:gd name="T6" fmla="*/ 599 w 743"/>
              <a:gd name="T7" fmla="*/ 0 h 769"/>
              <a:gd name="T8" fmla="*/ 591 w 743"/>
              <a:gd name="T9" fmla="*/ 1 h 769"/>
              <a:gd name="T10" fmla="*/ 569 w 743"/>
              <a:gd name="T11" fmla="*/ 1 h 769"/>
              <a:gd name="T12" fmla="*/ 555 w 743"/>
              <a:gd name="T13" fmla="*/ 2 h 769"/>
              <a:gd name="T14" fmla="*/ 184 w 743"/>
              <a:gd name="T15" fmla="*/ 2 h 769"/>
              <a:gd name="T16" fmla="*/ 171 w 743"/>
              <a:gd name="T17" fmla="*/ 1 h 769"/>
              <a:gd name="T18" fmla="*/ 152 w 743"/>
              <a:gd name="T19" fmla="*/ 1 h 769"/>
              <a:gd name="T20" fmla="*/ 144 w 743"/>
              <a:gd name="T21" fmla="*/ 0 h 769"/>
              <a:gd name="T22" fmla="*/ 26 w 743"/>
              <a:gd name="T23" fmla="*/ 0 h 769"/>
              <a:gd name="T24" fmla="*/ 8 w 743"/>
              <a:gd name="T25" fmla="*/ 8 h 769"/>
              <a:gd name="T26" fmla="*/ 0 w 743"/>
              <a:gd name="T27" fmla="*/ 27 h 769"/>
              <a:gd name="T28" fmla="*/ 118 w 743"/>
              <a:gd name="T29" fmla="*/ 266 h 769"/>
              <a:gd name="T30" fmla="*/ 118 w 743"/>
              <a:gd name="T31" fmla="*/ 267 h 769"/>
              <a:gd name="T32" fmla="*/ 118 w 743"/>
              <a:gd name="T33" fmla="*/ 270 h 769"/>
              <a:gd name="T34" fmla="*/ 342 w 743"/>
              <a:gd name="T35" fmla="*/ 511 h 769"/>
              <a:gd name="T36" fmla="*/ 342 w 743"/>
              <a:gd name="T37" fmla="*/ 713 h 769"/>
              <a:gd name="T38" fmla="*/ 242 w 743"/>
              <a:gd name="T39" fmla="*/ 713 h 769"/>
              <a:gd name="T40" fmla="*/ 228 w 743"/>
              <a:gd name="T41" fmla="*/ 727 h 769"/>
              <a:gd name="T42" fmla="*/ 228 w 743"/>
              <a:gd name="T43" fmla="*/ 756 h 769"/>
              <a:gd name="T44" fmla="*/ 242 w 743"/>
              <a:gd name="T45" fmla="*/ 769 h 769"/>
              <a:gd name="T46" fmla="*/ 498 w 743"/>
              <a:gd name="T47" fmla="*/ 769 h 769"/>
              <a:gd name="T48" fmla="*/ 511 w 743"/>
              <a:gd name="T49" fmla="*/ 756 h 769"/>
              <a:gd name="T50" fmla="*/ 511 w 743"/>
              <a:gd name="T51" fmla="*/ 727 h 769"/>
              <a:gd name="T52" fmla="*/ 498 w 743"/>
              <a:gd name="T53" fmla="*/ 713 h 769"/>
              <a:gd name="T54" fmla="*/ 398 w 743"/>
              <a:gd name="T55" fmla="*/ 713 h 769"/>
              <a:gd name="T56" fmla="*/ 398 w 743"/>
              <a:gd name="T57" fmla="*/ 511 h 769"/>
              <a:gd name="T58" fmla="*/ 621 w 743"/>
              <a:gd name="T59" fmla="*/ 279 h 769"/>
              <a:gd name="T60" fmla="*/ 623 w 743"/>
              <a:gd name="T61" fmla="*/ 271 h 769"/>
              <a:gd name="T62" fmla="*/ 623 w 743"/>
              <a:gd name="T63" fmla="*/ 266 h 769"/>
              <a:gd name="T64" fmla="*/ 743 w 743"/>
              <a:gd name="T65" fmla="*/ 27 h 769"/>
              <a:gd name="T66" fmla="*/ 370 w 743"/>
              <a:gd name="T67" fmla="*/ 457 h 769"/>
              <a:gd name="T68" fmla="*/ 174 w 743"/>
              <a:gd name="T69" fmla="*/ 261 h 769"/>
              <a:gd name="T70" fmla="*/ 174 w 743"/>
              <a:gd name="T71" fmla="*/ 58 h 769"/>
              <a:gd name="T72" fmla="*/ 566 w 743"/>
              <a:gd name="T73" fmla="*/ 58 h 769"/>
              <a:gd name="T74" fmla="*/ 566 w 743"/>
              <a:gd name="T75" fmla="*/ 261 h 769"/>
              <a:gd name="T76" fmla="*/ 370 w 743"/>
              <a:gd name="T77" fmla="*/ 457 h 769"/>
              <a:gd name="T78" fmla="*/ 118 w 743"/>
              <a:gd name="T79" fmla="*/ 209 h 769"/>
              <a:gd name="T80" fmla="*/ 55 w 743"/>
              <a:gd name="T81" fmla="*/ 53 h 769"/>
              <a:gd name="T82" fmla="*/ 118 w 743"/>
              <a:gd name="T83" fmla="*/ 53 h 769"/>
              <a:gd name="T84" fmla="*/ 118 w 743"/>
              <a:gd name="T85" fmla="*/ 209 h 769"/>
              <a:gd name="T86" fmla="*/ 626 w 743"/>
              <a:gd name="T87" fmla="*/ 209 h 769"/>
              <a:gd name="T88" fmla="*/ 626 w 743"/>
              <a:gd name="T89" fmla="*/ 53 h 769"/>
              <a:gd name="T90" fmla="*/ 688 w 743"/>
              <a:gd name="T91" fmla="*/ 53 h 769"/>
              <a:gd name="T92" fmla="*/ 626 w 743"/>
              <a:gd name="T93" fmla="*/ 209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43" h="769">
                <a:moveTo>
                  <a:pt x="743" y="27"/>
                </a:moveTo>
                <a:cubicBezTo>
                  <a:pt x="743" y="20"/>
                  <a:pt x="741" y="13"/>
                  <a:pt x="736" y="8"/>
                </a:cubicBezTo>
                <a:cubicBezTo>
                  <a:pt x="731" y="3"/>
                  <a:pt x="724" y="0"/>
                  <a:pt x="717" y="0"/>
                </a:cubicBezTo>
                <a:lnTo>
                  <a:pt x="599" y="0"/>
                </a:lnTo>
                <a:cubicBezTo>
                  <a:pt x="596" y="0"/>
                  <a:pt x="594" y="0"/>
                  <a:pt x="591" y="1"/>
                </a:cubicBezTo>
                <a:lnTo>
                  <a:pt x="569" y="1"/>
                </a:lnTo>
                <a:cubicBezTo>
                  <a:pt x="565" y="1"/>
                  <a:pt x="560" y="1"/>
                  <a:pt x="555" y="2"/>
                </a:cubicBezTo>
                <a:lnTo>
                  <a:pt x="184" y="2"/>
                </a:lnTo>
                <a:cubicBezTo>
                  <a:pt x="179" y="1"/>
                  <a:pt x="175" y="1"/>
                  <a:pt x="171" y="1"/>
                </a:cubicBezTo>
                <a:lnTo>
                  <a:pt x="152" y="1"/>
                </a:lnTo>
                <a:cubicBezTo>
                  <a:pt x="149" y="0"/>
                  <a:pt x="147" y="0"/>
                  <a:pt x="144" y="0"/>
                </a:cubicBezTo>
                <a:lnTo>
                  <a:pt x="26" y="0"/>
                </a:lnTo>
                <a:cubicBezTo>
                  <a:pt x="19" y="0"/>
                  <a:pt x="13" y="3"/>
                  <a:pt x="8" y="8"/>
                </a:cubicBezTo>
                <a:cubicBezTo>
                  <a:pt x="2" y="13"/>
                  <a:pt x="0" y="20"/>
                  <a:pt x="0" y="27"/>
                </a:cubicBezTo>
                <a:cubicBezTo>
                  <a:pt x="0" y="36"/>
                  <a:pt x="3" y="239"/>
                  <a:pt x="118" y="266"/>
                </a:cubicBezTo>
                <a:lnTo>
                  <a:pt x="118" y="267"/>
                </a:lnTo>
                <a:cubicBezTo>
                  <a:pt x="118" y="268"/>
                  <a:pt x="118" y="269"/>
                  <a:pt x="118" y="270"/>
                </a:cubicBezTo>
                <a:cubicBezTo>
                  <a:pt x="123" y="394"/>
                  <a:pt x="220" y="497"/>
                  <a:pt x="342" y="511"/>
                </a:cubicBezTo>
                <a:lnTo>
                  <a:pt x="342" y="713"/>
                </a:lnTo>
                <a:lnTo>
                  <a:pt x="242" y="713"/>
                </a:lnTo>
                <a:cubicBezTo>
                  <a:pt x="234" y="713"/>
                  <a:pt x="228" y="719"/>
                  <a:pt x="228" y="727"/>
                </a:cubicBezTo>
                <a:lnTo>
                  <a:pt x="228" y="756"/>
                </a:lnTo>
                <a:cubicBezTo>
                  <a:pt x="228" y="763"/>
                  <a:pt x="234" y="769"/>
                  <a:pt x="242" y="769"/>
                </a:cubicBezTo>
                <a:lnTo>
                  <a:pt x="498" y="769"/>
                </a:lnTo>
                <a:cubicBezTo>
                  <a:pt x="505" y="769"/>
                  <a:pt x="511" y="763"/>
                  <a:pt x="511" y="756"/>
                </a:cubicBezTo>
                <a:lnTo>
                  <a:pt x="511" y="727"/>
                </a:lnTo>
                <a:cubicBezTo>
                  <a:pt x="511" y="719"/>
                  <a:pt x="505" y="713"/>
                  <a:pt x="498" y="713"/>
                </a:cubicBezTo>
                <a:lnTo>
                  <a:pt x="398" y="713"/>
                </a:lnTo>
                <a:lnTo>
                  <a:pt x="398" y="511"/>
                </a:lnTo>
                <a:cubicBezTo>
                  <a:pt x="519" y="498"/>
                  <a:pt x="612" y="401"/>
                  <a:pt x="621" y="279"/>
                </a:cubicBezTo>
                <a:cubicBezTo>
                  <a:pt x="622" y="277"/>
                  <a:pt x="623" y="274"/>
                  <a:pt x="623" y="271"/>
                </a:cubicBezTo>
                <a:lnTo>
                  <a:pt x="623" y="266"/>
                </a:lnTo>
                <a:cubicBezTo>
                  <a:pt x="740" y="242"/>
                  <a:pt x="743" y="36"/>
                  <a:pt x="743" y="27"/>
                </a:cubicBezTo>
                <a:close/>
                <a:moveTo>
                  <a:pt x="370" y="457"/>
                </a:moveTo>
                <a:cubicBezTo>
                  <a:pt x="262" y="457"/>
                  <a:pt x="174" y="369"/>
                  <a:pt x="174" y="261"/>
                </a:cubicBezTo>
                <a:lnTo>
                  <a:pt x="174" y="58"/>
                </a:lnTo>
                <a:lnTo>
                  <a:pt x="566" y="58"/>
                </a:lnTo>
                <a:lnTo>
                  <a:pt x="566" y="261"/>
                </a:lnTo>
                <a:cubicBezTo>
                  <a:pt x="566" y="369"/>
                  <a:pt x="478" y="457"/>
                  <a:pt x="370" y="457"/>
                </a:cubicBezTo>
                <a:close/>
                <a:moveTo>
                  <a:pt x="118" y="209"/>
                </a:moveTo>
                <a:cubicBezTo>
                  <a:pt x="73" y="184"/>
                  <a:pt x="59" y="98"/>
                  <a:pt x="55" y="53"/>
                </a:cubicBezTo>
                <a:lnTo>
                  <a:pt x="118" y="53"/>
                </a:lnTo>
                <a:lnTo>
                  <a:pt x="118" y="209"/>
                </a:lnTo>
                <a:close/>
                <a:moveTo>
                  <a:pt x="626" y="209"/>
                </a:moveTo>
                <a:lnTo>
                  <a:pt x="626" y="53"/>
                </a:lnTo>
                <a:lnTo>
                  <a:pt x="688" y="53"/>
                </a:lnTo>
                <a:cubicBezTo>
                  <a:pt x="684" y="98"/>
                  <a:pt x="670" y="184"/>
                  <a:pt x="626" y="2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8"/>
          <p:cNvSpPr/>
          <p:nvPr/>
        </p:nvSpPr>
        <p:spPr>
          <a:xfrm>
            <a:off x="9878931" y="2943226"/>
            <a:ext cx="504126" cy="488949"/>
          </a:xfrm>
          <a:custGeom>
            <a:avLst/>
            <a:gdLst>
              <a:gd name="connsiteX0" fmla="*/ 35700 w 578738"/>
              <a:gd name="connsiteY0" fmla="*/ 243554 h 561315"/>
              <a:gd name="connsiteX1" fmla="*/ 30383 w 578738"/>
              <a:gd name="connsiteY1" fmla="*/ 254930 h 561315"/>
              <a:gd name="connsiteX2" fmla="*/ 30383 w 578738"/>
              <a:gd name="connsiteY2" fmla="*/ 519604 h 561315"/>
              <a:gd name="connsiteX3" fmla="*/ 35700 w 578738"/>
              <a:gd name="connsiteY3" fmla="*/ 530980 h 561315"/>
              <a:gd name="connsiteX4" fmla="*/ 132926 w 578738"/>
              <a:gd name="connsiteY4" fmla="*/ 530980 h 561315"/>
              <a:gd name="connsiteX5" fmla="*/ 138243 w 578738"/>
              <a:gd name="connsiteY5" fmla="*/ 519604 h 561315"/>
              <a:gd name="connsiteX6" fmla="*/ 138243 w 578738"/>
              <a:gd name="connsiteY6" fmla="*/ 254930 h 561315"/>
              <a:gd name="connsiteX7" fmla="*/ 132926 w 578738"/>
              <a:gd name="connsiteY7" fmla="*/ 243554 h 561315"/>
              <a:gd name="connsiteX8" fmla="*/ 35700 w 578738"/>
              <a:gd name="connsiteY8" fmla="*/ 213219 h 561315"/>
              <a:gd name="connsiteX9" fmla="*/ 132926 w 578738"/>
              <a:gd name="connsiteY9" fmla="*/ 213219 h 561315"/>
              <a:gd name="connsiteX10" fmla="*/ 168626 w 578738"/>
              <a:gd name="connsiteY10" fmla="*/ 254930 h 561315"/>
              <a:gd name="connsiteX11" fmla="*/ 168626 w 578738"/>
              <a:gd name="connsiteY11" fmla="*/ 519604 h 561315"/>
              <a:gd name="connsiteX12" fmla="*/ 132926 w 578738"/>
              <a:gd name="connsiteY12" fmla="*/ 561315 h 561315"/>
              <a:gd name="connsiteX13" fmla="*/ 35700 w 578738"/>
              <a:gd name="connsiteY13" fmla="*/ 561315 h 561315"/>
              <a:gd name="connsiteX14" fmla="*/ 0 w 578738"/>
              <a:gd name="connsiteY14" fmla="*/ 519604 h 561315"/>
              <a:gd name="connsiteX15" fmla="*/ 0 w 578738"/>
              <a:gd name="connsiteY15" fmla="*/ 254930 h 561315"/>
              <a:gd name="connsiteX16" fmla="*/ 35700 w 578738"/>
              <a:gd name="connsiteY16" fmla="*/ 213219 h 561315"/>
              <a:gd name="connsiteX17" fmla="*/ 321281 w 578738"/>
              <a:gd name="connsiteY17" fmla="*/ 30341 h 561315"/>
              <a:gd name="connsiteX18" fmla="*/ 296219 w 578738"/>
              <a:gd name="connsiteY18" fmla="*/ 55373 h 561315"/>
              <a:gd name="connsiteX19" fmla="*/ 296979 w 578738"/>
              <a:gd name="connsiteY19" fmla="*/ 60683 h 561315"/>
              <a:gd name="connsiteX20" fmla="*/ 296979 w 578738"/>
              <a:gd name="connsiteY20" fmla="*/ 65992 h 561315"/>
              <a:gd name="connsiteX21" fmla="*/ 268119 w 578738"/>
              <a:gd name="connsiteY21" fmla="*/ 212389 h 561315"/>
              <a:gd name="connsiteX22" fmla="*/ 263563 w 578738"/>
              <a:gd name="connsiteY22" fmla="*/ 221492 h 561315"/>
              <a:gd name="connsiteX23" fmla="*/ 262044 w 578738"/>
              <a:gd name="connsiteY23" fmla="*/ 223009 h 561315"/>
              <a:gd name="connsiteX24" fmla="*/ 232425 w 578738"/>
              <a:gd name="connsiteY24" fmla="*/ 240455 h 561315"/>
              <a:gd name="connsiteX25" fmla="*/ 230146 w 578738"/>
              <a:gd name="connsiteY25" fmla="*/ 240455 h 561315"/>
              <a:gd name="connsiteX26" fmla="*/ 225590 w 578738"/>
              <a:gd name="connsiteY26" fmla="*/ 240455 h 561315"/>
              <a:gd name="connsiteX27" fmla="*/ 224071 w 578738"/>
              <a:gd name="connsiteY27" fmla="*/ 241214 h 561315"/>
              <a:gd name="connsiteX28" fmla="*/ 211919 w 578738"/>
              <a:gd name="connsiteY28" fmla="*/ 253350 h 561315"/>
              <a:gd name="connsiteX29" fmla="*/ 211919 w 578738"/>
              <a:gd name="connsiteY29" fmla="*/ 518079 h 561315"/>
              <a:gd name="connsiteX30" fmla="*/ 224830 w 578738"/>
              <a:gd name="connsiteY30" fmla="*/ 530974 h 561315"/>
              <a:gd name="connsiteX31" fmla="*/ 521019 w 578738"/>
              <a:gd name="connsiteY31" fmla="*/ 530974 h 561315"/>
              <a:gd name="connsiteX32" fmla="*/ 522538 w 578738"/>
              <a:gd name="connsiteY32" fmla="*/ 530215 h 561315"/>
              <a:gd name="connsiteX33" fmla="*/ 546081 w 578738"/>
              <a:gd name="connsiteY33" fmla="*/ 505942 h 561315"/>
              <a:gd name="connsiteX34" fmla="*/ 522538 w 578738"/>
              <a:gd name="connsiteY34" fmla="*/ 480910 h 561315"/>
              <a:gd name="connsiteX35" fmla="*/ 508108 w 578738"/>
              <a:gd name="connsiteY35" fmla="*/ 465740 h 561315"/>
              <a:gd name="connsiteX36" fmla="*/ 523298 w 578738"/>
              <a:gd name="connsiteY36" fmla="*/ 450569 h 561315"/>
              <a:gd name="connsiteX37" fmla="*/ 548360 w 578738"/>
              <a:gd name="connsiteY37" fmla="*/ 425537 h 561315"/>
              <a:gd name="connsiteX38" fmla="*/ 523298 w 578738"/>
              <a:gd name="connsiteY38" fmla="*/ 401264 h 561315"/>
              <a:gd name="connsiteX39" fmla="*/ 508108 w 578738"/>
              <a:gd name="connsiteY39" fmla="*/ 386094 h 561315"/>
              <a:gd name="connsiteX40" fmla="*/ 523298 w 578738"/>
              <a:gd name="connsiteY40" fmla="*/ 370923 h 561315"/>
              <a:gd name="connsiteX41" fmla="*/ 548360 w 578738"/>
              <a:gd name="connsiteY41" fmla="*/ 345891 h 561315"/>
              <a:gd name="connsiteX42" fmla="*/ 523298 w 578738"/>
              <a:gd name="connsiteY42" fmla="*/ 320860 h 561315"/>
              <a:gd name="connsiteX43" fmla="*/ 508108 w 578738"/>
              <a:gd name="connsiteY43" fmla="*/ 305689 h 561315"/>
              <a:gd name="connsiteX44" fmla="*/ 523298 w 578738"/>
              <a:gd name="connsiteY44" fmla="*/ 290518 h 561315"/>
              <a:gd name="connsiteX45" fmla="*/ 548360 w 578738"/>
              <a:gd name="connsiteY45" fmla="*/ 265487 h 561315"/>
              <a:gd name="connsiteX46" fmla="*/ 523298 w 578738"/>
              <a:gd name="connsiteY46" fmla="*/ 240455 h 561315"/>
              <a:gd name="connsiteX47" fmla="*/ 373684 w 578738"/>
              <a:gd name="connsiteY47" fmla="*/ 240455 h 561315"/>
              <a:gd name="connsiteX48" fmla="*/ 361533 w 578738"/>
              <a:gd name="connsiteY48" fmla="*/ 234387 h 561315"/>
              <a:gd name="connsiteX49" fmla="*/ 360014 w 578738"/>
              <a:gd name="connsiteY49" fmla="*/ 219975 h 561315"/>
              <a:gd name="connsiteX50" fmla="*/ 343306 w 578738"/>
              <a:gd name="connsiteY50" fmla="*/ 42478 h 561315"/>
              <a:gd name="connsiteX51" fmla="*/ 341787 w 578738"/>
              <a:gd name="connsiteY51" fmla="*/ 40961 h 561315"/>
              <a:gd name="connsiteX52" fmla="*/ 321281 w 578738"/>
              <a:gd name="connsiteY52" fmla="*/ 30341 h 561315"/>
              <a:gd name="connsiteX53" fmla="*/ 321281 w 578738"/>
              <a:gd name="connsiteY53" fmla="*/ 0 h 561315"/>
              <a:gd name="connsiteX54" fmla="*/ 365330 w 578738"/>
              <a:gd name="connsiteY54" fmla="*/ 21997 h 561315"/>
              <a:gd name="connsiteX55" fmla="*/ 395708 w 578738"/>
              <a:gd name="connsiteY55" fmla="*/ 210114 h 561315"/>
              <a:gd name="connsiteX56" fmla="*/ 523298 w 578738"/>
              <a:gd name="connsiteY56" fmla="*/ 210114 h 561315"/>
              <a:gd name="connsiteX57" fmla="*/ 562789 w 578738"/>
              <a:gd name="connsiteY57" fmla="*/ 226802 h 561315"/>
              <a:gd name="connsiteX58" fmla="*/ 578738 w 578738"/>
              <a:gd name="connsiteY58" fmla="*/ 265487 h 561315"/>
              <a:gd name="connsiteX59" fmla="*/ 561270 w 578738"/>
              <a:gd name="connsiteY59" fmla="*/ 305689 h 561315"/>
              <a:gd name="connsiteX60" fmla="*/ 578738 w 578738"/>
              <a:gd name="connsiteY60" fmla="*/ 345891 h 561315"/>
              <a:gd name="connsiteX61" fmla="*/ 561270 w 578738"/>
              <a:gd name="connsiteY61" fmla="*/ 386094 h 561315"/>
              <a:gd name="connsiteX62" fmla="*/ 578738 w 578738"/>
              <a:gd name="connsiteY62" fmla="*/ 425537 h 561315"/>
              <a:gd name="connsiteX63" fmla="*/ 560511 w 578738"/>
              <a:gd name="connsiteY63" fmla="*/ 466498 h 561315"/>
              <a:gd name="connsiteX64" fmla="*/ 576460 w 578738"/>
              <a:gd name="connsiteY64" fmla="*/ 505942 h 561315"/>
              <a:gd name="connsiteX65" fmla="*/ 527095 w 578738"/>
              <a:gd name="connsiteY65" fmla="*/ 560556 h 561315"/>
              <a:gd name="connsiteX66" fmla="*/ 523298 w 578738"/>
              <a:gd name="connsiteY66" fmla="*/ 561315 h 561315"/>
              <a:gd name="connsiteX67" fmla="*/ 224830 w 578738"/>
              <a:gd name="connsiteY67" fmla="*/ 561315 h 561315"/>
              <a:gd name="connsiteX68" fmla="*/ 181541 w 578738"/>
              <a:gd name="connsiteY68" fmla="*/ 518079 h 561315"/>
              <a:gd name="connsiteX69" fmla="*/ 181541 w 578738"/>
              <a:gd name="connsiteY69" fmla="*/ 253350 h 561315"/>
              <a:gd name="connsiteX70" fmla="*/ 222552 w 578738"/>
              <a:gd name="connsiteY70" fmla="*/ 210872 h 561315"/>
              <a:gd name="connsiteX71" fmla="*/ 224830 w 578738"/>
              <a:gd name="connsiteY71" fmla="*/ 210114 h 561315"/>
              <a:gd name="connsiteX72" fmla="*/ 229387 w 578738"/>
              <a:gd name="connsiteY72" fmla="*/ 210114 h 561315"/>
              <a:gd name="connsiteX73" fmla="*/ 237741 w 578738"/>
              <a:gd name="connsiteY73" fmla="*/ 205563 h 561315"/>
              <a:gd name="connsiteX74" fmla="*/ 240779 w 578738"/>
              <a:gd name="connsiteY74" fmla="*/ 198736 h 561315"/>
              <a:gd name="connsiteX75" fmla="*/ 266600 w 578738"/>
              <a:gd name="connsiteY75" fmla="*/ 66751 h 561315"/>
              <a:gd name="connsiteX76" fmla="*/ 266600 w 578738"/>
              <a:gd name="connsiteY76" fmla="*/ 60683 h 561315"/>
              <a:gd name="connsiteX77" fmla="*/ 265841 w 578738"/>
              <a:gd name="connsiteY77" fmla="*/ 55373 h 561315"/>
              <a:gd name="connsiteX78" fmla="*/ 321281 w 578738"/>
              <a:gd name="connsiteY78" fmla="*/ 0 h 561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578738" h="561315">
                <a:moveTo>
                  <a:pt x="35700" y="243554"/>
                </a:moveTo>
                <a:cubicBezTo>
                  <a:pt x="34181" y="243554"/>
                  <a:pt x="30383" y="248104"/>
                  <a:pt x="30383" y="254930"/>
                </a:cubicBezTo>
                <a:lnTo>
                  <a:pt x="30383" y="519604"/>
                </a:lnTo>
                <a:cubicBezTo>
                  <a:pt x="30383" y="526430"/>
                  <a:pt x="34181" y="530980"/>
                  <a:pt x="35700" y="530980"/>
                </a:cubicBezTo>
                <a:lnTo>
                  <a:pt x="132926" y="530980"/>
                </a:lnTo>
                <a:cubicBezTo>
                  <a:pt x="134445" y="530980"/>
                  <a:pt x="138243" y="526430"/>
                  <a:pt x="138243" y="519604"/>
                </a:cubicBezTo>
                <a:lnTo>
                  <a:pt x="138243" y="254930"/>
                </a:lnTo>
                <a:cubicBezTo>
                  <a:pt x="138243" y="248104"/>
                  <a:pt x="134445" y="243554"/>
                  <a:pt x="132926" y="243554"/>
                </a:cubicBezTo>
                <a:close/>
                <a:moveTo>
                  <a:pt x="35700" y="213219"/>
                </a:moveTo>
                <a:lnTo>
                  <a:pt x="132926" y="213219"/>
                </a:lnTo>
                <a:cubicBezTo>
                  <a:pt x="152675" y="213219"/>
                  <a:pt x="168626" y="231420"/>
                  <a:pt x="168626" y="254930"/>
                </a:cubicBezTo>
                <a:lnTo>
                  <a:pt x="168626" y="519604"/>
                </a:lnTo>
                <a:cubicBezTo>
                  <a:pt x="168626" y="542356"/>
                  <a:pt x="152675" y="561315"/>
                  <a:pt x="132926" y="561315"/>
                </a:cubicBezTo>
                <a:lnTo>
                  <a:pt x="35700" y="561315"/>
                </a:lnTo>
                <a:cubicBezTo>
                  <a:pt x="15951" y="561315"/>
                  <a:pt x="0" y="542356"/>
                  <a:pt x="0" y="519604"/>
                </a:cubicBezTo>
                <a:lnTo>
                  <a:pt x="0" y="254930"/>
                </a:lnTo>
                <a:cubicBezTo>
                  <a:pt x="0" y="231420"/>
                  <a:pt x="15951" y="213219"/>
                  <a:pt x="35700" y="213219"/>
                </a:cubicBezTo>
                <a:close/>
                <a:moveTo>
                  <a:pt x="321281" y="30341"/>
                </a:moveTo>
                <a:cubicBezTo>
                  <a:pt x="307611" y="30341"/>
                  <a:pt x="296219" y="41719"/>
                  <a:pt x="296219" y="55373"/>
                </a:cubicBezTo>
                <a:cubicBezTo>
                  <a:pt x="296219" y="56890"/>
                  <a:pt x="296979" y="59166"/>
                  <a:pt x="296979" y="60683"/>
                </a:cubicBezTo>
                <a:cubicBezTo>
                  <a:pt x="297738" y="62200"/>
                  <a:pt x="297738" y="64475"/>
                  <a:pt x="296979" y="65992"/>
                </a:cubicBezTo>
                <a:cubicBezTo>
                  <a:pt x="306852" y="119090"/>
                  <a:pt x="287106" y="174463"/>
                  <a:pt x="268119" y="212389"/>
                </a:cubicBezTo>
                <a:cubicBezTo>
                  <a:pt x="266600" y="215424"/>
                  <a:pt x="265081" y="218458"/>
                  <a:pt x="263563" y="221492"/>
                </a:cubicBezTo>
                <a:cubicBezTo>
                  <a:pt x="263563" y="221492"/>
                  <a:pt x="262803" y="222250"/>
                  <a:pt x="262044" y="223009"/>
                </a:cubicBezTo>
                <a:cubicBezTo>
                  <a:pt x="255209" y="232870"/>
                  <a:pt x="244576" y="238938"/>
                  <a:pt x="232425" y="240455"/>
                </a:cubicBezTo>
                <a:cubicBezTo>
                  <a:pt x="231665" y="240455"/>
                  <a:pt x="230906" y="240455"/>
                  <a:pt x="230146" y="240455"/>
                </a:cubicBezTo>
                <a:lnTo>
                  <a:pt x="225590" y="240455"/>
                </a:lnTo>
                <a:cubicBezTo>
                  <a:pt x="225590" y="241214"/>
                  <a:pt x="224830" y="241214"/>
                  <a:pt x="224071" y="241214"/>
                </a:cubicBezTo>
                <a:cubicBezTo>
                  <a:pt x="217236" y="241214"/>
                  <a:pt x="211919" y="246524"/>
                  <a:pt x="211919" y="253350"/>
                </a:cubicBezTo>
                <a:lnTo>
                  <a:pt x="211919" y="518079"/>
                </a:lnTo>
                <a:cubicBezTo>
                  <a:pt x="211919" y="524905"/>
                  <a:pt x="217995" y="530974"/>
                  <a:pt x="224830" y="530974"/>
                </a:cubicBezTo>
                <a:lnTo>
                  <a:pt x="521019" y="530974"/>
                </a:lnTo>
                <a:cubicBezTo>
                  <a:pt x="521779" y="530974"/>
                  <a:pt x="521779" y="530215"/>
                  <a:pt x="522538" y="530215"/>
                </a:cubicBezTo>
                <a:cubicBezTo>
                  <a:pt x="536208" y="530215"/>
                  <a:pt x="546081" y="518837"/>
                  <a:pt x="546081" y="505942"/>
                </a:cubicBezTo>
                <a:cubicBezTo>
                  <a:pt x="546081" y="493047"/>
                  <a:pt x="536208" y="481669"/>
                  <a:pt x="522538" y="480910"/>
                </a:cubicBezTo>
                <a:cubicBezTo>
                  <a:pt x="514943" y="480910"/>
                  <a:pt x="508108" y="474084"/>
                  <a:pt x="508108" y="465740"/>
                </a:cubicBezTo>
                <a:cubicBezTo>
                  <a:pt x="508108" y="457396"/>
                  <a:pt x="514943" y="450569"/>
                  <a:pt x="523298" y="450569"/>
                </a:cubicBezTo>
                <a:cubicBezTo>
                  <a:pt x="536968" y="450569"/>
                  <a:pt x="548360" y="439191"/>
                  <a:pt x="548360" y="425537"/>
                </a:cubicBezTo>
                <a:cubicBezTo>
                  <a:pt x="548360" y="411884"/>
                  <a:pt x="536968" y="401264"/>
                  <a:pt x="523298" y="401264"/>
                </a:cubicBezTo>
                <a:cubicBezTo>
                  <a:pt x="514943" y="401264"/>
                  <a:pt x="508108" y="394438"/>
                  <a:pt x="508108" y="386094"/>
                </a:cubicBezTo>
                <a:cubicBezTo>
                  <a:pt x="508108" y="377750"/>
                  <a:pt x="514943" y="370923"/>
                  <a:pt x="523298" y="370923"/>
                </a:cubicBezTo>
                <a:cubicBezTo>
                  <a:pt x="536968" y="370923"/>
                  <a:pt x="548360" y="359545"/>
                  <a:pt x="548360" y="345891"/>
                </a:cubicBezTo>
                <a:cubicBezTo>
                  <a:pt x="548360" y="332238"/>
                  <a:pt x="536968" y="320860"/>
                  <a:pt x="523298" y="320860"/>
                </a:cubicBezTo>
                <a:cubicBezTo>
                  <a:pt x="514943" y="320860"/>
                  <a:pt x="508108" y="314033"/>
                  <a:pt x="508108" y="305689"/>
                </a:cubicBezTo>
                <a:cubicBezTo>
                  <a:pt x="508108" y="297345"/>
                  <a:pt x="514943" y="290518"/>
                  <a:pt x="523298" y="290518"/>
                </a:cubicBezTo>
                <a:cubicBezTo>
                  <a:pt x="536968" y="290518"/>
                  <a:pt x="548360" y="279140"/>
                  <a:pt x="548360" y="265487"/>
                </a:cubicBezTo>
                <a:cubicBezTo>
                  <a:pt x="548360" y="251833"/>
                  <a:pt x="536968" y="240455"/>
                  <a:pt x="523298" y="240455"/>
                </a:cubicBezTo>
                <a:lnTo>
                  <a:pt x="373684" y="240455"/>
                </a:lnTo>
                <a:cubicBezTo>
                  <a:pt x="369127" y="240455"/>
                  <a:pt x="363811" y="238180"/>
                  <a:pt x="361533" y="234387"/>
                </a:cubicBezTo>
                <a:cubicBezTo>
                  <a:pt x="358495" y="229836"/>
                  <a:pt x="357735" y="224526"/>
                  <a:pt x="360014" y="219975"/>
                </a:cubicBezTo>
                <a:cubicBezTo>
                  <a:pt x="401784" y="120607"/>
                  <a:pt x="349381" y="50822"/>
                  <a:pt x="343306" y="42478"/>
                </a:cubicBezTo>
                <a:cubicBezTo>
                  <a:pt x="342546" y="42478"/>
                  <a:pt x="341787" y="41719"/>
                  <a:pt x="341787" y="40961"/>
                </a:cubicBezTo>
                <a:cubicBezTo>
                  <a:pt x="336471" y="34134"/>
                  <a:pt x="329635" y="30341"/>
                  <a:pt x="321281" y="30341"/>
                </a:cubicBezTo>
                <a:close/>
                <a:moveTo>
                  <a:pt x="321281" y="0"/>
                </a:moveTo>
                <a:cubicBezTo>
                  <a:pt x="338749" y="0"/>
                  <a:pt x="354698" y="8344"/>
                  <a:pt x="365330" y="21997"/>
                </a:cubicBezTo>
                <a:cubicBezTo>
                  <a:pt x="368368" y="25032"/>
                  <a:pt x="431403" y="99368"/>
                  <a:pt x="395708" y="210114"/>
                </a:cubicBezTo>
                <a:lnTo>
                  <a:pt x="523298" y="210114"/>
                </a:lnTo>
                <a:cubicBezTo>
                  <a:pt x="538487" y="210114"/>
                  <a:pt x="552157" y="216182"/>
                  <a:pt x="562789" y="226802"/>
                </a:cubicBezTo>
                <a:cubicBezTo>
                  <a:pt x="572662" y="237421"/>
                  <a:pt x="578738" y="251075"/>
                  <a:pt x="578738" y="265487"/>
                </a:cubicBezTo>
                <a:cubicBezTo>
                  <a:pt x="578738" y="281416"/>
                  <a:pt x="571903" y="295828"/>
                  <a:pt x="561270" y="305689"/>
                </a:cubicBezTo>
                <a:cubicBezTo>
                  <a:pt x="571903" y="315550"/>
                  <a:pt x="578738" y="329962"/>
                  <a:pt x="578738" y="345891"/>
                </a:cubicBezTo>
                <a:cubicBezTo>
                  <a:pt x="578738" y="361821"/>
                  <a:pt x="571903" y="375474"/>
                  <a:pt x="561270" y="386094"/>
                </a:cubicBezTo>
                <a:cubicBezTo>
                  <a:pt x="571903" y="395955"/>
                  <a:pt x="578738" y="410367"/>
                  <a:pt x="578738" y="425537"/>
                </a:cubicBezTo>
                <a:cubicBezTo>
                  <a:pt x="578738" y="442225"/>
                  <a:pt x="571903" y="456637"/>
                  <a:pt x="560511" y="466498"/>
                </a:cubicBezTo>
                <a:cubicBezTo>
                  <a:pt x="570384" y="477118"/>
                  <a:pt x="576460" y="490771"/>
                  <a:pt x="576460" y="505942"/>
                </a:cubicBezTo>
                <a:cubicBezTo>
                  <a:pt x="576460" y="534008"/>
                  <a:pt x="555195" y="557522"/>
                  <a:pt x="527095" y="560556"/>
                </a:cubicBezTo>
                <a:cubicBezTo>
                  <a:pt x="525576" y="560556"/>
                  <a:pt x="524816" y="561315"/>
                  <a:pt x="523298" y="561315"/>
                </a:cubicBezTo>
                <a:lnTo>
                  <a:pt x="224830" y="561315"/>
                </a:lnTo>
                <a:cubicBezTo>
                  <a:pt x="201287" y="561315"/>
                  <a:pt x="181541" y="541593"/>
                  <a:pt x="181541" y="518079"/>
                </a:cubicBezTo>
                <a:lnTo>
                  <a:pt x="181541" y="253350"/>
                </a:lnTo>
                <a:cubicBezTo>
                  <a:pt x="181541" y="230594"/>
                  <a:pt x="199768" y="211631"/>
                  <a:pt x="222552" y="210872"/>
                </a:cubicBezTo>
                <a:cubicBezTo>
                  <a:pt x="223311" y="210872"/>
                  <a:pt x="224071" y="210114"/>
                  <a:pt x="224830" y="210114"/>
                </a:cubicBezTo>
                <a:lnTo>
                  <a:pt x="229387" y="210114"/>
                </a:lnTo>
                <a:cubicBezTo>
                  <a:pt x="232425" y="210114"/>
                  <a:pt x="235463" y="208597"/>
                  <a:pt x="237741" y="205563"/>
                </a:cubicBezTo>
                <a:cubicBezTo>
                  <a:pt x="238500" y="203287"/>
                  <a:pt x="240019" y="201011"/>
                  <a:pt x="240779" y="198736"/>
                </a:cubicBezTo>
                <a:cubicBezTo>
                  <a:pt x="255209" y="170670"/>
                  <a:pt x="277233" y="115297"/>
                  <a:pt x="266600" y="66751"/>
                </a:cubicBezTo>
                <a:cubicBezTo>
                  <a:pt x="265841" y="65234"/>
                  <a:pt x="265841" y="62958"/>
                  <a:pt x="266600" y="60683"/>
                </a:cubicBezTo>
                <a:cubicBezTo>
                  <a:pt x="265841" y="59166"/>
                  <a:pt x="265841" y="56890"/>
                  <a:pt x="265841" y="55373"/>
                </a:cubicBezTo>
                <a:cubicBezTo>
                  <a:pt x="265841" y="25032"/>
                  <a:pt x="290903" y="0"/>
                  <a:pt x="32128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2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未标题-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flipH="1">
            <a:off x="3684905" y="1189990"/>
            <a:ext cx="8507095" cy="5668010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575310" y="679450"/>
            <a:ext cx="5549265" cy="55492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7" name="文本框 116"/>
          <p:cNvSpPr txBox="1"/>
          <p:nvPr/>
        </p:nvSpPr>
        <p:spPr>
          <a:xfrm>
            <a:off x="2104248" y="3946866"/>
            <a:ext cx="23164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输入标题内容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8" name="文本框 117"/>
          <p:cNvSpPr txBox="1"/>
          <p:nvPr/>
        </p:nvSpPr>
        <p:spPr>
          <a:xfrm>
            <a:off x="1642956" y="4558351"/>
            <a:ext cx="3185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项目描述，此处添加简短说明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04" name="组合 303"/>
          <p:cNvGrpSpPr/>
          <p:nvPr/>
        </p:nvGrpSpPr>
        <p:grpSpPr>
          <a:xfrm flipH="1">
            <a:off x="8055580" y="3146185"/>
            <a:ext cx="2426506" cy="1994910"/>
            <a:chOff x="2021292" y="647078"/>
            <a:chExt cx="2426506" cy="1994910"/>
          </a:xfrm>
        </p:grpSpPr>
        <p:grpSp>
          <p:nvGrpSpPr>
            <p:cNvPr id="119" name="组合 118"/>
            <p:cNvGrpSpPr/>
            <p:nvPr/>
          </p:nvGrpSpPr>
          <p:grpSpPr>
            <a:xfrm rot="16200000">
              <a:off x="2614615" y="575139"/>
              <a:ext cx="1000124" cy="1324327"/>
              <a:chOff x="1291298" y="26987"/>
              <a:chExt cx="1000124" cy="1324327"/>
            </a:xfrm>
          </p:grpSpPr>
          <p:grpSp>
            <p:nvGrpSpPr>
              <p:cNvPr id="120" name="组合 119"/>
              <p:cNvGrpSpPr/>
              <p:nvPr/>
            </p:nvGrpSpPr>
            <p:grpSpPr>
              <a:xfrm>
                <a:off x="1291298" y="760764"/>
                <a:ext cx="1000124" cy="590550"/>
                <a:chOff x="11120438" y="6324600"/>
                <a:chExt cx="1000124" cy="590550"/>
              </a:xfrm>
              <a:solidFill>
                <a:srgbClr val="D8E4E9"/>
              </a:solidFill>
            </p:grpSpPr>
            <p:grpSp>
              <p:nvGrpSpPr>
                <p:cNvPr id="150" name="组合 149"/>
                <p:cNvGrpSpPr/>
                <p:nvPr/>
              </p:nvGrpSpPr>
              <p:grpSpPr>
                <a:xfrm>
                  <a:off x="11120438" y="6502400"/>
                  <a:ext cx="1000124" cy="57150"/>
                  <a:chOff x="11134726" y="6505575"/>
                  <a:chExt cx="1000124" cy="57150"/>
                </a:xfrm>
                <a:grpFill/>
              </p:grpSpPr>
              <p:sp>
                <p:nvSpPr>
                  <p:cNvPr id="172" name="椭圆 171"/>
                  <p:cNvSpPr/>
                  <p:nvPr/>
                </p:nvSpPr>
                <p:spPr>
                  <a:xfrm>
                    <a:off x="1113472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73" name="椭圆 172"/>
                  <p:cNvSpPr/>
                  <p:nvPr/>
                </p:nvSpPr>
                <p:spPr>
                  <a:xfrm>
                    <a:off x="1132332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74" name="椭圆 173"/>
                  <p:cNvSpPr/>
                  <p:nvPr/>
                </p:nvSpPr>
                <p:spPr>
                  <a:xfrm>
                    <a:off x="1151191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75" name="椭圆 174"/>
                  <p:cNvSpPr/>
                  <p:nvPr/>
                </p:nvSpPr>
                <p:spPr>
                  <a:xfrm>
                    <a:off x="1170051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76" name="椭圆 175"/>
                  <p:cNvSpPr/>
                  <p:nvPr/>
                </p:nvSpPr>
                <p:spPr>
                  <a:xfrm>
                    <a:off x="1188910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77" name="椭圆 176"/>
                  <p:cNvSpPr/>
                  <p:nvPr/>
                </p:nvSpPr>
                <p:spPr>
                  <a:xfrm>
                    <a:off x="12077700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51" name="组合 150"/>
                <p:cNvGrpSpPr/>
                <p:nvPr/>
              </p:nvGrpSpPr>
              <p:grpSpPr>
                <a:xfrm>
                  <a:off x="11120438" y="63246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166" name="椭圆 165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7" name="椭圆 166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8" name="椭圆 167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9" name="椭圆 168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70" name="椭圆 169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71" name="椭圆 170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52" name="组合 151"/>
                <p:cNvGrpSpPr/>
                <p:nvPr/>
              </p:nvGrpSpPr>
              <p:grpSpPr>
                <a:xfrm>
                  <a:off x="11120438" y="68580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160" name="椭圆 159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1" name="椭圆 160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2" name="椭圆 161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3" name="椭圆 162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4" name="椭圆 163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5" name="椭圆 164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53" name="组合 152"/>
                <p:cNvGrpSpPr/>
                <p:nvPr/>
              </p:nvGrpSpPr>
              <p:grpSpPr>
                <a:xfrm>
                  <a:off x="11120438" y="66802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154" name="椭圆 153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55" name="椭圆 154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56" name="椭圆 155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57" name="椭圆 156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58" name="椭圆 157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59" name="椭圆 158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</p:grpSp>
          <p:grpSp>
            <p:nvGrpSpPr>
              <p:cNvPr id="121" name="组合 120"/>
              <p:cNvGrpSpPr/>
              <p:nvPr/>
            </p:nvGrpSpPr>
            <p:grpSpPr>
              <a:xfrm>
                <a:off x="1291298" y="26987"/>
                <a:ext cx="1000124" cy="590550"/>
                <a:chOff x="11120438" y="6324600"/>
                <a:chExt cx="1000124" cy="590550"/>
              </a:xfrm>
              <a:solidFill>
                <a:srgbClr val="D8E4E9"/>
              </a:solidFill>
            </p:grpSpPr>
            <p:grpSp>
              <p:nvGrpSpPr>
                <p:cNvPr id="122" name="组合 121"/>
                <p:cNvGrpSpPr/>
                <p:nvPr/>
              </p:nvGrpSpPr>
              <p:grpSpPr>
                <a:xfrm>
                  <a:off x="11120438" y="6502400"/>
                  <a:ext cx="1000124" cy="57150"/>
                  <a:chOff x="11134726" y="6505575"/>
                  <a:chExt cx="1000124" cy="57150"/>
                </a:xfrm>
                <a:grpFill/>
              </p:grpSpPr>
              <p:sp>
                <p:nvSpPr>
                  <p:cNvPr id="144" name="椭圆 143"/>
                  <p:cNvSpPr/>
                  <p:nvPr/>
                </p:nvSpPr>
                <p:spPr>
                  <a:xfrm>
                    <a:off x="1113472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5" name="椭圆 144"/>
                  <p:cNvSpPr/>
                  <p:nvPr/>
                </p:nvSpPr>
                <p:spPr>
                  <a:xfrm>
                    <a:off x="1132332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6" name="椭圆 145"/>
                  <p:cNvSpPr/>
                  <p:nvPr/>
                </p:nvSpPr>
                <p:spPr>
                  <a:xfrm>
                    <a:off x="1151191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7" name="椭圆 146"/>
                  <p:cNvSpPr/>
                  <p:nvPr/>
                </p:nvSpPr>
                <p:spPr>
                  <a:xfrm>
                    <a:off x="1170051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8" name="椭圆 147"/>
                  <p:cNvSpPr/>
                  <p:nvPr/>
                </p:nvSpPr>
                <p:spPr>
                  <a:xfrm>
                    <a:off x="1188910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9" name="椭圆 148"/>
                  <p:cNvSpPr/>
                  <p:nvPr/>
                </p:nvSpPr>
                <p:spPr>
                  <a:xfrm>
                    <a:off x="12077700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23" name="组合 122"/>
                <p:cNvGrpSpPr/>
                <p:nvPr/>
              </p:nvGrpSpPr>
              <p:grpSpPr>
                <a:xfrm>
                  <a:off x="11120438" y="63246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138" name="椭圆 137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9" name="椭圆 138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0" name="椭圆 139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1" name="椭圆 140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2" name="椭圆 141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3" name="椭圆 142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24" name="组合 123"/>
                <p:cNvGrpSpPr/>
                <p:nvPr/>
              </p:nvGrpSpPr>
              <p:grpSpPr>
                <a:xfrm>
                  <a:off x="11120438" y="68580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132" name="椭圆 131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3" name="椭圆 132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4" name="椭圆 133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5" name="椭圆 134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6" name="椭圆 135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7" name="椭圆 136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25" name="组合 124"/>
                <p:cNvGrpSpPr/>
                <p:nvPr/>
              </p:nvGrpSpPr>
              <p:grpSpPr>
                <a:xfrm>
                  <a:off x="11120438" y="66802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126" name="椭圆 125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7" name="椭圆 126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8" name="椭圆 127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9" name="椭圆 128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0" name="椭圆 129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1" name="椭圆 130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</p:grpSp>
        </p:grpSp>
        <p:sp>
          <p:nvSpPr>
            <p:cNvPr id="299" name="任意多边形: 形状 12"/>
            <p:cNvSpPr/>
            <p:nvPr/>
          </p:nvSpPr>
          <p:spPr>
            <a:xfrm flipH="1">
              <a:off x="2578306" y="2352610"/>
              <a:ext cx="286958" cy="289378"/>
            </a:xfrm>
            <a:prstGeom prst="ellipse">
              <a:avLst/>
            </a:prstGeom>
            <a:pattFill prst="wdUpDiag">
              <a:fgClr>
                <a:srgbClr val="DEE7EB"/>
              </a:fgClr>
              <a:bgClr>
                <a:srgbClr val="F6F7F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0" name="椭圆 299"/>
            <p:cNvSpPr/>
            <p:nvPr/>
          </p:nvSpPr>
          <p:spPr>
            <a:xfrm>
              <a:off x="4267543" y="647078"/>
              <a:ext cx="180255" cy="180255"/>
            </a:xfrm>
            <a:prstGeom prst="ellipse">
              <a:avLst/>
            </a:prstGeom>
            <a:pattFill prst="wdUpDiag">
              <a:fgClr>
                <a:srgbClr val="DEE7EB"/>
              </a:fgClr>
              <a:bgClr>
                <a:srgbClr val="F6F7F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4000" dirty="0">
                <a:cs typeface="+mn-ea"/>
                <a:sym typeface="+mn-lt"/>
              </a:endParaRPr>
            </a:p>
          </p:txBody>
        </p:sp>
        <p:sp>
          <p:nvSpPr>
            <p:cNvPr id="301" name="矩形 300"/>
            <p:cNvSpPr/>
            <p:nvPr/>
          </p:nvSpPr>
          <p:spPr>
            <a:xfrm rot="14400000">
              <a:off x="2021292" y="2046267"/>
              <a:ext cx="209147" cy="209147"/>
            </a:xfrm>
            <a:prstGeom prst="rect">
              <a:avLst/>
            </a:prstGeom>
            <a:pattFill prst="wdUpDiag">
              <a:fgClr>
                <a:srgbClr val="DEE8EC"/>
              </a:fgClr>
              <a:bgClr>
                <a:srgbClr val="F6F7F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03" name="组合 302"/>
          <p:cNvGrpSpPr/>
          <p:nvPr/>
        </p:nvGrpSpPr>
        <p:grpSpPr>
          <a:xfrm>
            <a:off x="2554398" y="2229579"/>
            <a:ext cx="1284244" cy="1191847"/>
            <a:chOff x="5340906" y="2150840"/>
            <a:chExt cx="1284244" cy="1191847"/>
          </a:xfrm>
        </p:grpSpPr>
        <p:sp>
          <p:nvSpPr>
            <p:cNvPr id="116" name="矩形: 圆角 115"/>
            <p:cNvSpPr/>
            <p:nvPr/>
          </p:nvSpPr>
          <p:spPr>
            <a:xfrm>
              <a:off x="5473619" y="2472149"/>
              <a:ext cx="1151531" cy="870538"/>
            </a:xfrm>
            <a:prstGeom prst="roundRect">
              <a:avLst>
                <a:gd name="adj" fmla="val 2226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altLang="zh-CN" sz="6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03</a:t>
              </a:r>
              <a:endParaRPr lang="en-US" altLang="zh-CN" sz="6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2" name="椭圆 301"/>
            <p:cNvSpPr/>
            <p:nvPr/>
          </p:nvSpPr>
          <p:spPr>
            <a:xfrm>
              <a:off x="5340906" y="2150840"/>
              <a:ext cx="340356" cy="340357"/>
            </a:xfrm>
            <a:prstGeom prst="ellipse">
              <a:avLst/>
            </a:prstGeom>
            <a:pattFill prst="ltUpDiag">
              <a:fgClr>
                <a:srgbClr val="EBCB2D"/>
              </a:fgClr>
              <a:bgClr>
                <a:srgbClr val="E9C51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05" name="组合 304"/>
          <p:cNvGrpSpPr/>
          <p:nvPr/>
        </p:nvGrpSpPr>
        <p:grpSpPr>
          <a:xfrm flipV="1">
            <a:off x="5280377" y="555637"/>
            <a:ext cx="2426506" cy="1994910"/>
            <a:chOff x="2021292" y="647078"/>
            <a:chExt cx="2426506" cy="1994910"/>
          </a:xfrm>
        </p:grpSpPr>
        <p:grpSp>
          <p:nvGrpSpPr>
            <p:cNvPr id="306" name="组合 305"/>
            <p:cNvGrpSpPr/>
            <p:nvPr/>
          </p:nvGrpSpPr>
          <p:grpSpPr>
            <a:xfrm rot="16200000">
              <a:off x="2614615" y="575139"/>
              <a:ext cx="1000124" cy="1324327"/>
              <a:chOff x="1291298" y="26987"/>
              <a:chExt cx="1000124" cy="1324327"/>
            </a:xfrm>
          </p:grpSpPr>
          <p:grpSp>
            <p:nvGrpSpPr>
              <p:cNvPr id="310" name="组合 309"/>
              <p:cNvGrpSpPr/>
              <p:nvPr/>
            </p:nvGrpSpPr>
            <p:grpSpPr>
              <a:xfrm>
                <a:off x="1291298" y="760764"/>
                <a:ext cx="1000124" cy="590550"/>
                <a:chOff x="11120438" y="6324600"/>
                <a:chExt cx="1000124" cy="590550"/>
              </a:xfrm>
              <a:solidFill>
                <a:srgbClr val="D8E4E9"/>
              </a:solidFill>
            </p:grpSpPr>
            <p:grpSp>
              <p:nvGrpSpPr>
                <p:cNvPr id="340" name="组合 339"/>
                <p:cNvGrpSpPr/>
                <p:nvPr/>
              </p:nvGrpSpPr>
              <p:grpSpPr>
                <a:xfrm>
                  <a:off x="11120438" y="6502400"/>
                  <a:ext cx="1000124" cy="57150"/>
                  <a:chOff x="11134726" y="6505575"/>
                  <a:chExt cx="1000124" cy="57150"/>
                </a:xfrm>
                <a:grpFill/>
              </p:grpSpPr>
              <p:sp>
                <p:nvSpPr>
                  <p:cNvPr id="362" name="椭圆 361"/>
                  <p:cNvSpPr/>
                  <p:nvPr/>
                </p:nvSpPr>
                <p:spPr>
                  <a:xfrm>
                    <a:off x="1113472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3" name="椭圆 362"/>
                  <p:cNvSpPr/>
                  <p:nvPr/>
                </p:nvSpPr>
                <p:spPr>
                  <a:xfrm>
                    <a:off x="1132332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4" name="椭圆 363"/>
                  <p:cNvSpPr/>
                  <p:nvPr/>
                </p:nvSpPr>
                <p:spPr>
                  <a:xfrm>
                    <a:off x="1151191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5" name="椭圆 364"/>
                  <p:cNvSpPr/>
                  <p:nvPr/>
                </p:nvSpPr>
                <p:spPr>
                  <a:xfrm>
                    <a:off x="1170051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6" name="椭圆 365"/>
                  <p:cNvSpPr/>
                  <p:nvPr/>
                </p:nvSpPr>
                <p:spPr>
                  <a:xfrm>
                    <a:off x="1188910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7" name="椭圆 366"/>
                  <p:cNvSpPr/>
                  <p:nvPr/>
                </p:nvSpPr>
                <p:spPr>
                  <a:xfrm>
                    <a:off x="12077700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341" name="组合 340"/>
                <p:cNvGrpSpPr/>
                <p:nvPr/>
              </p:nvGrpSpPr>
              <p:grpSpPr>
                <a:xfrm>
                  <a:off x="11120438" y="63246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356" name="椭圆 355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7" name="椭圆 356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8" name="椭圆 357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9" name="椭圆 358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0" name="椭圆 359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1" name="椭圆 360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342" name="组合 341"/>
                <p:cNvGrpSpPr/>
                <p:nvPr/>
              </p:nvGrpSpPr>
              <p:grpSpPr>
                <a:xfrm>
                  <a:off x="11120438" y="68580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350" name="椭圆 349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1" name="椭圆 350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2" name="椭圆 351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3" name="椭圆 352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4" name="椭圆 353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5" name="椭圆 354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343" name="组合 342"/>
                <p:cNvGrpSpPr/>
                <p:nvPr/>
              </p:nvGrpSpPr>
              <p:grpSpPr>
                <a:xfrm>
                  <a:off x="11120438" y="66802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344" name="椭圆 343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45" name="椭圆 344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46" name="椭圆 345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47" name="椭圆 346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48" name="椭圆 347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49" name="椭圆 348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</p:grpSp>
          <p:grpSp>
            <p:nvGrpSpPr>
              <p:cNvPr id="311" name="组合 310"/>
              <p:cNvGrpSpPr/>
              <p:nvPr/>
            </p:nvGrpSpPr>
            <p:grpSpPr>
              <a:xfrm>
                <a:off x="1291298" y="26987"/>
                <a:ext cx="1000124" cy="590550"/>
                <a:chOff x="11120438" y="6324600"/>
                <a:chExt cx="1000124" cy="590550"/>
              </a:xfrm>
              <a:solidFill>
                <a:srgbClr val="D8E4E9"/>
              </a:solidFill>
            </p:grpSpPr>
            <p:grpSp>
              <p:nvGrpSpPr>
                <p:cNvPr id="312" name="组合 311"/>
                <p:cNvGrpSpPr/>
                <p:nvPr/>
              </p:nvGrpSpPr>
              <p:grpSpPr>
                <a:xfrm>
                  <a:off x="11120438" y="6502400"/>
                  <a:ext cx="1000124" cy="57150"/>
                  <a:chOff x="11134726" y="6505575"/>
                  <a:chExt cx="1000124" cy="57150"/>
                </a:xfrm>
                <a:grpFill/>
              </p:grpSpPr>
              <p:sp>
                <p:nvSpPr>
                  <p:cNvPr id="334" name="椭圆 333"/>
                  <p:cNvSpPr/>
                  <p:nvPr/>
                </p:nvSpPr>
                <p:spPr>
                  <a:xfrm>
                    <a:off x="1113472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5" name="椭圆 334"/>
                  <p:cNvSpPr/>
                  <p:nvPr/>
                </p:nvSpPr>
                <p:spPr>
                  <a:xfrm>
                    <a:off x="1132332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6" name="椭圆 335"/>
                  <p:cNvSpPr/>
                  <p:nvPr/>
                </p:nvSpPr>
                <p:spPr>
                  <a:xfrm>
                    <a:off x="1151191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7" name="椭圆 336"/>
                  <p:cNvSpPr/>
                  <p:nvPr/>
                </p:nvSpPr>
                <p:spPr>
                  <a:xfrm>
                    <a:off x="1170051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8" name="椭圆 337"/>
                  <p:cNvSpPr/>
                  <p:nvPr/>
                </p:nvSpPr>
                <p:spPr>
                  <a:xfrm>
                    <a:off x="1188910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9" name="椭圆 338"/>
                  <p:cNvSpPr/>
                  <p:nvPr/>
                </p:nvSpPr>
                <p:spPr>
                  <a:xfrm>
                    <a:off x="12077700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313" name="组合 312"/>
                <p:cNvGrpSpPr/>
                <p:nvPr/>
              </p:nvGrpSpPr>
              <p:grpSpPr>
                <a:xfrm>
                  <a:off x="11120438" y="63246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328" name="椭圆 327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9" name="椭圆 328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0" name="椭圆 329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1" name="椭圆 330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2" name="椭圆 331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3" name="椭圆 332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314" name="组合 313"/>
                <p:cNvGrpSpPr/>
                <p:nvPr/>
              </p:nvGrpSpPr>
              <p:grpSpPr>
                <a:xfrm>
                  <a:off x="11120438" y="68580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322" name="椭圆 321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3" name="椭圆 322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4" name="椭圆 323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5" name="椭圆 324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6" name="椭圆 325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7" name="椭圆 326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315" name="组合 314"/>
                <p:cNvGrpSpPr/>
                <p:nvPr/>
              </p:nvGrpSpPr>
              <p:grpSpPr>
                <a:xfrm>
                  <a:off x="11120438" y="66802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316" name="椭圆 315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17" name="椭圆 316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18" name="椭圆 317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19" name="椭圆 318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0" name="椭圆 319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1" name="椭圆 320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</p:grpSp>
        </p:grpSp>
        <p:sp>
          <p:nvSpPr>
            <p:cNvPr id="307" name="任意多边形: 形状 12"/>
            <p:cNvSpPr/>
            <p:nvPr/>
          </p:nvSpPr>
          <p:spPr>
            <a:xfrm flipH="1">
              <a:off x="2578306" y="2352610"/>
              <a:ext cx="286958" cy="289378"/>
            </a:xfrm>
            <a:prstGeom prst="ellipse">
              <a:avLst/>
            </a:prstGeom>
            <a:pattFill prst="wdUpDiag">
              <a:fgClr>
                <a:srgbClr val="DEE7EB"/>
              </a:fgClr>
              <a:bgClr>
                <a:srgbClr val="F6F7F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8" name="椭圆 307"/>
            <p:cNvSpPr/>
            <p:nvPr/>
          </p:nvSpPr>
          <p:spPr>
            <a:xfrm>
              <a:off x="4267543" y="647078"/>
              <a:ext cx="180255" cy="180255"/>
            </a:xfrm>
            <a:prstGeom prst="ellipse">
              <a:avLst/>
            </a:prstGeom>
            <a:pattFill prst="wdUpDiag">
              <a:fgClr>
                <a:srgbClr val="DEE7EB"/>
              </a:fgClr>
              <a:bgClr>
                <a:srgbClr val="F6F7F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4000" dirty="0">
                <a:cs typeface="+mn-ea"/>
                <a:sym typeface="+mn-lt"/>
              </a:endParaRPr>
            </a:p>
          </p:txBody>
        </p:sp>
        <p:sp>
          <p:nvSpPr>
            <p:cNvPr id="309" name="矩形 308"/>
            <p:cNvSpPr/>
            <p:nvPr/>
          </p:nvSpPr>
          <p:spPr>
            <a:xfrm rot="14400000">
              <a:off x="2021292" y="2046267"/>
              <a:ext cx="209147" cy="209147"/>
            </a:xfrm>
            <a:prstGeom prst="rect">
              <a:avLst/>
            </a:prstGeom>
            <a:pattFill prst="wdUpDiag">
              <a:fgClr>
                <a:srgbClr val="DEE8EC"/>
              </a:fgClr>
              <a:bgClr>
                <a:srgbClr val="F6F7F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4335" y="355600"/>
            <a:ext cx="3139440" cy="533400"/>
            <a:chOff x="621" y="560"/>
            <a:chExt cx="4944" cy="840"/>
          </a:xfrm>
        </p:grpSpPr>
        <p:sp>
          <p:nvSpPr>
            <p:cNvPr id="4" name="矩形: 圆角 72"/>
            <p:cNvSpPr/>
            <p:nvPr/>
          </p:nvSpPr>
          <p:spPr>
            <a:xfrm>
              <a:off x="621" y="560"/>
              <a:ext cx="1111" cy="840"/>
            </a:xfrm>
            <a:prstGeom prst="roundRect">
              <a:avLst>
                <a:gd name="adj" fmla="val 22266"/>
              </a:avLst>
            </a:prstGeom>
            <a:solidFill>
              <a:srgbClr val="00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p>
              <a:pPr algn="ctr"/>
              <a:r>
                <a:rPr lang="en-US" altLang="zh-CN" sz="3200" dirty="0">
                  <a:cs typeface="+mn-ea"/>
                  <a:sym typeface="+mn-lt"/>
                </a:rPr>
                <a:t>0</a:t>
              </a:r>
              <a:r>
                <a:rPr lang="en-US" sz="3200" dirty="0">
                  <a:cs typeface="+mn-ea"/>
                  <a:sym typeface="+mn-lt"/>
                </a:rPr>
                <a:t>3</a:t>
              </a:r>
              <a:endParaRPr lang="en-US" sz="3200" dirty="0">
                <a:cs typeface="+mn-ea"/>
                <a:sym typeface="+mn-lt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1917" y="560"/>
              <a:ext cx="364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2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输入标题内容</a:t>
              </a:r>
              <a:endPara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728702" y="3726991"/>
            <a:ext cx="2242929" cy="4153285"/>
            <a:chOff x="4728280" y="3086099"/>
            <a:chExt cx="2722740" cy="5041769"/>
          </a:xfrm>
        </p:grpSpPr>
        <p:sp>
          <p:nvSpPr>
            <p:cNvPr id="8" name="任意多边形: 形状 29"/>
            <p:cNvSpPr/>
            <p:nvPr/>
          </p:nvSpPr>
          <p:spPr bwMode="auto">
            <a:xfrm>
              <a:off x="4728280" y="4304167"/>
              <a:ext cx="2279567" cy="2019501"/>
            </a:xfrm>
            <a:custGeom>
              <a:avLst/>
              <a:gdLst>
                <a:gd name="T0" fmla="*/ 416 w 502"/>
                <a:gd name="T1" fmla="*/ 164 h 447"/>
                <a:gd name="T2" fmla="*/ 193 w 502"/>
                <a:gd name="T3" fmla="*/ 79 h 447"/>
                <a:gd name="T4" fmla="*/ 85 w 502"/>
                <a:gd name="T5" fmla="*/ 43 h 447"/>
                <a:gd name="T6" fmla="*/ 106 w 502"/>
                <a:gd name="T7" fmla="*/ 99 h 447"/>
                <a:gd name="T8" fmla="*/ 165 w 502"/>
                <a:gd name="T9" fmla="*/ 132 h 447"/>
                <a:gd name="T10" fmla="*/ 259 w 502"/>
                <a:gd name="T11" fmla="*/ 195 h 447"/>
                <a:gd name="T12" fmla="*/ 169 w 502"/>
                <a:gd name="T13" fmla="*/ 227 h 447"/>
                <a:gd name="T14" fmla="*/ 125 w 502"/>
                <a:gd name="T15" fmla="*/ 220 h 447"/>
                <a:gd name="T16" fmla="*/ 70 w 502"/>
                <a:gd name="T17" fmla="*/ 238 h 447"/>
                <a:gd name="T18" fmla="*/ 110 w 502"/>
                <a:gd name="T19" fmla="*/ 301 h 447"/>
                <a:gd name="T20" fmla="*/ 295 w 502"/>
                <a:gd name="T21" fmla="*/ 269 h 447"/>
                <a:gd name="T22" fmla="*/ 165 w 502"/>
                <a:gd name="T23" fmla="*/ 355 h 447"/>
                <a:gd name="T24" fmla="*/ 112 w 502"/>
                <a:gd name="T25" fmla="*/ 370 h 447"/>
                <a:gd name="T26" fmla="*/ 123 w 502"/>
                <a:gd name="T27" fmla="*/ 427 h 447"/>
                <a:gd name="T28" fmla="*/ 198 w 502"/>
                <a:gd name="T29" fmla="*/ 418 h 447"/>
                <a:gd name="T30" fmla="*/ 268 w 502"/>
                <a:gd name="T31" fmla="*/ 418 h 447"/>
                <a:gd name="T32" fmla="*/ 417 w 502"/>
                <a:gd name="T33" fmla="*/ 447 h 447"/>
                <a:gd name="T34" fmla="*/ 502 w 502"/>
                <a:gd name="T35" fmla="*/ 185 h 447"/>
                <a:gd name="T36" fmla="*/ 416 w 502"/>
                <a:gd name="T37" fmla="*/ 16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02" h="447">
                  <a:moveTo>
                    <a:pt x="416" y="164"/>
                  </a:moveTo>
                  <a:cubicBezTo>
                    <a:pt x="193" y="79"/>
                    <a:pt x="193" y="79"/>
                    <a:pt x="193" y="79"/>
                  </a:cubicBezTo>
                  <a:cubicBezTo>
                    <a:pt x="193" y="79"/>
                    <a:pt x="115" y="0"/>
                    <a:pt x="85" y="43"/>
                  </a:cubicBezTo>
                  <a:cubicBezTo>
                    <a:pt x="70" y="65"/>
                    <a:pt x="88" y="78"/>
                    <a:pt x="106" y="99"/>
                  </a:cubicBezTo>
                  <a:cubicBezTo>
                    <a:pt x="130" y="128"/>
                    <a:pt x="153" y="124"/>
                    <a:pt x="165" y="132"/>
                  </a:cubicBezTo>
                  <a:cubicBezTo>
                    <a:pt x="219" y="169"/>
                    <a:pt x="259" y="195"/>
                    <a:pt x="259" y="195"/>
                  </a:cubicBezTo>
                  <a:cubicBezTo>
                    <a:pt x="169" y="227"/>
                    <a:pt x="169" y="227"/>
                    <a:pt x="169" y="227"/>
                  </a:cubicBezTo>
                  <a:cubicBezTo>
                    <a:pt x="169" y="227"/>
                    <a:pt x="139" y="216"/>
                    <a:pt x="125" y="220"/>
                  </a:cubicBezTo>
                  <a:cubicBezTo>
                    <a:pt x="112" y="225"/>
                    <a:pt x="91" y="237"/>
                    <a:pt x="70" y="238"/>
                  </a:cubicBezTo>
                  <a:cubicBezTo>
                    <a:pt x="24" y="238"/>
                    <a:pt x="0" y="315"/>
                    <a:pt x="110" y="301"/>
                  </a:cubicBezTo>
                  <a:cubicBezTo>
                    <a:pt x="220" y="286"/>
                    <a:pt x="295" y="269"/>
                    <a:pt x="295" y="269"/>
                  </a:cubicBezTo>
                  <a:cubicBezTo>
                    <a:pt x="165" y="355"/>
                    <a:pt x="165" y="355"/>
                    <a:pt x="165" y="355"/>
                  </a:cubicBezTo>
                  <a:cubicBezTo>
                    <a:pt x="165" y="355"/>
                    <a:pt x="127" y="371"/>
                    <a:pt x="112" y="370"/>
                  </a:cubicBezTo>
                  <a:cubicBezTo>
                    <a:pt x="68" y="365"/>
                    <a:pt x="46" y="418"/>
                    <a:pt x="123" y="427"/>
                  </a:cubicBezTo>
                  <a:cubicBezTo>
                    <a:pt x="200" y="436"/>
                    <a:pt x="198" y="418"/>
                    <a:pt x="198" y="418"/>
                  </a:cubicBezTo>
                  <a:cubicBezTo>
                    <a:pt x="268" y="418"/>
                    <a:pt x="268" y="418"/>
                    <a:pt x="268" y="418"/>
                  </a:cubicBezTo>
                  <a:cubicBezTo>
                    <a:pt x="417" y="447"/>
                    <a:pt x="417" y="447"/>
                    <a:pt x="417" y="447"/>
                  </a:cubicBezTo>
                  <a:cubicBezTo>
                    <a:pt x="502" y="185"/>
                    <a:pt x="502" y="185"/>
                    <a:pt x="502" y="185"/>
                  </a:cubicBezTo>
                  <a:cubicBezTo>
                    <a:pt x="416" y="164"/>
                    <a:pt x="416" y="164"/>
                    <a:pt x="416" y="164"/>
                  </a:cubicBezTo>
                </a:path>
              </a:pathLst>
            </a:custGeom>
            <a:solidFill>
              <a:srgbClr val="FCDEBC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任意多边形: 形状 30"/>
            <p:cNvSpPr/>
            <p:nvPr/>
          </p:nvSpPr>
          <p:spPr bwMode="auto">
            <a:xfrm>
              <a:off x="5397023" y="3086099"/>
              <a:ext cx="1398524" cy="2852776"/>
            </a:xfrm>
            <a:custGeom>
              <a:avLst/>
              <a:gdLst>
                <a:gd name="T0" fmla="*/ 308 w 308"/>
                <a:gd name="T1" fmla="*/ 588 h 632"/>
                <a:gd name="T2" fmla="*/ 264 w 308"/>
                <a:gd name="T3" fmla="*/ 632 h 632"/>
                <a:gd name="T4" fmla="*/ 44 w 308"/>
                <a:gd name="T5" fmla="*/ 632 h 632"/>
                <a:gd name="T6" fmla="*/ 0 w 308"/>
                <a:gd name="T7" fmla="*/ 588 h 632"/>
                <a:gd name="T8" fmla="*/ 0 w 308"/>
                <a:gd name="T9" fmla="*/ 44 h 632"/>
                <a:gd name="T10" fmla="*/ 44 w 308"/>
                <a:gd name="T11" fmla="*/ 0 h 632"/>
                <a:gd name="T12" fmla="*/ 264 w 308"/>
                <a:gd name="T13" fmla="*/ 0 h 632"/>
                <a:gd name="T14" fmla="*/ 308 w 308"/>
                <a:gd name="T15" fmla="*/ 44 h 632"/>
                <a:gd name="T16" fmla="*/ 308 w 308"/>
                <a:gd name="T17" fmla="*/ 588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8" h="632">
                  <a:moveTo>
                    <a:pt x="308" y="588"/>
                  </a:moveTo>
                  <a:cubicBezTo>
                    <a:pt x="308" y="612"/>
                    <a:pt x="288" y="632"/>
                    <a:pt x="264" y="632"/>
                  </a:cubicBezTo>
                  <a:cubicBezTo>
                    <a:pt x="44" y="632"/>
                    <a:pt x="44" y="632"/>
                    <a:pt x="44" y="632"/>
                  </a:cubicBezTo>
                  <a:cubicBezTo>
                    <a:pt x="20" y="632"/>
                    <a:pt x="0" y="612"/>
                    <a:pt x="0" y="588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20"/>
                    <a:pt x="20" y="0"/>
                    <a:pt x="44" y="0"/>
                  </a:cubicBezTo>
                  <a:cubicBezTo>
                    <a:pt x="264" y="0"/>
                    <a:pt x="264" y="0"/>
                    <a:pt x="264" y="0"/>
                  </a:cubicBezTo>
                  <a:cubicBezTo>
                    <a:pt x="288" y="0"/>
                    <a:pt x="308" y="20"/>
                    <a:pt x="308" y="44"/>
                  </a:cubicBezTo>
                  <a:cubicBezTo>
                    <a:pt x="308" y="588"/>
                    <a:pt x="308" y="588"/>
                    <a:pt x="308" y="588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任意多边形: 形状 31"/>
            <p:cNvSpPr/>
            <p:nvPr/>
          </p:nvSpPr>
          <p:spPr bwMode="auto">
            <a:xfrm>
              <a:off x="5285566" y="4824301"/>
              <a:ext cx="111457" cy="50422"/>
            </a:xfrm>
            <a:custGeom>
              <a:avLst/>
              <a:gdLst>
                <a:gd name="T0" fmla="*/ 0 w 24"/>
                <a:gd name="T1" fmla="*/ 0 h 11"/>
                <a:gd name="T2" fmla="*/ 0 w 24"/>
                <a:gd name="T3" fmla="*/ 0 h 11"/>
                <a:gd name="T4" fmla="*/ 24 w 24"/>
                <a:gd name="T5" fmla="*/ 11 h 11"/>
                <a:gd name="T6" fmla="*/ 24 w 24"/>
                <a:gd name="T7" fmla="*/ 11 h 11"/>
                <a:gd name="T8" fmla="*/ 0 w 24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8" y="6"/>
                    <a:pt x="17" y="9"/>
                    <a:pt x="24" y="1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17" y="8"/>
                    <a:pt x="9" y="6"/>
                    <a:pt x="0" y="0"/>
                  </a:cubicBezTo>
                </a:path>
              </a:pathLst>
            </a:custGeom>
            <a:solidFill>
              <a:srgbClr val="9D7F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4" name="任意多边形: 形状 32"/>
            <p:cNvSpPr/>
            <p:nvPr/>
          </p:nvSpPr>
          <p:spPr bwMode="auto">
            <a:xfrm>
              <a:off x="5285566" y="5294014"/>
              <a:ext cx="47767" cy="7963"/>
            </a:xfrm>
            <a:custGeom>
              <a:avLst/>
              <a:gdLst>
                <a:gd name="T0" fmla="*/ 10 w 10"/>
                <a:gd name="T1" fmla="*/ 0 h 2"/>
                <a:gd name="T2" fmla="*/ 2 w 10"/>
                <a:gd name="T3" fmla="*/ 1 h 2"/>
                <a:gd name="T4" fmla="*/ 0 w 10"/>
                <a:gd name="T5" fmla="*/ 2 h 2"/>
                <a:gd name="T6" fmla="*/ 0 w 10"/>
                <a:gd name="T7" fmla="*/ 2 h 2"/>
                <a:gd name="T8" fmla="*/ 2 w 10"/>
                <a:gd name="T9" fmla="*/ 1 h 2"/>
                <a:gd name="T10" fmla="*/ 10 w 10"/>
                <a:gd name="T11" fmla="*/ 0 h 2"/>
                <a:gd name="T12" fmla="*/ 10 w 10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2">
                  <a:moveTo>
                    <a:pt x="10" y="0"/>
                  </a:moveTo>
                  <a:cubicBezTo>
                    <a:pt x="7" y="0"/>
                    <a:pt x="4" y="0"/>
                    <a:pt x="2" y="1"/>
                  </a:cubicBezTo>
                  <a:cubicBezTo>
                    <a:pt x="2" y="1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2" y="1"/>
                    <a:pt x="2" y="1"/>
                  </a:cubicBezTo>
                  <a:cubicBezTo>
                    <a:pt x="5" y="0"/>
                    <a:pt x="7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rgbClr val="9D7F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5" name="任意多边形: 形状 33"/>
            <p:cNvSpPr/>
            <p:nvPr/>
          </p:nvSpPr>
          <p:spPr bwMode="auto">
            <a:xfrm>
              <a:off x="5373139" y="5641654"/>
              <a:ext cx="23884" cy="0"/>
            </a:xfrm>
            <a:custGeom>
              <a:avLst/>
              <a:gdLst>
                <a:gd name="T0" fmla="*/ 5 w 5"/>
                <a:gd name="T1" fmla="*/ 0 w 5"/>
                <a:gd name="T2" fmla="*/ 5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cubicBezTo>
                    <a:pt x="3" y="0"/>
                    <a:pt x="2" y="0"/>
                    <a:pt x="0" y="0"/>
                  </a:cubicBezTo>
                  <a:cubicBezTo>
                    <a:pt x="2" y="0"/>
                    <a:pt x="3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</a:path>
              </a:pathLst>
            </a:custGeom>
            <a:solidFill>
              <a:srgbClr val="6C33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6" name="任意多边形: 形状 34"/>
            <p:cNvSpPr/>
            <p:nvPr/>
          </p:nvSpPr>
          <p:spPr bwMode="auto">
            <a:xfrm>
              <a:off x="5333333" y="5904376"/>
              <a:ext cx="148610" cy="53075"/>
            </a:xfrm>
            <a:custGeom>
              <a:avLst/>
              <a:gdLst>
                <a:gd name="T0" fmla="*/ 33 w 33"/>
                <a:gd name="T1" fmla="*/ 0 h 12"/>
                <a:gd name="T2" fmla="*/ 32 w 33"/>
                <a:gd name="T3" fmla="*/ 0 h 12"/>
                <a:gd name="T4" fmla="*/ 0 w 33"/>
                <a:gd name="T5" fmla="*/ 12 h 12"/>
                <a:gd name="T6" fmla="*/ 0 w 33"/>
                <a:gd name="T7" fmla="*/ 12 h 12"/>
                <a:gd name="T8" fmla="*/ 32 w 33"/>
                <a:gd name="T9" fmla="*/ 1 h 12"/>
                <a:gd name="T10" fmla="*/ 33 w 33"/>
                <a:gd name="T11" fmla="*/ 0 h 12"/>
                <a:gd name="T12" fmla="*/ 33 w 33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12">
                  <a:moveTo>
                    <a:pt x="33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32" y="0"/>
                    <a:pt x="15" y="7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6" y="8"/>
                    <a:pt x="32" y="1"/>
                    <a:pt x="32" y="1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</a:path>
              </a:pathLst>
            </a:custGeom>
            <a:solidFill>
              <a:srgbClr val="9D7F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5285570" y="4450125"/>
              <a:ext cx="1321565" cy="1578980"/>
              <a:chOff x="4778055" y="2602014"/>
              <a:chExt cx="1200159" cy="1433926"/>
            </a:xfrm>
            <a:solidFill>
              <a:srgbClr val="F6BD7E"/>
            </a:solidFill>
          </p:grpSpPr>
          <p:sp>
            <p:nvSpPr>
              <p:cNvPr id="19" name="任意多边形: 形状 52"/>
              <p:cNvSpPr/>
              <p:nvPr/>
            </p:nvSpPr>
            <p:spPr bwMode="auto">
              <a:xfrm>
                <a:off x="4778055" y="2602014"/>
                <a:ext cx="101218" cy="385593"/>
              </a:xfrm>
              <a:custGeom>
                <a:avLst/>
                <a:gdLst>
                  <a:gd name="T0" fmla="*/ 0 w 24"/>
                  <a:gd name="T1" fmla="*/ 0 h 94"/>
                  <a:gd name="T2" fmla="*/ 0 w 24"/>
                  <a:gd name="T3" fmla="*/ 83 h 94"/>
                  <a:gd name="T4" fmla="*/ 24 w 24"/>
                  <a:gd name="T5" fmla="*/ 94 h 94"/>
                  <a:gd name="T6" fmla="*/ 24 w 24"/>
                  <a:gd name="T7" fmla="*/ 11 h 94"/>
                  <a:gd name="T8" fmla="*/ 0 w 24"/>
                  <a:gd name="T9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94">
                    <a:moveTo>
                      <a:pt x="0" y="0"/>
                    </a:moveTo>
                    <a:cubicBezTo>
                      <a:pt x="0" y="83"/>
                      <a:pt x="0" y="83"/>
                      <a:pt x="0" y="83"/>
                    </a:cubicBezTo>
                    <a:cubicBezTo>
                      <a:pt x="9" y="89"/>
                      <a:pt x="17" y="91"/>
                      <a:pt x="24" y="94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16" y="6"/>
                      <a:pt x="8" y="2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0" name="任意多边形: 形状 53"/>
              <p:cNvSpPr/>
              <p:nvPr/>
            </p:nvSpPr>
            <p:spPr bwMode="auto">
              <a:xfrm>
                <a:off x="4778055" y="3368380"/>
                <a:ext cx="101218" cy="327754"/>
              </a:xfrm>
              <a:custGeom>
                <a:avLst/>
                <a:gdLst>
                  <a:gd name="T0" fmla="*/ 10 w 24"/>
                  <a:gd name="T1" fmla="*/ 0 h 80"/>
                  <a:gd name="T2" fmla="*/ 2 w 24"/>
                  <a:gd name="T3" fmla="*/ 1 h 80"/>
                  <a:gd name="T4" fmla="*/ 0 w 24"/>
                  <a:gd name="T5" fmla="*/ 2 h 80"/>
                  <a:gd name="T6" fmla="*/ 0 w 24"/>
                  <a:gd name="T7" fmla="*/ 80 h 80"/>
                  <a:gd name="T8" fmla="*/ 19 w 24"/>
                  <a:gd name="T9" fmla="*/ 77 h 80"/>
                  <a:gd name="T10" fmla="*/ 24 w 24"/>
                  <a:gd name="T11" fmla="*/ 77 h 80"/>
                  <a:gd name="T12" fmla="*/ 24 w 24"/>
                  <a:gd name="T13" fmla="*/ 2 h 80"/>
                  <a:gd name="T14" fmla="*/ 10 w 24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80">
                    <a:moveTo>
                      <a:pt x="10" y="0"/>
                    </a:moveTo>
                    <a:cubicBezTo>
                      <a:pt x="7" y="0"/>
                      <a:pt x="5" y="0"/>
                      <a:pt x="2" y="1"/>
                    </a:cubicBezTo>
                    <a:cubicBezTo>
                      <a:pt x="2" y="1"/>
                      <a:pt x="1" y="2"/>
                      <a:pt x="0" y="2"/>
                    </a:cubicBezTo>
                    <a:cubicBezTo>
                      <a:pt x="0" y="80"/>
                      <a:pt x="0" y="80"/>
                      <a:pt x="0" y="80"/>
                    </a:cubicBezTo>
                    <a:cubicBezTo>
                      <a:pt x="6" y="79"/>
                      <a:pt x="13" y="78"/>
                      <a:pt x="19" y="77"/>
                    </a:cubicBezTo>
                    <a:cubicBezTo>
                      <a:pt x="21" y="77"/>
                      <a:pt x="22" y="77"/>
                      <a:pt x="24" y="77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19" y="1"/>
                      <a:pt x="14" y="0"/>
                      <a:pt x="1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1" name="任意多边形: 形状 54"/>
              <p:cNvSpPr/>
              <p:nvPr/>
            </p:nvSpPr>
            <p:spPr bwMode="auto">
              <a:xfrm>
                <a:off x="4821434" y="3922671"/>
                <a:ext cx="1156780" cy="113269"/>
              </a:xfrm>
              <a:custGeom>
                <a:avLst/>
                <a:gdLst>
                  <a:gd name="T0" fmla="*/ 281 w 281"/>
                  <a:gd name="T1" fmla="*/ 8 h 28"/>
                  <a:gd name="T2" fmla="*/ 278 w 281"/>
                  <a:gd name="T3" fmla="*/ 8 h 28"/>
                  <a:gd name="T4" fmla="*/ 251 w 281"/>
                  <a:gd name="T5" fmla="*/ 8 h 28"/>
                  <a:gd name="T6" fmla="*/ 253 w 281"/>
                  <a:gd name="T7" fmla="*/ 28 h 28"/>
                  <a:gd name="T8" fmla="*/ 254 w 281"/>
                  <a:gd name="T9" fmla="*/ 28 h 28"/>
                  <a:gd name="T10" fmla="*/ 279 w 281"/>
                  <a:gd name="T11" fmla="*/ 20 h 28"/>
                  <a:gd name="T12" fmla="*/ 281 w 281"/>
                  <a:gd name="T13" fmla="*/ 8 h 28"/>
                  <a:gd name="T14" fmla="*/ 33 w 281"/>
                  <a:gd name="T15" fmla="*/ 0 h 28"/>
                  <a:gd name="T16" fmla="*/ 32 w 281"/>
                  <a:gd name="T17" fmla="*/ 1 h 28"/>
                  <a:gd name="T18" fmla="*/ 0 w 281"/>
                  <a:gd name="T19" fmla="*/ 12 h 28"/>
                  <a:gd name="T20" fmla="*/ 34 w 281"/>
                  <a:gd name="T21" fmla="*/ 28 h 28"/>
                  <a:gd name="T22" fmla="*/ 127 w 281"/>
                  <a:gd name="T23" fmla="*/ 28 h 28"/>
                  <a:gd name="T24" fmla="*/ 132 w 281"/>
                  <a:gd name="T25" fmla="*/ 8 h 28"/>
                  <a:gd name="T26" fmla="*/ 58 w 281"/>
                  <a:gd name="T27" fmla="*/ 8 h 28"/>
                  <a:gd name="T28" fmla="*/ 33 w 281"/>
                  <a:gd name="T2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81" h="28">
                    <a:moveTo>
                      <a:pt x="281" y="8"/>
                    </a:moveTo>
                    <a:cubicBezTo>
                      <a:pt x="280" y="8"/>
                      <a:pt x="279" y="8"/>
                      <a:pt x="278" y="8"/>
                    </a:cubicBezTo>
                    <a:cubicBezTo>
                      <a:pt x="251" y="8"/>
                      <a:pt x="251" y="8"/>
                      <a:pt x="251" y="8"/>
                    </a:cubicBezTo>
                    <a:cubicBezTo>
                      <a:pt x="252" y="15"/>
                      <a:pt x="253" y="22"/>
                      <a:pt x="253" y="28"/>
                    </a:cubicBezTo>
                    <a:cubicBezTo>
                      <a:pt x="254" y="28"/>
                      <a:pt x="254" y="28"/>
                      <a:pt x="254" y="28"/>
                    </a:cubicBezTo>
                    <a:cubicBezTo>
                      <a:pt x="263" y="28"/>
                      <a:pt x="272" y="25"/>
                      <a:pt x="279" y="20"/>
                    </a:cubicBezTo>
                    <a:cubicBezTo>
                      <a:pt x="280" y="16"/>
                      <a:pt x="280" y="12"/>
                      <a:pt x="281" y="8"/>
                    </a:cubicBezTo>
                    <a:moveTo>
                      <a:pt x="33" y="0"/>
                    </a:moveTo>
                    <a:cubicBezTo>
                      <a:pt x="32" y="1"/>
                      <a:pt x="32" y="1"/>
                      <a:pt x="32" y="1"/>
                    </a:cubicBezTo>
                    <a:cubicBezTo>
                      <a:pt x="32" y="1"/>
                      <a:pt x="16" y="8"/>
                      <a:pt x="0" y="12"/>
                    </a:cubicBezTo>
                    <a:cubicBezTo>
                      <a:pt x="8" y="22"/>
                      <a:pt x="20" y="28"/>
                      <a:pt x="34" y="28"/>
                    </a:cubicBezTo>
                    <a:cubicBezTo>
                      <a:pt x="127" y="28"/>
                      <a:pt x="127" y="28"/>
                      <a:pt x="127" y="28"/>
                    </a:cubicBezTo>
                    <a:cubicBezTo>
                      <a:pt x="129" y="21"/>
                      <a:pt x="131" y="15"/>
                      <a:pt x="132" y="8"/>
                    </a:cubicBezTo>
                    <a:cubicBezTo>
                      <a:pt x="58" y="8"/>
                      <a:pt x="58" y="8"/>
                      <a:pt x="58" y="8"/>
                    </a:cubicBezTo>
                    <a:cubicBezTo>
                      <a:pt x="49" y="8"/>
                      <a:pt x="40" y="5"/>
                      <a:pt x="3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22" name="任意多边形: 形状 36"/>
            <p:cNvSpPr/>
            <p:nvPr/>
          </p:nvSpPr>
          <p:spPr bwMode="auto">
            <a:xfrm>
              <a:off x="5450099" y="3282476"/>
              <a:ext cx="1289720" cy="2314066"/>
            </a:xfrm>
            <a:custGeom>
              <a:avLst/>
              <a:gdLst>
                <a:gd name="T0" fmla="*/ 284 w 284"/>
                <a:gd name="T1" fmla="*/ 495 h 512"/>
                <a:gd name="T2" fmla="*/ 266 w 284"/>
                <a:gd name="T3" fmla="*/ 512 h 512"/>
                <a:gd name="T4" fmla="*/ 15 w 284"/>
                <a:gd name="T5" fmla="*/ 512 h 512"/>
                <a:gd name="T6" fmla="*/ 0 w 284"/>
                <a:gd name="T7" fmla="*/ 495 h 512"/>
                <a:gd name="T8" fmla="*/ 0 w 284"/>
                <a:gd name="T9" fmla="*/ 19 h 512"/>
                <a:gd name="T10" fmla="*/ 15 w 284"/>
                <a:gd name="T11" fmla="*/ 0 h 512"/>
                <a:gd name="T12" fmla="*/ 266 w 284"/>
                <a:gd name="T13" fmla="*/ 0 h 512"/>
                <a:gd name="T14" fmla="*/ 284 w 284"/>
                <a:gd name="T15" fmla="*/ 19 h 512"/>
                <a:gd name="T16" fmla="*/ 284 w 284"/>
                <a:gd name="T17" fmla="*/ 495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4" h="512">
                  <a:moveTo>
                    <a:pt x="284" y="495"/>
                  </a:moveTo>
                  <a:cubicBezTo>
                    <a:pt x="284" y="504"/>
                    <a:pt x="275" y="512"/>
                    <a:pt x="266" y="512"/>
                  </a:cubicBezTo>
                  <a:cubicBezTo>
                    <a:pt x="15" y="512"/>
                    <a:pt x="15" y="512"/>
                    <a:pt x="15" y="512"/>
                  </a:cubicBezTo>
                  <a:cubicBezTo>
                    <a:pt x="6" y="512"/>
                    <a:pt x="0" y="504"/>
                    <a:pt x="0" y="49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0"/>
                    <a:pt x="6" y="0"/>
                    <a:pt x="15" y="0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275" y="0"/>
                    <a:pt x="284" y="10"/>
                    <a:pt x="284" y="19"/>
                  </a:cubicBezTo>
                  <a:cubicBezTo>
                    <a:pt x="284" y="495"/>
                    <a:pt x="284" y="495"/>
                    <a:pt x="284" y="495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5" name="任意多边形: 形状 37"/>
            <p:cNvSpPr/>
            <p:nvPr/>
          </p:nvSpPr>
          <p:spPr bwMode="auto">
            <a:xfrm>
              <a:off x="5397023" y="573984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2F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任意多边形: 形状 38"/>
            <p:cNvSpPr/>
            <p:nvPr/>
          </p:nvSpPr>
          <p:spPr bwMode="auto">
            <a:xfrm>
              <a:off x="5450099" y="3282476"/>
              <a:ext cx="1231337" cy="2314066"/>
            </a:xfrm>
            <a:custGeom>
              <a:avLst/>
              <a:gdLst>
                <a:gd name="T0" fmla="*/ 266 w 271"/>
                <a:gd name="T1" fmla="*/ 0 h 512"/>
                <a:gd name="T2" fmla="*/ 15 w 271"/>
                <a:gd name="T3" fmla="*/ 0 h 512"/>
                <a:gd name="T4" fmla="*/ 0 w 271"/>
                <a:gd name="T5" fmla="*/ 19 h 512"/>
                <a:gd name="T6" fmla="*/ 0 w 271"/>
                <a:gd name="T7" fmla="*/ 277 h 512"/>
                <a:gd name="T8" fmla="*/ 0 w 271"/>
                <a:gd name="T9" fmla="*/ 355 h 512"/>
                <a:gd name="T10" fmla="*/ 0 w 271"/>
                <a:gd name="T11" fmla="*/ 450 h 512"/>
                <a:gd name="T12" fmla="*/ 0 w 271"/>
                <a:gd name="T13" fmla="*/ 495 h 512"/>
                <a:gd name="T14" fmla="*/ 15 w 271"/>
                <a:gd name="T15" fmla="*/ 512 h 512"/>
                <a:gd name="T16" fmla="*/ 18 w 271"/>
                <a:gd name="T17" fmla="*/ 512 h 512"/>
                <a:gd name="T18" fmla="*/ 271 w 271"/>
                <a:gd name="T19" fmla="*/ 1 h 512"/>
                <a:gd name="T20" fmla="*/ 266 w 271"/>
                <a:gd name="T21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1" h="512">
                  <a:moveTo>
                    <a:pt x="266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6" y="0"/>
                    <a:pt x="0" y="10"/>
                    <a:pt x="0" y="19"/>
                  </a:cubicBezTo>
                  <a:cubicBezTo>
                    <a:pt x="0" y="277"/>
                    <a:pt x="0" y="277"/>
                    <a:pt x="0" y="277"/>
                  </a:cubicBezTo>
                  <a:cubicBezTo>
                    <a:pt x="0" y="355"/>
                    <a:pt x="0" y="355"/>
                    <a:pt x="0" y="355"/>
                  </a:cubicBezTo>
                  <a:cubicBezTo>
                    <a:pt x="0" y="450"/>
                    <a:pt x="0" y="450"/>
                    <a:pt x="0" y="450"/>
                  </a:cubicBezTo>
                  <a:cubicBezTo>
                    <a:pt x="0" y="495"/>
                    <a:pt x="0" y="495"/>
                    <a:pt x="0" y="495"/>
                  </a:cubicBezTo>
                  <a:cubicBezTo>
                    <a:pt x="0" y="504"/>
                    <a:pt x="6" y="512"/>
                    <a:pt x="15" y="512"/>
                  </a:cubicBezTo>
                  <a:cubicBezTo>
                    <a:pt x="18" y="512"/>
                    <a:pt x="18" y="512"/>
                    <a:pt x="18" y="512"/>
                  </a:cubicBezTo>
                  <a:cubicBezTo>
                    <a:pt x="271" y="1"/>
                    <a:pt x="271" y="1"/>
                    <a:pt x="271" y="1"/>
                  </a:cubicBezTo>
                  <a:cubicBezTo>
                    <a:pt x="269" y="0"/>
                    <a:pt x="268" y="0"/>
                    <a:pt x="266" y="0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8" name="任意多边形: 形状 39"/>
            <p:cNvSpPr/>
            <p:nvPr/>
          </p:nvSpPr>
          <p:spPr bwMode="auto">
            <a:xfrm>
              <a:off x="5826929" y="4266669"/>
              <a:ext cx="1624091" cy="3861199"/>
            </a:xfrm>
            <a:custGeom>
              <a:avLst/>
              <a:gdLst>
                <a:gd name="T0" fmla="*/ 95 w 358"/>
                <a:gd name="T1" fmla="*/ 855 h 855"/>
                <a:gd name="T2" fmla="*/ 68 w 358"/>
                <a:gd name="T3" fmla="*/ 697 h 855"/>
                <a:gd name="T4" fmla="*/ 11 w 358"/>
                <a:gd name="T5" fmla="*/ 432 h 855"/>
                <a:gd name="T6" fmla="*/ 37 w 358"/>
                <a:gd name="T7" fmla="*/ 279 h 855"/>
                <a:gd name="T8" fmla="*/ 77 w 358"/>
                <a:gd name="T9" fmla="*/ 102 h 855"/>
                <a:gd name="T10" fmla="*/ 138 w 358"/>
                <a:gd name="T11" fmla="*/ 267 h 855"/>
                <a:gd name="T12" fmla="*/ 158 w 358"/>
                <a:gd name="T13" fmla="*/ 429 h 855"/>
                <a:gd name="T14" fmla="*/ 189 w 358"/>
                <a:gd name="T15" fmla="*/ 275 h 855"/>
                <a:gd name="T16" fmla="*/ 220 w 358"/>
                <a:gd name="T17" fmla="*/ 204 h 855"/>
                <a:gd name="T18" fmla="*/ 202 w 358"/>
                <a:gd name="T19" fmla="*/ 135 h 855"/>
                <a:gd name="T20" fmla="*/ 213 w 358"/>
                <a:gd name="T21" fmla="*/ 45 h 855"/>
                <a:gd name="T22" fmla="*/ 211 w 358"/>
                <a:gd name="T23" fmla="*/ 0 h 855"/>
                <a:gd name="T24" fmla="*/ 301 w 358"/>
                <a:gd name="T25" fmla="*/ 75 h 855"/>
                <a:gd name="T26" fmla="*/ 336 w 358"/>
                <a:gd name="T27" fmla="*/ 253 h 855"/>
                <a:gd name="T28" fmla="*/ 301 w 358"/>
                <a:gd name="T29" fmla="*/ 548 h 855"/>
                <a:gd name="T30" fmla="*/ 297 w 358"/>
                <a:gd name="T31" fmla="*/ 855 h 855"/>
                <a:gd name="T32" fmla="*/ 95 w 358"/>
                <a:gd name="T33" fmla="*/ 855 h 8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8" h="855">
                  <a:moveTo>
                    <a:pt x="95" y="855"/>
                  </a:moveTo>
                  <a:cubicBezTo>
                    <a:pt x="95" y="855"/>
                    <a:pt x="90" y="772"/>
                    <a:pt x="68" y="697"/>
                  </a:cubicBezTo>
                  <a:cubicBezTo>
                    <a:pt x="46" y="622"/>
                    <a:pt x="0" y="490"/>
                    <a:pt x="11" y="432"/>
                  </a:cubicBezTo>
                  <a:cubicBezTo>
                    <a:pt x="22" y="375"/>
                    <a:pt x="42" y="330"/>
                    <a:pt x="37" y="279"/>
                  </a:cubicBezTo>
                  <a:cubicBezTo>
                    <a:pt x="33" y="227"/>
                    <a:pt x="13" y="111"/>
                    <a:pt x="77" y="102"/>
                  </a:cubicBezTo>
                  <a:cubicBezTo>
                    <a:pt x="141" y="93"/>
                    <a:pt x="134" y="218"/>
                    <a:pt x="138" y="267"/>
                  </a:cubicBezTo>
                  <a:cubicBezTo>
                    <a:pt x="143" y="315"/>
                    <a:pt x="143" y="432"/>
                    <a:pt x="158" y="429"/>
                  </a:cubicBezTo>
                  <a:cubicBezTo>
                    <a:pt x="174" y="427"/>
                    <a:pt x="176" y="315"/>
                    <a:pt x="189" y="275"/>
                  </a:cubicBezTo>
                  <a:cubicBezTo>
                    <a:pt x="202" y="236"/>
                    <a:pt x="220" y="204"/>
                    <a:pt x="220" y="204"/>
                  </a:cubicBezTo>
                  <a:cubicBezTo>
                    <a:pt x="220" y="204"/>
                    <a:pt x="200" y="161"/>
                    <a:pt x="202" y="135"/>
                  </a:cubicBezTo>
                  <a:cubicBezTo>
                    <a:pt x="203" y="120"/>
                    <a:pt x="209" y="78"/>
                    <a:pt x="213" y="45"/>
                  </a:cubicBezTo>
                  <a:cubicBezTo>
                    <a:pt x="217" y="20"/>
                    <a:pt x="211" y="0"/>
                    <a:pt x="211" y="0"/>
                  </a:cubicBezTo>
                  <a:cubicBezTo>
                    <a:pt x="211" y="0"/>
                    <a:pt x="299" y="62"/>
                    <a:pt x="301" y="75"/>
                  </a:cubicBezTo>
                  <a:cubicBezTo>
                    <a:pt x="303" y="88"/>
                    <a:pt x="325" y="217"/>
                    <a:pt x="336" y="253"/>
                  </a:cubicBezTo>
                  <a:cubicBezTo>
                    <a:pt x="358" y="326"/>
                    <a:pt x="335" y="347"/>
                    <a:pt x="301" y="548"/>
                  </a:cubicBezTo>
                  <a:cubicBezTo>
                    <a:pt x="269" y="739"/>
                    <a:pt x="297" y="855"/>
                    <a:pt x="297" y="855"/>
                  </a:cubicBezTo>
                  <a:cubicBezTo>
                    <a:pt x="95" y="855"/>
                    <a:pt x="95" y="855"/>
                    <a:pt x="95" y="855"/>
                  </a:cubicBezTo>
                </a:path>
              </a:pathLst>
            </a:custGeom>
            <a:solidFill>
              <a:srgbClr val="FCDEBC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任意多边形: 形状 40"/>
            <p:cNvSpPr/>
            <p:nvPr/>
          </p:nvSpPr>
          <p:spPr bwMode="auto">
            <a:xfrm>
              <a:off x="7230760" y="487472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48D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2" name="任意多边形: 形状 41"/>
            <p:cNvSpPr/>
            <p:nvPr/>
          </p:nvSpPr>
          <p:spPr bwMode="auto">
            <a:xfrm>
              <a:off x="6482404" y="6029101"/>
              <a:ext cx="7963" cy="74305"/>
            </a:xfrm>
            <a:custGeom>
              <a:avLst/>
              <a:gdLst>
                <a:gd name="T0" fmla="*/ 0 w 2"/>
                <a:gd name="T1" fmla="*/ 0 h 16"/>
                <a:gd name="T2" fmla="*/ 0 w 2"/>
                <a:gd name="T3" fmla="*/ 0 h 16"/>
                <a:gd name="T4" fmla="*/ 2 w 2"/>
                <a:gd name="T5" fmla="*/ 16 h 16"/>
                <a:gd name="T6" fmla="*/ 2 w 2"/>
                <a:gd name="T7" fmla="*/ 16 h 16"/>
                <a:gd name="T8" fmla="*/ 0 w 2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6"/>
                    <a:pt x="2" y="11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1"/>
                    <a:pt x="1" y="6"/>
                    <a:pt x="0" y="0"/>
                  </a:cubicBezTo>
                </a:path>
              </a:pathLst>
            </a:custGeom>
            <a:solidFill>
              <a:srgbClr val="EB78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3" name="任意多边形: 形状 42"/>
            <p:cNvSpPr/>
            <p:nvPr/>
          </p:nvSpPr>
          <p:spPr bwMode="auto">
            <a:xfrm>
              <a:off x="6471789" y="5938873"/>
              <a:ext cx="10615" cy="90228"/>
            </a:xfrm>
            <a:custGeom>
              <a:avLst/>
              <a:gdLst>
                <a:gd name="T0" fmla="*/ 0 w 2"/>
                <a:gd name="T1" fmla="*/ 0 h 20"/>
                <a:gd name="T2" fmla="*/ 0 w 2"/>
                <a:gd name="T3" fmla="*/ 0 h 20"/>
                <a:gd name="T4" fmla="*/ 2 w 2"/>
                <a:gd name="T5" fmla="*/ 20 h 20"/>
                <a:gd name="T6" fmla="*/ 2 w 2"/>
                <a:gd name="T7" fmla="*/ 20 h 20"/>
                <a:gd name="T8" fmla="*/ 0 w 2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0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7"/>
                    <a:pt x="2" y="14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" y="14"/>
                    <a:pt x="1" y="7"/>
                    <a:pt x="0" y="0"/>
                  </a:cubicBezTo>
                </a:path>
              </a:pathLst>
            </a:custGeom>
            <a:solidFill>
              <a:srgbClr val="EA53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4" name="任意多边形: 形状 43"/>
            <p:cNvSpPr/>
            <p:nvPr/>
          </p:nvSpPr>
          <p:spPr bwMode="auto">
            <a:xfrm>
              <a:off x="6453214" y="5596542"/>
              <a:ext cx="18577" cy="342334"/>
            </a:xfrm>
            <a:custGeom>
              <a:avLst/>
              <a:gdLst>
                <a:gd name="T0" fmla="*/ 0 w 4"/>
                <a:gd name="T1" fmla="*/ 0 h 76"/>
                <a:gd name="T2" fmla="*/ 0 w 4"/>
                <a:gd name="T3" fmla="*/ 0 h 76"/>
                <a:gd name="T4" fmla="*/ 4 w 4"/>
                <a:gd name="T5" fmla="*/ 76 h 76"/>
                <a:gd name="T6" fmla="*/ 4 w 4"/>
                <a:gd name="T7" fmla="*/ 76 h 76"/>
                <a:gd name="T8" fmla="*/ 0 w 4"/>
                <a:gd name="T9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7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3"/>
                    <a:pt x="3" y="52"/>
                    <a:pt x="4" y="76"/>
                  </a:cubicBezTo>
                  <a:cubicBezTo>
                    <a:pt x="4" y="76"/>
                    <a:pt x="4" y="76"/>
                    <a:pt x="4" y="76"/>
                  </a:cubicBezTo>
                  <a:cubicBezTo>
                    <a:pt x="3" y="52"/>
                    <a:pt x="2" y="23"/>
                    <a:pt x="0" y="0"/>
                  </a:cubicBezTo>
                </a:path>
              </a:pathLst>
            </a:custGeom>
            <a:solidFill>
              <a:srgbClr val="C6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5" name="任意多边形: 形状 44"/>
            <p:cNvSpPr/>
            <p:nvPr/>
          </p:nvSpPr>
          <p:spPr bwMode="auto">
            <a:xfrm>
              <a:off x="6439943" y="5378934"/>
              <a:ext cx="13270" cy="217607"/>
            </a:xfrm>
            <a:custGeom>
              <a:avLst/>
              <a:gdLst>
                <a:gd name="T0" fmla="*/ 0 w 3"/>
                <a:gd name="T1" fmla="*/ 0 h 48"/>
                <a:gd name="T2" fmla="*/ 1 w 3"/>
                <a:gd name="T3" fmla="*/ 20 h 48"/>
                <a:gd name="T4" fmla="*/ 3 w 3"/>
                <a:gd name="T5" fmla="*/ 48 h 48"/>
                <a:gd name="T6" fmla="*/ 3 w 3"/>
                <a:gd name="T7" fmla="*/ 48 h 48"/>
                <a:gd name="T8" fmla="*/ 1 w 3"/>
                <a:gd name="T9" fmla="*/ 20 h 48"/>
                <a:gd name="T10" fmla="*/ 0 w 3"/>
                <a:gd name="T11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48">
                  <a:moveTo>
                    <a:pt x="0" y="0"/>
                  </a:moveTo>
                  <a:cubicBezTo>
                    <a:pt x="1" y="8"/>
                    <a:pt x="1" y="14"/>
                    <a:pt x="1" y="20"/>
                  </a:cubicBezTo>
                  <a:cubicBezTo>
                    <a:pt x="2" y="28"/>
                    <a:pt x="3" y="37"/>
                    <a:pt x="3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37"/>
                    <a:pt x="2" y="27"/>
                    <a:pt x="1" y="20"/>
                  </a:cubicBezTo>
                  <a:cubicBezTo>
                    <a:pt x="1" y="14"/>
                    <a:pt x="1" y="8"/>
                    <a:pt x="0" y="0"/>
                  </a:cubicBezTo>
                </a:path>
              </a:pathLst>
            </a:custGeom>
            <a:solidFill>
              <a:srgbClr val="0041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86" name="组合 85"/>
            <p:cNvGrpSpPr/>
            <p:nvPr/>
          </p:nvGrpSpPr>
          <p:grpSpPr>
            <a:xfrm>
              <a:off x="6235611" y="4723459"/>
              <a:ext cx="1207456" cy="3274722"/>
              <a:chOff x="5640820" y="2850239"/>
              <a:chExt cx="1096532" cy="2973890"/>
            </a:xfrm>
            <a:solidFill>
              <a:srgbClr val="F6BD7E"/>
            </a:solidFill>
          </p:grpSpPr>
          <p:sp>
            <p:nvSpPr>
              <p:cNvPr id="87" name="任意多边形: 形状 50"/>
              <p:cNvSpPr/>
              <p:nvPr/>
            </p:nvSpPr>
            <p:spPr bwMode="auto">
              <a:xfrm>
                <a:off x="6122812" y="2987607"/>
                <a:ext cx="614540" cy="2836522"/>
              </a:xfrm>
              <a:custGeom>
                <a:avLst/>
                <a:gdLst>
                  <a:gd name="T0" fmla="*/ 102 w 149"/>
                  <a:gd name="T1" fmla="*/ 0 h 692"/>
                  <a:gd name="T2" fmla="*/ 113 w 149"/>
                  <a:gd name="T3" fmla="*/ 160 h 692"/>
                  <a:gd name="T4" fmla="*/ 41 w 149"/>
                  <a:gd name="T5" fmla="*/ 385 h 692"/>
                  <a:gd name="T6" fmla="*/ 26 w 149"/>
                  <a:gd name="T7" fmla="*/ 688 h 692"/>
                  <a:gd name="T8" fmla="*/ 0 w 149"/>
                  <a:gd name="T9" fmla="*/ 688 h 692"/>
                  <a:gd name="T10" fmla="*/ 0 w 149"/>
                  <a:gd name="T11" fmla="*/ 692 h 692"/>
                  <a:gd name="T12" fmla="*/ 83 w 149"/>
                  <a:gd name="T13" fmla="*/ 692 h 692"/>
                  <a:gd name="T14" fmla="*/ 77 w 149"/>
                  <a:gd name="T15" fmla="*/ 587 h 692"/>
                  <a:gd name="T16" fmla="*/ 92 w 149"/>
                  <a:gd name="T17" fmla="*/ 412 h 692"/>
                  <a:gd name="T18" fmla="*/ 127 w 149"/>
                  <a:gd name="T19" fmla="*/ 118 h 692"/>
                  <a:gd name="T20" fmla="*/ 102 w 149"/>
                  <a:gd name="T21" fmla="*/ 0 h 6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9" h="692">
                    <a:moveTo>
                      <a:pt x="102" y="0"/>
                    </a:moveTo>
                    <a:cubicBezTo>
                      <a:pt x="102" y="2"/>
                      <a:pt x="110" y="141"/>
                      <a:pt x="113" y="160"/>
                    </a:cubicBezTo>
                    <a:cubicBezTo>
                      <a:pt x="117" y="179"/>
                      <a:pt x="65" y="311"/>
                      <a:pt x="41" y="385"/>
                    </a:cubicBezTo>
                    <a:cubicBezTo>
                      <a:pt x="16" y="460"/>
                      <a:pt x="26" y="688"/>
                      <a:pt x="26" y="688"/>
                    </a:cubicBezTo>
                    <a:cubicBezTo>
                      <a:pt x="0" y="688"/>
                      <a:pt x="0" y="688"/>
                      <a:pt x="0" y="688"/>
                    </a:cubicBezTo>
                    <a:cubicBezTo>
                      <a:pt x="0" y="692"/>
                      <a:pt x="0" y="692"/>
                      <a:pt x="0" y="692"/>
                    </a:cubicBezTo>
                    <a:cubicBezTo>
                      <a:pt x="83" y="692"/>
                      <a:pt x="83" y="692"/>
                      <a:pt x="83" y="692"/>
                    </a:cubicBezTo>
                    <a:cubicBezTo>
                      <a:pt x="80" y="670"/>
                      <a:pt x="77" y="634"/>
                      <a:pt x="77" y="587"/>
                    </a:cubicBezTo>
                    <a:cubicBezTo>
                      <a:pt x="77" y="540"/>
                      <a:pt x="80" y="481"/>
                      <a:pt x="92" y="412"/>
                    </a:cubicBezTo>
                    <a:cubicBezTo>
                      <a:pt x="126" y="211"/>
                      <a:pt x="149" y="191"/>
                      <a:pt x="127" y="118"/>
                    </a:cubicBezTo>
                    <a:cubicBezTo>
                      <a:pt x="120" y="97"/>
                      <a:pt x="110" y="43"/>
                      <a:pt x="10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8" name="任意多边形: 形状 51"/>
              <p:cNvSpPr/>
              <p:nvPr/>
            </p:nvSpPr>
            <p:spPr bwMode="auto">
              <a:xfrm>
                <a:off x="5640820" y="2850239"/>
                <a:ext cx="231356" cy="1253178"/>
              </a:xfrm>
              <a:custGeom>
                <a:avLst/>
                <a:gdLst>
                  <a:gd name="T0" fmla="*/ 0 w 56"/>
                  <a:gd name="T1" fmla="*/ 0 h 305"/>
                  <a:gd name="T2" fmla="*/ 17 w 56"/>
                  <a:gd name="T3" fmla="*/ 119 h 305"/>
                  <a:gd name="T4" fmla="*/ 56 w 56"/>
                  <a:gd name="T5" fmla="*/ 305 h 305"/>
                  <a:gd name="T6" fmla="*/ 54 w 56"/>
                  <a:gd name="T7" fmla="*/ 289 h 305"/>
                  <a:gd name="T8" fmla="*/ 52 w 56"/>
                  <a:gd name="T9" fmla="*/ 269 h 305"/>
                  <a:gd name="T10" fmla="*/ 52 w 56"/>
                  <a:gd name="T11" fmla="*/ 269 h 305"/>
                  <a:gd name="T12" fmla="*/ 48 w 56"/>
                  <a:gd name="T13" fmla="*/ 193 h 305"/>
                  <a:gd name="T14" fmla="*/ 46 w 56"/>
                  <a:gd name="T15" fmla="*/ 165 h 305"/>
                  <a:gd name="T16" fmla="*/ 45 w 56"/>
                  <a:gd name="T17" fmla="*/ 145 h 305"/>
                  <a:gd name="T18" fmla="*/ 0 w 56"/>
                  <a:gd name="T19" fmla="*/ 0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305">
                    <a:moveTo>
                      <a:pt x="0" y="0"/>
                    </a:moveTo>
                    <a:cubicBezTo>
                      <a:pt x="8" y="24"/>
                      <a:pt x="17" y="63"/>
                      <a:pt x="17" y="119"/>
                    </a:cubicBezTo>
                    <a:cubicBezTo>
                      <a:pt x="16" y="194"/>
                      <a:pt x="42" y="269"/>
                      <a:pt x="56" y="305"/>
                    </a:cubicBezTo>
                    <a:cubicBezTo>
                      <a:pt x="56" y="300"/>
                      <a:pt x="55" y="295"/>
                      <a:pt x="54" y="289"/>
                    </a:cubicBezTo>
                    <a:cubicBezTo>
                      <a:pt x="54" y="283"/>
                      <a:pt x="53" y="276"/>
                      <a:pt x="52" y="269"/>
                    </a:cubicBezTo>
                    <a:cubicBezTo>
                      <a:pt x="52" y="269"/>
                      <a:pt x="52" y="269"/>
                      <a:pt x="52" y="269"/>
                    </a:cubicBezTo>
                    <a:cubicBezTo>
                      <a:pt x="51" y="245"/>
                      <a:pt x="50" y="216"/>
                      <a:pt x="48" y="193"/>
                    </a:cubicBezTo>
                    <a:cubicBezTo>
                      <a:pt x="48" y="182"/>
                      <a:pt x="47" y="173"/>
                      <a:pt x="46" y="165"/>
                    </a:cubicBezTo>
                    <a:cubicBezTo>
                      <a:pt x="46" y="159"/>
                      <a:pt x="46" y="153"/>
                      <a:pt x="45" y="145"/>
                    </a:cubicBezTo>
                    <a:cubicBezTo>
                      <a:pt x="43" y="95"/>
                      <a:pt x="42" y="1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89" name="组合 88"/>
            <p:cNvGrpSpPr/>
            <p:nvPr/>
          </p:nvGrpSpPr>
          <p:grpSpPr>
            <a:xfrm>
              <a:off x="5919605" y="3172594"/>
              <a:ext cx="350658" cy="42311"/>
              <a:chOff x="5472855" y="3198019"/>
              <a:chExt cx="724042" cy="87364"/>
            </a:xfrm>
          </p:grpSpPr>
          <p:sp>
            <p:nvSpPr>
              <p:cNvPr id="90" name="椭圆 89"/>
              <p:cNvSpPr/>
              <p:nvPr/>
            </p:nvSpPr>
            <p:spPr>
              <a:xfrm>
                <a:off x="5472855" y="3198019"/>
                <a:ext cx="87364" cy="87364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91" name="椭圆 90"/>
              <p:cNvSpPr/>
              <p:nvPr/>
            </p:nvSpPr>
            <p:spPr>
              <a:xfrm>
                <a:off x="5793708" y="3198019"/>
                <a:ext cx="87364" cy="87364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92" name="椭圆 91"/>
              <p:cNvSpPr/>
              <p:nvPr/>
            </p:nvSpPr>
            <p:spPr>
              <a:xfrm>
                <a:off x="6109533" y="3198019"/>
                <a:ext cx="87364" cy="87364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3" name="组合 92"/>
          <p:cNvGrpSpPr/>
          <p:nvPr/>
        </p:nvGrpSpPr>
        <p:grpSpPr>
          <a:xfrm>
            <a:off x="4777664" y="1367866"/>
            <a:ext cx="2172657" cy="2974951"/>
            <a:chOff x="3582941" y="1025421"/>
            <a:chExt cx="1629996" cy="2231901"/>
          </a:xfrm>
        </p:grpSpPr>
        <p:sp>
          <p:nvSpPr>
            <p:cNvPr id="94" name="任意多边形: 形状 145"/>
            <p:cNvSpPr/>
            <p:nvPr/>
          </p:nvSpPr>
          <p:spPr>
            <a:xfrm rot="19149304">
              <a:off x="4219368" y="2514391"/>
              <a:ext cx="804459" cy="236023"/>
            </a:xfrm>
            <a:custGeom>
              <a:avLst/>
              <a:gdLst>
                <a:gd name="connsiteX0" fmla="*/ 0 w 1951718"/>
                <a:gd name="connsiteY0" fmla="*/ 537327 h 537327"/>
                <a:gd name="connsiteX1" fmla="*/ 914400 w 1951718"/>
                <a:gd name="connsiteY1" fmla="*/ 996 h 537327"/>
                <a:gd name="connsiteX2" fmla="*/ 1890346 w 1951718"/>
                <a:gd name="connsiteY2" fmla="*/ 343896 h 537327"/>
                <a:gd name="connsiteX0-1" fmla="*/ 0 w 1933483"/>
                <a:gd name="connsiteY0-2" fmla="*/ 537951 h 537951"/>
                <a:gd name="connsiteX1-3" fmla="*/ 914400 w 1933483"/>
                <a:gd name="connsiteY1-4" fmla="*/ 1620 h 537951"/>
                <a:gd name="connsiteX2-5" fmla="*/ 1871296 w 1933483"/>
                <a:gd name="connsiteY2-6" fmla="*/ 296895 h 537951"/>
                <a:gd name="connsiteX0-7" fmla="*/ 0 w 1871296"/>
                <a:gd name="connsiteY0-8" fmla="*/ 543669 h 543669"/>
                <a:gd name="connsiteX1-9" fmla="*/ 914400 w 1871296"/>
                <a:gd name="connsiteY1-10" fmla="*/ 7338 h 543669"/>
                <a:gd name="connsiteX2-11" fmla="*/ 1871296 w 1871296"/>
                <a:gd name="connsiteY2-12" fmla="*/ 302613 h 54366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1871296" h="543669">
                  <a:moveTo>
                    <a:pt x="0" y="543669"/>
                  </a:moveTo>
                  <a:cubicBezTo>
                    <a:pt x="299671" y="291623"/>
                    <a:pt x="602517" y="47514"/>
                    <a:pt x="914400" y="7338"/>
                  </a:cubicBezTo>
                  <a:cubicBezTo>
                    <a:pt x="1226283" y="-32838"/>
                    <a:pt x="1575288" y="95627"/>
                    <a:pt x="1871296" y="302613"/>
                  </a:cubicBezTo>
                </a:path>
              </a:pathLst>
            </a:custGeom>
            <a:noFill/>
            <a:ln w="1270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5" name="任意多边形: 形状 146"/>
            <p:cNvSpPr/>
            <p:nvPr/>
          </p:nvSpPr>
          <p:spPr>
            <a:xfrm rot="4824704" flipH="1">
              <a:off x="3858902" y="2293253"/>
              <a:ext cx="1200363" cy="236023"/>
            </a:xfrm>
            <a:custGeom>
              <a:avLst/>
              <a:gdLst>
                <a:gd name="connsiteX0" fmla="*/ 0 w 1951718"/>
                <a:gd name="connsiteY0" fmla="*/ 537327 h 537327"/>
                <a:gd name="connsiteX1" fmla="*/ 914400 w 1951718"/>
                <a:gd name="connsiteY1" fmla="*/ 996 h 537327"/>
                <a:gd name="connsiteX2" fmla="*/ 1890346 w 1951718"/>
                <a:gd name="connsiteY2" fmla="*/ 343896 h 537327"/>
                <a:gd name="connsiteX0-1" fmla="*/ 0 w 1933483"/>
                <a:gd name="connsiteY0-2" fmla="*/ 537951 h 537951"/>
                <a:gd name="connsiteX1-3" fmla="*/ 914400 w 1933483"/>
                <a:gd name="connsiteY1-4" fmla="*/ 1620 h 537951"/>
                <a:gd name="connsiteX2-5" fmla="*/ 1871296 w 1933483"/>
                <a:gd name="connsiteY2-6" fmla="*/ 296895 h 537951"/>
                <a:gd name="connsiteX0-7" fmla="*/ 0 w 1871296"/>
                <a:gd name="connsiteY0-8" fmla="*/ 543669 h 543669"/>
                <a:gd name="connsiteX1-9" fmla="*/ 914400 w 1871296"/>
                <a:gd name="connsiteY1-10" fmla="*/ 7338 h 543669"/>
                <a:gd name="connsiteX2-11" fmla="*/ 1871296 w 1871296"/>
                <a:gd name="connsiteY2-12" fmla="*/ 302613 h 54366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1871296" h="543669">
                  <a:moveTo>
                    <a:pt x="0" y="543669"/>
                  </a:moveTo>
                  <a:cubicBezTo>
                    <a:pt x="299671" y="291623"/>
                    <a:pt x="602517" y="47514"/>
                    <a:pt x="914400" y="7338"/>
                  </a:cubicBezTo>
                  <a:cubicBezTo>
                    <a:pt x="1226283" y="-32838"/>
                    <a:pt x="1575288" y="95627"/>
                    <a:pt x="1871296" y="302613"/>
                  </a:cubicBezTo>
                </a:path>
              </a:pathLst>
            </a:custGeom>
            <a:noFill/>
            <a:ln w="1270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6" name="任意多边形: 形状 147"/>
            <p:cNvSpPr/>
            <p:nvPr/>
          </p:nvSpPr>
          <p:spPr>
            <a:xfrm rot="4076383" flipH="1">
              <a:off x="3600337" y="2560853"/>
              <a:ext cx="1156914" cy="236023"/>
            </a:xfrm>
            <a:custGeom>
              <a:avLst/>
              <a:gdLst>
                <a:gd name="connsiteX0" fmla="*/ 0 w 1951718"/>
                <a:gd name="connsiteY0" fmla="*/ 537327 h 537327"/>
                <a:gd name="connsiteX1" fmla="*/ 914400 w 1951718"/>
                <a:gd name="connsiteY1" fmla="*/ 996 h 537327"/>
                <a:gd name="connsiteX2" fmla="*/ 1890346 w 1951718"/>
                <a:gd name="connsiteY2" fmla="*/ 343896 h 537327"/>
                <a:gd name="connsiteX0-1" fmla="*/ 0 w 1933483"/>
                <a:gd name="connsiteY0-2" fmla="*/ 537951 h 537951"/>
                <a:gd name="connsiteX1-3" fmla="*/ 914400 w 1933483"/>
                <a:gd name="connsiteY1-4" fmla="*/ 1620 h 537951"/>
                <a:gd name="connsiteX2-5" fmla="*/ 1871296 w 1933483"/>
                <a:gd name="connsiteY2-6" fmla="*/ 296895 h 537951"/>
                <a:gd name="connsiteX0-7" fmla="*/ 0 w 1871296"/>
                <a:gd name="connsiteY0-8" fmla="*/ 543669 h 543669"/>
                <a:gd name="connsiteX1-9" fmla="*/ 914400 w 1871296"/>
                <a:gd name="connsiteY1-10" fmla="*/ 7338 h 543669"/>
                <a:gd name="connsiteX2-11" fmla="*/ 1871296 w 1871296"/>
                <a:gd name="connsiteY2-12" fmla="*/ 302613 h 54366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1871296" h="543669">
                  <a:moveTo>
                    <a:pt x="0" y="543669"/>
                  </a:moveTo>
                  <a:cubicBezTo>
                    <a:pt x="299671" y="291623"/>
                    <a:pt x="602517" y="47514"/>
                    <a:pt x="914400" y="7338"/>
                  </a:cubicBezTo>
                  <a:cubicBezTo>
                    <a:pt x="1226283" y="-32838"/>
                    <a:pt x="1575288" y="95627"/>
                    <a:pt x="1871296" y="302613"/>
                  </a:cubicBezTo>
                </a:path>
              </a:pathLst>
            </a:custGeom>
            <a:noFill/>
            <a:ln w="1270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7" name="任意多边形: 形状 148"/>
            <p:cNvSpPr/>
            <p:nvPr/>
          </p:nvSpPr>
          <p:spPr>
            <a:xfrm rot="15698873">
              <a:off x="3258471" y="1977614"/>
              <a:ext cx="1509325" cy="336000"/>
            </a:xfrm>
            <a:custGeom>
              <a:avLst/>
              <a:gdLst>
                <a:gd name="connsiteX0" fmla="*/ 0 w 1951718"/>
                <a:gd name="connsiteY0" fmla="*/ 537327 h 537327"/>
                <a:gd name="connsiteX1" fmla="*/ 914400 w 1951718"/>
                <a:gd name="connsiteY1" fmla="*/ 996 h 537327"/>
                <a:gd name="connsiteX2" fmla="*/ 1890346 w 1951718"/>
                <a:gd name="connsiteY2" fmla="*/ 343896 h 537327"/>
                <a:gd name="connsiteX0-1" fmla="*/ 0 w 1933483"/>
                <a:gd name="connsiteY0-2" fmla="*/ 537951 h 537951"/>
                <a:gd name="connsiteX1-3" fmla="*/ 914400 w 1933483"/>
                <a:gd name="connsiteY1-4" fmla="*/ 1620 h 537951"/>
                <a:gd name="connsiteX2-5" fmla="*/ 1871296 w 1933483"/>
                <a:gd name="connsiteY2-6" fmla="*/ 296895 h 537951"/>
                <a:gd name="connsiteX0-7" fmla="*/ 0 w 1871296"/>
                <a:gd name="connsiteY0-8" fmla="*/ 543669 h 543669"/>
                <a:gd name="connsiteX1-9" fmla="*/ 914400 w 1871296"/>
                <a:gd name="connsiteY1-10" fmla="*/ 7338 h 543669"/>
                <a:gd name="connsiteX2-11" fmla="*/ 1871296 w 1871296"/>
                <a:gd name="connsiteY2-12" fmla="*/ 302613 h 54366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1871296" h="543669">
                  <a:moveTo>
                    <a:pt x="0" y="543669"/>
                  </a:moveTo>
                  <a:cubicBezTo>
                    <a:pt x="299671" y="291623"/>
                    <a:pt x="602517" y="47514"/>
                    <a:pt x="914400" y="7338"/>
                  </a:cubicBezTo>
                  <a:cubicBezTo>
                    <a:pt x="1226283" y="-32838"/>
                    <a:pt x="1575288" y="95627"/>
                    <a:pt x="1871296" y="302613"/>
                  </a:cubicBezTo>
                </a:path>
              </a:pathLst>
            </a:custGeom>
            <a:noFill/>
            <a:ln w="1270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8" name="任意多边形: 形状 149"/>
            <p:cNvSpPr/>
            <p:nvPr/>
          </p:nvSpPr>
          <p:spPr>
            <a:xfrm rot="16919904">
              <a:off x="3661275" y="1936760"/>
              <a:ext cx="1598132" cy="236023"/>
            </a:xfrm>
            <a:custGeom>
              <a:avLst/>
              <a:gdLst>
                <a:gd name="connsiteX0" fmla="*/ 0 w 1951718"/>
                <a:gd name="connsiteY0" fmla="*/ 537327 h 537327"/>
                <a:gd name="connsiteX1" fmla="*/ 914400 w 1951718"/>
                <a:gd name="connsiteY1" fmla="*/ 996 h 537327"/>
                <a:gd name="connsiteX2" fmla="*/ 1890346 w 1951718"/>
                <a:gd name="connsiteY2" fmla="*/ 343896 h 537327"/>
                <a:gd name="connsiteX0-1" fmla="*/ 0 w 1933483"/>
                <a:gd name="connsiteY0-2" fmla="*/ 537951 h 537951"/>
                <a:gd name="connsiteX1-3" fmla="*/ 914400 w 1933483"/>
                <a:gd name="connsiteY1-4" fmla="*/ 1620 h 537951"/>
                <a:gd name="connsiteX2-5" fmla="*/ 1871296 w 1933483"/>
                <a:gd name="connsiteY2-6" fmla="*/ 296895 h 537951"/>
                <a:gd name="connsiteX0-7" fmla="*/ 0 w 1871296"/>
                <a:gd name="connsiteY0-8" fmla="*/ 543669 h 543669"/>
                <a:gd name="connsiteX1-9" fmla="*/ 914400 w 1871296"/>
                <a:gd name="connsiteY1-10" fmla="*/ 7338 h 543669"/>
                <a:gd name="connsiteX2-11" fmla="*/ 1871296 w 1871296"/>
                <a:gd name="connsiteY2-12" fmla="*/ 302613 h 54366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1871296" h="543669">
                  <a:moveTo>
                    <a:pt x="0" y="543669"/>
                  </a:moveTo>
                  <a:cubicBezTo>
                    <a:pt x="299671" y="291623"/>
                    <a:pt x="602517" y="47514"/>
                    <a:pt x="914400" y="7338"/>
                  </a:cubicBezTo>
                  <a:cubicBezTo>
                    <a:pt x="1226283" y="-32838"/>
                    <a:pt x="1575288" y="95627"/>
                    <a:pt x="1871296" y="302613"/>
                  </a:cubicBezTo>
                </a:path>
              </a:pathLst>
            </a:custGeom>
            <a:noFill/>
            <a:ln w="1270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9" name="对话气泡: 椭圆形 150"/>
            <p:cNvSpPr/>
            <p:nvPr/>
          </p:nvSpPr>
          <p:spPr>
            <a:xfrm>
              <a:off x="3582941" y="1207069"/>
              <a:ext cx="644887" cy="432074"/>
            </a:xfrm>
            <a:prstGeom prst="wedgeEllipseCallout">
              <a:avLst>
                <a:gd name="adj1" fmla="val 23825"/>
                <a:gd name="adj2" fmla="val 62500"/>
              </a:avLst>
            </a:prstGeom>
            <a:solidFill>
              <a:srgbClr val="FF696A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0" name="对话气泡: 椭圆形 151"/>
            <p:cNvSpPr/>
            <p:nvPr/>
          </p:nvSpPr>
          <p:spPr>
            <a:xfrm>
              <a:off x="4346883" y="1025421"/>
              <a:ext cx="644887" cy="432074"/>
            </a:xfrm>
            <a:prstGeom prst="wedgeEllipseCallout">
              <a:avLst>
                <a:gd name="adj1" fmla="val 23825"/>
                <a:gd name="adj2" fmla="val 62500"/>
              </a:avLst>
            </a:prstGeom>
            <a:solidFill>
              <a:srgbClr val="00828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1" name="对话气泡: 椭圆形 152"/>
            <p:cNvSpPr/>
            <p:nvPr/>
          </p:nvSpPr>
          <p:spPr>
            <a:xfrm flipH="1">
              <a:off x="4516228" y="2218363"/>
              <a:ext cx="494514" cy="331324"/>
            </a:xfrm>
            <a:prstGeom prst="wedgeEllipseCallout">
              <a:avLst>
                <a:gd name="adj1" fmla="val 23825"/>
                <a:gd name="adj2" fmla="val 62500"/>
              </a:avLst>
            </a:prstGeom>
            <a:solidFill>
              <a:srgbClr val="FF696A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2" name="对话气泡: 椭圆形 153"/>
            <p:cNvSpPr/>
            <p:nvPr/>
          </p:nvSpPr>
          <p:spPr>
            <a:xfrm>
              <a:off x="3740069" y="2028230"/>
              <a:ext cx="494514" cy="331324"/>
            </a:xfrm>
            <a:prstGeom prst="wedgeEllipseCallout">
              <a:avLst>
                <a:gd name="adj1" fmla="val 23825"/>
                <a:gd name="adj2" fmla="val 62500"/>
              </a:avLst>
            </a:prstGeom>
            <a:solidFill>
              <a:srgbClr val="00828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3" name="对话气泡: 椭圆形 154"/>
            <p:cNvSpPr/>
            <p:nvPr/>
          </p:nvSpPr>
          <p:spPr>
            <a:xfrm rot="20816932">
              <a:off x="4025621" y="1624705"/>
              <a:ext cx="494514" cy="331324"/>
            </a:xfrm>
            <a:prstGeom prst="wedgeEllipseCallout">
              <a:avLst>
                <a:gd name="adj1" fmla="val 23825"/>
                <a:gd name="adj2" fmla="val 62500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4" name="任意多边形: 形状 155"/>
            <p:cNvSpPr/>
            <p:nvPr/>
          </p:nvSpPr>
          <p:spPr>
            <a:xfrm rot="18307572">
              <a:off x="4072327" y="2134677"/>
              <a:ext cx="1096923" cy="319300"/>
            </a:xfrm>
            <a:custGeom>
              <a:avLst/>
              <a:gdLst>
                <a:gd name="connsiteX0" fmla="*/ 0 w 1951718"/>
                <a:gd name="connsiteY0" fmla="*/ 537327 h 537327"/>
                <a:gd name="connsiteX1" fmla="*/ 914400 w 1951718"/>
                <a:gd name="connsiteY1" fmla="*/ 996 h 537327"/>
                <a:gd name="connsiteX2" fmla="*/ 1890346 w 1951718"/>
                <a:gd name="connsiteY2" fmla="*/ 343896 h 537327"/>
                <a:gd name="connsiteX0-1" fmla="*/ 0 w 1933483"/>
                <a:gd name="connsiteY0-2" fmla="*/ 537951 h 537951"/>
                <a:gd name="connsiteX1-3" fmla="*/ 914400 w 1933483"/>
                <a:gd name="connsiteY1-4" fmla="*/ 1620 h 537951"/>
                <a:gd name="connsiteX2-5" fmla="*/ 1871296 w 1933483"/>
                <a:gd name="connsiteY2-6" fmla="*/ 296895 h 537951"/>
                <a:gd name="connsiteX0-7" fmla="*/ 0 w 1871296"/>
                <a:gd name="connsiteY0-8" fmla="*/ 543669 h 543669"/>
                <a:gd name="connsiteX1-9" fmla="*/ 914400 w 1871296"/>
                <a:gd name="connsiteY1-10" fmla="*/ 7338 h 543669"/>
                <a:gd name="connsiteX2-11" fmla="*/ 1871296 w 1871296"/>
                <a:gd name="connsiteY2-12" fmla="*/ 302613 h 54366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1871296" h="543669">
                  <a:moveTo>
                    <a:pt x="0" y="543669"/>
                  </a:moveTo>
                  <a:cubicBezTo>
                    <a:pt x="299671" y="291623"/>
                    <a:pt x="602517" y="47514"/>
                    <a:pt x="914400" y="7338"/>
                  </a:cubicBezTo>
                  <a:cubicBezTo>
                    <a:pt x="1226283" y="-32838"/>
                    <a:pt x="1575288" y="95627"/>
                    <a:pt x="1871296" y="302613"/>
                  </a:cubicBezTo>
                </a:path>
              </a:pathLst>
            </a:custGeom>
            <a:noFill/>
            <a:ln w="1270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5" name="对话气泡: 椭圆形 156"/>
            <p:cNvSpPr/>
            <p:nvPr/>
          </p:nvSpPr>
          <p:spPr>
            <a:xfrm flipH="1">
              <a:off x="4718423" y="1660268"/>
              <a:ext cx="494514" cy="331324"/>
            </a:xfrm>
            <a:prstGeom prst="wedgeEllipseCallout">
              <a:avLst>
                <a:gd name="adj1" fmla="val 23825"/>
                <a:gd name="adj2" fmla="val 62500"/>
              </a:avLst>
            </a:prstGeom>
            <a:solidFill>
              <a:srgbClr val="00828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6" name="任意多边形: 形状 157"/>
            <p:cNvSpPr/>
            <p:nvPr/>
          </p:nvSpPr>
          <p:spPr bwMode="auto">
            <a:xfrm>
              <a:off x="4587532" y="1134050"/>
              <a:ext cx="175772" cy="209922"/>
            </a:xfrm>
            <a:custGeom>
              <a:avLst/>
              <a:gdLst>
                <a:gd name="connsiteX0" fmla="*/ 132196 w 277813"/>
                <a:gd name="connsiteY0" fmla="*/ 133350 h 331788"/>
                <a:gd name="connsiteX1" fmla="*/ 132196 w 277813"/>
                <a:gd name="connsiteY1" fmla="*/ 152673 h 331788"/>
                <a:gd name="connsiteX2" fmla="*/ 99724 w 277813"/>
                <a:gd name="connsiteY2" fmla="*/ 186167 h 331788"/>
                <a:gd name="connsiteX3" fmla="*/ 134793 w 277813"/>
                <a:gd name="connsiteY3" fmla="*/ 220949 h 331788"/>
                <a:gd name="connsiteX4" fmla="*/ 154276 w 277813"/>
                <a:gd name="connsiteY4" fmla="*/ 237696 h 331788"/>
                <a:gd name="connsiteX5" fmla="*/ 136092 w 277813"/>
                <a:gd name="connsiteY5" fmla="*/ 249290 h 331788"/>
                <a:gd name="connsiteX6" fmla="*/ 104920 w 277813"/>
                <a:gd name="connsiteY6" fmla="*/ 241561 h 331788"/>
                <a:gd name="connsiteX7" fmla="*/ 98425 w 277813"/>
                <a:gd name="connsiteY7" fmla="*/ 263460 h 331788"/>
                <a:gd name="connsiteX8" fmla="*/ 130897 w 277813"/>
                <a:gd name="connsiteY8" fmla="*/ 272478 h 331788"/>
                <a:gd name="connsiteX9" fmla="*/ 130897 w 277813"/>
                <a:gd name="connsiteY9" fmla="*/ 290513 h 331788"/>
                <a:gd name="connsiteX10" fmla="*/ 150380 w 277813"/>
                <a:gd name="connsiteY10" fmla="*/ 290513 h 331788"/>
                <a:gd name="connsiteX11" fmla="*/ 150380 w 277813"/>
                <a:gd name="connsiteY11" fmla="*/ 271190 h 331788"/>
                <a:gd name="connsiteX12" fmla="*/ 184150 w 277813"/>
                <a:gd name="connsiteY12" fmla="*/ 235120 h 331788"/>
                <a:gd name="connsiteX13" fmla="*/ 152978 w 277813"/>
                <a:gd name="connsiteY13" fmla="*/ 199049 h 331788"/>
                <a:gd name="connsiteX14" fmla="*/ 129598 w 277813"/>
                <a:gd name="connsiteY14" fmla="*/ 182303 h 331788"/>
                <a:gd name="connsiteX15" fmla="*/ 146483 w 277813"/>
                <a:gd name="connsiteY15" fmla="*/ 171997 h 331788"/>
                <a:gd name="connsiteX16" fmla="*/ 173759 w 277813"/>
                <a:gd name="connsiteY16" fmla="*/ 178438 h 331788"/>
                <a:gd name="connsiteX17" fmla="*/ 178955 w 277813"/>
                <a:gd name="connsiteY17" fmla="*/ 156538 h 331788"/>
                <a:gd name="connsiteX18" fmla="*/ 151679 w 277813"/>
                <a:gd name="connsiteY18" fmla="*/ 151385 h 331788"/>
                <a:gd name="connsiteX19" fmla="*/ 151679 w 277813"/>
                <a:gd name="connsiteY19" fmla="*/ 133350 h 331788"/>
                <a:gd name="connsiteX20" fmla="*/ 132196 w 277813"/>
                <a:gd name="connsiteY20" fmla="*/ 133350 h 331788"/>
                <a:gd name="connsiteX21" fmla="*/ 136310 w 277813"/>
                <a:gd name="connsiteY21" fmla="*/ 0 h 331788"/>
                <a:gd name="connsiteX22" fmla="*/ 167467 w 277813"/>
                <a:gd name="connsiteY22" fmla="*/ 3888 h 331788"/>
                <a:gd name="connsiteX23" fmla="*/ 158380 w 277813"/>
                <a:gd name="connsiteY23" fmla="*/ 25921 h 331788"/>
                <a:gd name="connsiteX24" fmla="*/ 184343 w 277813"/>
                <a:gd name="connsiteY24" fmla="*/ 6480 h 331788"/>
                <a:gd name="connsiteX25" fmla="*/ 214202 w 277813"/>
                <a:gd name="connsiteY25" fmla="*/ 9072 h 331788"/>
                <a:gd name="connsiteX26" fmla="*/ 188238 w 277813"/>
                <a:gd name="connsiteY26" fmla="*/ 62210 h 331788"/>
                <a:gd name="connsiteX27" fmla="*/ 215500 w 277813"/>
                <a:gd name="connsiteY27" fmla="*/ 62210 h 331788"/>
                <a:gd name="connsiteX28" fmla="*/ 215500 w 277813"/>
                <a:gd name="connsiteY28" fmla="*/ 81651 h 331788"/>
                <a:gd name="connsiteX29" fmla="*/ 183045 w 277813"/>
                <a:gd name="connsiteY29" fmla="*/ 81651 h 331788"/>
                <a:gd name="connsiteX30" fmla="*/ 277813 w 277813"/>
                <a:gd name="connsiteY30" fmla="*/ 243657 h 331788"/>
                <a:gd name="connsiteX31" fmla="*/ 138907 w 277813"/>
                <a:gd name="connsiteY31" fmla="*/ 331788 h 331788"/>
                <a:gd name="connsiteX32" fmla="*/ 0 w 277813"/>
                <a:gd name="connsiteY32" fmla="*/ 243657 h 331788"/>
                <a:gd name="connsiteX33" fmla="*/ 94768 w 277813"/>
                <a:gd name="connsiteY33" fmla="*/ 81651 h 331788"/>
                <a:gd name="connsiteX34" fmla="*/ 68804 w 277813"/>
                <a:gd name="connsiteY34" fmla="*/ 81651 h 331788"/>
                <a:gd name="connsiteX35" fmla="*/ 68804 w 277813"/>
                <a:gd name="connsiteY35" fmla="*/ 60914 h 331788"/>
                <a:gd name="connsiteX36" fmla="*/ 96066 w 277813"/>
                <a:gd name="connsiteY36" fmla="*/ 62210 h 331788"/>
                <a:gd name="connsiteX37" fmla="*/ 66208 w 277813"/>
                <a:gd name="connsiteY37" fmla="*/ 5184 h 331788"/>
                <a:gd name="connsiteX38" fmla="*/ 110347 w 277813"/>
                <a:gd name="connsiteY38" fmla="*/ 6480 h 331788"/>
                <a:gd name="connsiteX39" fmla="*/ 127223 w 277813"/>
                <a:gd name="connsiteY39" fmla="*/ 28513 h 331788"/>
                <a:gd name="connsiteX40" fmla="*/ 136310 w 277813"/>
                <a:gd name="connsiteY40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277813" h="331788">
                  <a:moveTo>
                    <a:pt x="132196" y="133350"/>
                  </a:moveTo>
                  <a:cubicBezTo>
                    <a:pt x="132196" y="133350"/>
                    <a:pt x="132196" y="133350"/>
                    <a:pt x="132196" y="152673"/>
                  </a:cubicBezTo>
                  <a:cubicBezTo>
                    <a:pt x="111414" y="156538"/>
                    <a:pt x="99724" y="169420"/>
                    <a:pt x="99724" y="186167"/>
                  </a:cubicBezTo>
                  <a:cubicBezTo>
                    <a:pt x="99724" y="204202"/>
                    <a:pt x="114012" y="214508"/>
                    <a:pt x="134793" y="220949"/>
                  </a:cubicBezTo>
                  <a:cubicBezTo>
                    <a:pt x="149081" y="226102"/>
                    <a:pt x="154276" y="231255"/>
                    <a:pt x="154276" y="237696"/>
                  </a:cubicBezTo>
                  <a:cubicBezTo>
                    <a:pt x="154276" y="245425"/>
                    <a:pt x="147782" y="249290"/>
                    <a:pt x="136092" y="249290"/>
                  </a:cubicBezTo>
                  <a:cubicBezTo>
                    <a:pt x="124403" y="249290"/>
                    <a:pt x="112713" y="245425"/>
                    <a:pt x="104920" y="241561"/>
                  </a:cubicBezTo>
                  <a:cubicBezTo>
                    <a:pt x="104920" y="241561"/>
                    <a:pt x="104920" y="241561"/>
                    <a:pt x="98425" y="263460"/>
                  </a:cubicBezTo>
                  <a:cubicBezTo>
                    <a:pt x="106218" y="267325"/>
                    <a:pt x="117908" y="271190"/>
                    <a:pt x="130897" y="272478"/>
                  </a:cubicBezTo>
                  <a:cubicBezTo>
                    <a:pt x="130897" y="272478"/>
                    <a:pt x="130897" y="272478"/>
                    <a:pt x="130897" y="290513"/>
                  </a:cubicBezTo>
                  <a:cubicBezTo>
                    <a:pt x="130897" y="290513"/>
                    <a:pt x="130897" y="290513"/>
                    <a:pt x="150380" y="290513"/>
                  </a:cubicBezTo>
                  <a:cubicBezTo>
                    <a:pt x="150380" y="290513"/>
                    <a:pt x="150380" y="290513"/>
                    <a:pt x="150380" y="271190"/>
                  </a:cubicBezTo>
                  <a:cubicBezTo>
                    <a:pt x="172460" y="267325"/>
                    <a:pt x="184150" y="251866"/>
                    <a:pt x="184150" y="235120"/>
                  </a:cubicBezTo>
                  <a:cubicBezTo>
                    <a:pt x="184150" y="218373"/>
                    <a:pt x="175058" y="208067"/>
                    <a:pt x="152978" y="199049"/>
                  </a:cubicBezTo>
                  <a:cubicBezTo>
                    <a:pt x="136092" y="193897"/>
                    <a:pt x="129598" y="188744"/>
                    <a:pt x="129598" y="182303"/>
                  </a:cubicBezTo>
                  <a:cubicBezTo>
                    <a:pt x="129598" y="177150"/>
                    <a:pt x="133495" y="171997"/>
                    <a:pt x="146483" y="171997"/>
                  </a:cubicBezTo>
                  <a:cubicBezTo>
                    <a:pt x="159472" y="171997"/>
                    <a:pt x="168564" y="177150"/>
                    <a:pt x="173759" y="178438"/>
                  </a:cubicBezTo>
                  <a:cubicBezTo>
                    <a:pt x="173759" y="178438"/>
                    <a:pt x="173759" y="178438"/>
                    <a:pt x="178955" y="156538"/>
                  </a:cubicBezTo>
                  <a:cubicBezTo>
                    <a:pt x="172460" y="153962"/>
                    <a:pt x="164667" y="151385"/>
                    <a:pt x="151679" y="151385"/>
                  </a:cubicBezTo>
                  <a:cubicBezTo>
                    <a:pt x="151679" y="151385"/>
                    <a:pt x="151679" y="151385"/>
                    <a:pt x="151679" y="133350"/>
                  </a:cubicBezTo>
                  <a:cubicBezTo>
                    <a:pt x="151679" y="133350"/>
                    <a:pt x="151679" y="133350"/>
                    <a:pt x="132196" y="133350"/>
                  </a:cubicBezTo>
                  <a:close/>
                  <a:moveTo>
                    <a:pt x="136310" y="0"/>
                  </a:moveTo>
                  <a:cubicBezTo>
                    <a:pt x="136310" y="0"/>
                    <a:pt x="136310" y="0"/>
                    <a:pt x="167467" y="3888"/>
                  </a:cubicBezTo>
                  <a:cubicBezTo>
                    <a:pt x="167467" y="3888"/>
                    <a:pt x="167467" y="3888"/>
                    <a:pt x="158380" y="25921"/>
                  </a:cubicBezTo>
                  <a:cubicBezTo>
                    <a:pt x="158380" y="25921"/>
                    <a:pt x="158380" y="25921"/>
                    <a:pt x="184343" y="6480"/>
                  </a:cubicBezTo>
                  <a:cubicBezTo>
                    <a:pt x="184343" y="6480"/>
                    <a:pt x="184343" y="6480"/>
                    <a:pt x="214202" y="9072"/>
                  </a:cubicBezTo>
                  <a:cubicBezTo>
                    <a:pt x="214202" y="9072"/>
                    <a:pt x="214202" y="9072"/>
                    <a:pt x="188238" y="62210"/>
                  </a:cubicBezTo>
                  <a:cubicBezTo>
                    <a:pt x="188238" y="62210"/>
                    <a:pt x="188238" y="62210"/>
                    <a:pt x="215500" y="62210"/>
                  </a:cubicBezTo>
                  <a:cubicBezTo>
                    <a:pt x="215500" y="62210"/>
                    <a:pt x="215500" y="62210"/>
                    <a:pt x="215500" y="81651"/>
                  </a:cubicBezTo>
                  <a:cubicBezTo>
                    <a:pt x="215500" y="81651"/>
                    <a:pt x="215500" y="81651"/>
                    <a:pt x="183045" y="81651"/>
                  </a:cubicBezTo>
                  <a:cubicBezTo>
                    <a:pt x="237569" y="114052"/>
                    <a:pt x="277813" y="198295"/>
                    <a:pt x="277813" y="243657"/>
                  </a:cubicBezTo>
                  <a:cubicBezTo>
                    <a:pt x="277813" y="299387"/>
                    <a:pt x="215500" y="331788"/>
                    <a:pt x="138907" y="331788"/>
                  </a:cubicBezTo>
                  <a:cubicBezTo>
                    <a:pt x="62313" y="331788"/>
                    <a:pt x="0" y="299387"/>
                    <a:pt x="0" y="243657"/>
                  </a:cubicBezTo>
                  <a:cubicBezTo>
                    <a:pt x="0" y="198295"/>
                    <a:pt x="40244" y="114052"/>
                    <a:pt x="94768" y="81651"/>
                  </a:cubicBezTo>
                  <a:cubicBezTo>
                    <a:pt x="94768" y="81651"/>
                    <a:pt x="94768" y="81651"/>
                    <a:pt x="68804" y="81651"/>
                  </a:cubicBezTo>
                  <a:cubicBezTo>
                    <a:pt x="68804" y="81651"/>
                    <a:pt x="68804" y="81651"/>
                    <a:pt x="68804" y="60914"/>
                  </a:cubicBezTo>
                  <a:cubicBezTo>
                    <a:pt x="68804" y="60914"/>
                    <a:pt x="68804" y="60914"/>
                    <a:pt x="96066" y="62210"/>
                  </a:cubicBezTo>
                  <a:cubicBezTo>
                    <a:pt x="96066" y="62210"/>
                    <a:pt x="96066" y="62210"/>
                    <a:pt x="66208" y="5184"/>
                  </a:cubicBezTo>
                  <a:cubicBezTo>
                    <a:pt x="66208" y="5184"/>
                    <a:pt x="66208" y="5184"/>
                    <a:pt x="110347" y="6480"/>
                  </a:cubicBezTo>
                  <a:cubicBezTo>
                    <a:pt x="110347" y="6480"/>
                    <a:pt x="110347" y="6480"/>
                    <a:pt x="127223" y="28513"/>
                  </a:cubicBezTo>
                  <a:cubicBezTo>
                    <a:pt x="127223" y="28513"/>
                    <a:pt x="127223" y="28513"/>
                    <a:pt x="13631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7" name="任意多边形: 形状 158"/>
            <p:cNvSpPr/>
            <p:nvPr/>
          </p:nvSpPr>
          <p:spPr bwMode="auto">
            <a:xfrm>
              <a:off x="4185311" y="1682320"/>
              <a:ext cx="215631" cy="225945"/>
            </a:xfrm>
            <a:custGeom>
              <a:avLst/>
              <a:gdLst>
                <a:gd name="connsiteX0" fmla="*/ 75115 w 321487"/>
                <a:gd name="connsiteY0" fmla="*/ 204009 h 336863"/>
                <a:gd name="connsiteX1" fmla="*/ 94628 w 321487"/>
                <a:gd name="connsiteY1" fmla="*/ 207993 h 336863"/>
                <a:gd name="connsiteX2" fmla="*/ 114472 w 321487"/>
                <a:gd name="connsiteY2" fmla="*/ 225257 h 336863"/>
                <a:gd name="connsiteX3" fmla="*/ 156805 w 321487"/>
                <a:gd name="connsiteY3" fmla="*/ 239866 h 336863"/>
                <a:gd name="connsiteX4" fmla="*/ 170035 w 321487"/>
                <a:gd name="connsiteY4" fmla="*/ 239866 h 336863"/>
                <a:gd name="connsiteX5" fmla="*/ 212368 w 321487"/>
                <a:gd name="connsiteY5" fmla="*/ 225257 h 336863"/>
                <a:gd name="connsiteX6" fmla="*/ 230889 w 321487"/>
                <a:gd name="connsiteY6" fmla="*/ 207993 h 336863"/>
                <a:gd name="connsiteX7" fmla="*/ 269254 w 321487"/>
                <a:gd name="connsiteY7" fmla="*/ 215961 h 336863"/>
                <a:gd name="connsiteX8" fmla="*/ 310264 w 321487"/>
                <a:gd name="connsiteY8" fmla="*/ 286346 h 336863"/>
                <a:gd name="connsiteX9" fmla="*/ 316879 w 321487"/>
                <a:gd name="connsiteY9" fmla="*/ 302282 h 336863"/>
                <a:gd name="connsiteX10" fmla="*/ 319524 w 321487"/>
                <a:gd name="connsiteY10" fmla="*/ 327514 h 336863"/>
                <a:gd name="connsiteX11" fmla="*/ 295712 w 321487"/>
                <a:gd name="connsiteY11" fmla="*/ 336810 h 336863"/>
                <a:gd name="connsiteX12" fmla="*/ 28482 w 321487"/>
                <a:gd name="connsiteY12" fmla="*/ 336810 h 336863"/>
                <a:gd name="connsiteX13" fmla="*/ 2024 w 321487"/>
                <a:gd name="connsiteY13" fmla="*/ 327514 h 336863"/>
                <a:gd name="connsiteX14" fmla="*/ 3347 w 321487"/>
                <a:gd name="connsiteY14" fmla="*/ 302282 h 336863"/>
                <a:gd name="connsiteX15" fmla="*/ 11284 w 321487"/>
                <a:gd name="connsiteY15" fmla="*/ 286346 h 336863"/>
                <a:gd name="connsiteX16" fmla="*/ 53618 w 321487"/>
                <a:gd name="connsiteY16" fmla="*/ 215961 h 336863"/>
                <a:gd name="connsiteX17" fmla="*/ 75115 w 321487"/>
                <a:gd name="connsiteY17" fmla="*/ 204009 h 336863"/>
                <a:gd name="connsiteX18" fmla="*/ 160774 w 321487"/>
                <a:gd name="connsiteY18" fmla="*/ 0 h 336863"/>
                <a:gd name="connsiteX19" fmla="*/ 245706 w 321487"/>
                <a:gd name="connsiteY19" fmla="*/ 100013 h 336863"/>
                <a:gd name="connsiteX20" fmla="*/ 160774 w 321487"/>
                <a:gd name="connsiteY20" fmla="*/ 200026 h 336863"/>
                <a:gd name="connsiteX21" fmla="*/ 75842 w 321487"/>
                <a:gd name="connsiteY21" fmla="*/ 100013 h 336863"/>
                <a:gd name="connsiteX22" fmla="*/ 160774 w 321487"/>
                <a:gd name="connsiteY22" fmla="*/ 0 h 336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321487" h="336863">
                  <a:moveTo>
                    <a:pt x="75115" y="204009"/>
                  </a:moveTo>
                  <a:cubicBezTo>
                    <a:pt x="82391" y="203345"/>
                    <a:pt x="89337" y="205337"/>
                    <a:pt x="94628" y="207993"/>
                  </a:cubicBezTo>
                  <a:cubicBezTo>
                    <a:pt x="101243" y="211977"/>
                    <a:pt x="109180" y="221273"/>
                    <a:pt x="114472" y="225257"/>
                  </a:cubicBezTo>
                  <a:cubicBezTo>
                    <a:pt x="121087" y="231897"/>
                    <a:pt x="134316" y="239866"/>
                    <a:pt x="156805" y="239866"/>
                  </a:cubicBezTo>
                  <a:cubicBezTo>
                    <a:pt x="170035" y="239866"/>
                    <a:pt x="170035" y="239866"/>
                    <a:pt x="170035" y="239866"/>
                  </a:cubicBezTo>
                  <a:cubicBezTo>
                    <a:pt x="191201" y="239866"/>
                    <a:pt x="204431" y="231897"/>
                    <a:pt x="212368" y="225257"/>
                  </a:cubicBezTo>
                  <a:cubicBezTo>
                    <a:pt x="217660" y="221273"/>
                    <a:pt x="224274" y="210649"/>
                    <a:pt x="230889" y="207993"/>
                  </a:cubicBezTo>
                  <a:cubicBezTo>
                    <a:pt x="241472" y="202681"/>
                    <a:pt x="256024" y="200025"/>
                    <a:pt x="269254" y="215961"/>
                  </a:cubicBezTo>
                  <a:cubicBezTo>
                    <a:pt x="291743" y="241194"/>
                    <a:pt x="310264" y="286346"/>
                    <a:pt x="310264" y="286346"/>
                  </a:cubicBezTo>
                  <a:cubicBezTo>
                    <a:pt x="316879" y="302282"/>
                    <a:pt x="316879" y="302282"/>
                    <a:pt x="316879" y="302282"/>
                  </a:cubicBezTo>
                  <a:cubicBezTo>
                    <a:pt x="320847" y="308922"/>
                    <a:pt x="323493" y="320874"/>
                    <a:pt x="319524" y="327514"/>
                  </a:cubicBezTo>
                  <a:cubicBezTo>
                    <a:pt x="311587" y="338138"/>
                    <a:pt x="295712" y="336810"/>
                    <a:pt x="295712" y="336810"/>
                  </a:cubicBezTo>
                  <a:lnTo>
                    <a:pt x="28482" y="336810"/>
                  </a:lnTo>
                  <a:cubicBezTo>
                    <a:pt x="28482" y="336810"/>
                    <a:pt x="9962" y="338138"/>
                    <a:pt x="2024" y="327514"/>
                  </a:cubicBezTo>
                  <a:cubicBezTo>
                    <a:pt x="-1945" y="320874"/>
                    <a:pt x="701" y="308922"/>
                    <a:pt x="3347" y="302282"/>
                  </a:cubicBezTo>
                  <a:cubicBezTo>
                    <a:pt x="11284" y="286346"/>
                    <a:pt x="11284" y="286346"/>
                    <a:pt x="11284" y="286346"/>
                  </a:cubicBezTo>
                  <a:cubicBezTo>
                    <a:pt x="11284" y="286346"/>
                    <a:pt x="31128" y="241194"/>
                    <a:pt x="53618" y="215961"/>
                  </a:cubicBezTo>
                  <a:cubicBezTo>
                    <a:pt x="60233" y="207993"/>
                    <a:pt x="67839" y="204673"/>
                    <a:pt x="75115" y="204009"/>
                  </a:cubicBezTo>
                  <a:close/>
                  <a:moveTo>
                    <a:pt x="160774" y="0"/>
                  </a:moveTo>
                  <a:cubicBezTo>
                    <a:pt x="207681" y="0"/>
                    <a:pt x="245706" y="44777"/>
                    <a:pt x="245706" y="100013"/>
                  </a:cubicBezTo>
                  <a:cubicBezTo>
                    <a:pt x="245706" y="155249"/>
                    <a:pt x="207681" y="200026"/>
                    <a:pt x="160774" y="200026"/>
                  </a:cubicBezTo>
                  <a:cubicBezTo>
                    <a:pt x="113867" y="200026"/>
                    <a:pt x="75842" y="155249"/>
                    <a:pt x="75842" y="100013"/>
                  </a:cubicBezTo>
                  <a:cubicBezTo>
                    <a:pt x="75842" y="44777"/>
                    <a:pt x="113867" y="0"/>
                    <a:pt x="16077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8" name="任意多边形: 形状 159"/>
            <p:cNvSpPr>
              <a:spLocks noChangeAspect="1"/>
            </p:cNvSpPr>
            <p:nvPr/>
          </p:nvSpPr>
          <p:spPr bwMode="auto">
            <a:xfrm>
              <a:off x="4689968" y="2319675"/>
              <a:ext cx="149234" cy="138506"/>
            </a:xfrm>
            <a:custGeom>
              <a:avLst/>
              <a:gdLst>
                <a:gd name="connsiteX0" fmla="*/ 288132 w 338138"/>
                <a:gd name="connsiteY0" fmla="*/ 223343 h 313831"/>
                <a:gd name="connsiteX1" fmla="*/ 279400 w 338138"/>
                <a:gd name="connsiteY1" fmla="*/ 231281 h 313831"/>
                <a:gd name="connsiteX2" fmla="*/ 288132 w 338138"/>
                <a:gd name="connsiteY2" fmla="*/ 239219 h 313831"/>
                <a:gd name="connsiteX3" fmla="*/ 296864 w 338138"/>
                <a:gd name="connsiteY3" fmla="*/ 231281 h 313831"/>
                <a:gd name="connsiteX4" fmla="*/ 288132 w 338138"/>
                <a:gd name="connsiteY4" fmla="*/ 223343 h 313831"/>
                <a:gd name="connsiteX5" fmla="*/ 261938 w 338138"/>
                <a:gd name="connsiteY5" fmla="*/ 223343 h 313831"/>
                <a:gd name="connsiteX6" fmla="*/ 254000 w 338138"/>
                <a:gd name="connsiteY6" fmla="*/ 231281 h 313831"/>
                <a:gd name="connsiteX7" fmla="*/ 261938 w 338138"/>
                <a:gd name="connsiteY7" fmla="*/ 239219 h 313831"/>
                <a:gd name="connsiteX8" fmla="*/ 269876 w 338138"/>
                <a:gd name="connsiteY8" fmla="*/ 231281 h 313831"/>
                <a:gd name="connsiteX9" fmla="*/ 261938 w 338138"/>
                <a:gd name="connsiteY9" fmla="*/ 223343 h 313831"/>
                <a:gd name="connsiteX10" fmla="*/ 116535 w 338138"/>
                <a:gd name="connsiteY10" fmla="*/ 45543 h 313831"/>
                <a:gd name="connsiteX11" fmla="*/ 141773 w 338138"/>
                <a:gd name="connsiteY11" fmla="*/ 88073 h 313831"/>
                <a:gd name="connsiteX12" fmla="*/ 108565 w 338138"/>
                <a:gd name="connsiteY12" fmla="*/ 102693 h 313831"/>
                <a:gd name="connsiteX13" fmla="*/ 87312 w 338138"/>
                <a:gd name="connsiteY13" fmla="*/ 74783 h 313831"/>
                <a:gd name="connsiteX14" fmla="*/ 116535 w 338138"/>
                <a:gd name="connsiteY14" fmla="*/ 45543 h 313831"/>
                <a:gd name="connsiteX15" fmla="*/ 254349 w 338138"/>
                <a:gd name="connsiteY15" fmla="*/ 30428 h 313831"/>
                <a:gd name="connsiteX16" fmla="*/ 275361 w 338138"/>
                <a:gd name="connsiteY16" fmla="*/ 48787 h 313831"/>
                <a:gd name="connsiteX17" fmla="*/ 255662 w 338138"/>
                <a:gd name="connsiteY17" fmla="*/ 85507 h 313831"/>
                <a:gd name="connsiteX18" fmla="*/ 266168 w 338138"/>
                <a:gd name="connsiteY18" fmla="*/ 89441 h 313831"/>
                <a:gd name="connsiteX19" fmla="*/ 289806 w 338138"/>
                <a:gd name="connsiteY19" fmla="*/ 80261 h 313831"/>
                <a:gd name="connsiteX20" fmla="*/ 287180 w 338138"/>
                <a:gd name="connsiteY20" fmla="*/ 109113 h 313831"/>
                <a:gd name="connsiteX21" fmla="*/ 225458 w 338138"/>
                <a:gd name="connsiteY21" fmla="*/ 111735 h 313831"/>
                <a:gd name="connsiteX22" fmla="*/ 92823 w 338138"/>
                <a:gd name="connsiteY22" fmla="*/ 166815 h 313831"/>
                <a:gd name="connsiteX23" fmla="*/ 75751 w 338138"/>
                <a:gd name="connsiteY23" fmla="*/ 127472 h 313831"/>
                <a:gd name="connsiteX24" fmla="*/ 208386 w 338138"/>
                <a:gd name="connsiteY24" fmla="*/ 72393 h 313831"/>
                <a:gd name="connsiteX25" fmla="*/ 242530 w 338138"/>
                <a:gd name="connsiteY25" fmla="*/ 33050 h 313831"/>
                <a:gd name="connsiteX26" fmla="*/ 254349 w 338138"/>
                <a:gd name="connsiteY26" fmla="*/ 30428 h 313831"/>
                <a:gd name="connsiteX27" fmla="*/ 186871 w 338138"/>
                <a:gd name="connsiteY27" fmla="*/ 24906 h 313831"/>
                <a:gd name="connsiteX28" fmla="*/ 231775 w 338138"/>
                <a:gd name="connsiteY28" fmla="*/ 24906 h 313831"/>
                <a:gd name="connsiteX29" fmla="*/ 207282 w 338138"/>
                <a:gd name="connsiteY29" fmla="*/ 48190 h 313831"/>
                <a:gd name="connsiteX30" fmla="*/ 201839 w 338138"/>
                <a:gd name="connsiteY30" fmla="*/ 59831 h 313831"/>
                <a:gd name="connsiteX31" fmla="*/ 184150 w 338138"/>
                <a:gd name="connsiteY31" fmla="*/ 45603 h 313831"/>
                <a:gd name="connsiteX32" fmla="*/ 186871 w 338138"/>
                <a:gd name="connsiteY32" fmla="*/ 24906 h 313831"/>
                <a:gd name="connsiteX33" fmla="*/ 18492 w 338138"/>
                <a:gd name="connsiteY33" fmla="*/ 24906 h 313831"/>
                <a:gd name="connsiteX34" fmla="*/ 43588 w 338138"/>
                <a:gd name="connsiteY34" fmla="*/ 24906 h 313831"/>
                <a:gd name="connsiteX35" fmla="*/ 46230 w 338138"/>
                <a:gd name="connsiteY35" fmla="*/ 46015 h 313831"/>
                <a:gd name="connsiteX36" fmla="*/ 29059 w 338138"/>
                <a:gd name="connsiteY36" fmla="*/ 63166 h 313831"/>
                <a:gd name="connsiteX37" fmla="*/ 31700 w 338138"/>
                <a:gd name="connsiteY37" fmla="*/ 96148 h 313831"/>
                <a:gd name="connsiteX38" fmla="*/ 31700 w 338138"/>
                <a:gd name="connsiteY38" fmla="*/ 206969 h 313831"/>
                <a:gd name="connsiteX39" fmla="*/ 39626 w 338138"/>
                <a:gd name="connsiteY39" fmla="*/ 214884 h 313831"/>
                <a:gd name="connsiteX40" fmla="*/ 298512 w 338138"/>
                <a:gd name="connsiteY40" fmla="*/ 214884 h 313831"/>
                <a:gd name="connsiteX41" fmla="*/ 306438 w 338138"/>
                <a:gd name="connsiteY41" fmla="*/ 206969 h 313831"/>
                <a:gd name="connsiteX42" fmla="*/ 306438 w 338138"/>
                <a:gd name="connsiteY42" fmla="*/ 104064 h 313831"/>
                <a:gd name="connsiteX43" fmla="*/ 306438 w 338138"/>
                <a:gd name="connsiteY43" fmla="*/ 77678 h 313831"/>
                <a:gd name="connsiteX44" fmla="*/ 274737 w 338138"/>
                <a:gd name="connsiteY44" fmla="*/ 61846 h 313831"/>
                <a:gd name="connsiteX45" fmla="*/ 281341 w 338138"/>
                <a:gd name="connsiteY45" fmla="*/ 59208 h 313831"/>
                <a:gd name="connsiteX46" fmla="*/ 280021 w 338138"/>
                <a:gd name="connsiteY46" fmla="*/ 24906 h 313831"/>
                <a:gd name="connsiteX47" fmla="*/ 319646 w 338138"/>
                <a:gd name="connsiteY47" fmla="*/ 24906 h 313831"/>
                <a:gd name="connsiteX48" fmla="*/ 338138 w 338138"/>
                <a:gd name="connsiteY48" fmla="*/ 43376 h 313831"/>
                <a:gd name="connsiteX49" fmla="*/ 338138 w 338138"/>
                <a:gd name="connsiteY49" fmla="*/ 234674 h 313831"/>
                <a:gd name="connsiteX50" fmla="*/ 319646 w 338138"/>
                <a:gd name="connsiteY50" fmla="*/ 251825 h 313831"/>
                <a:gd name="connsiteX51" fmla="*/ 200769 w 338138"/>
                <a:gd name="connsiteY51" fmla="*/ 251825 h 313831"/>
                <a:gd name="connsiteX52" fmla="*/ 216620 w 338138"/>
                <a:gd name="connsiteY52" fmla="*/ 290084 h 313831"/>
                <a:gd name="connsiteX53" fmla="*/ 224545 w 338138"/>
                <a:gd name="connsiteY53" fmla="*/ 290084 h 313831"/>
                <a:gd name="connsiteX54" fmla="*/ 235112 w 338138"/>
                <a:gd name="connsiteY54" fmla="*/ 301958 h 313831"/>
                <a:gd name="connsiteX55" fmla="*/ 224545 w 338138"/>
                <a:gd name="connsiteY55" fmla="*/ 313831 h 313831"/>
                <a:gd name="connsiteX56" fmla="*/ 113593 w 338138"/>
                <a:gd name="connsiteY56" fmla="*/ 313831 h 313831"/>
                <a:gd name="connsiteX57" fmla="*/ 103026 w 338138"/>
                <a:gd name="connsiteY57" fmla="*/ 301958 h 313831"/>
                <a:gd name="connsiteX58" fmla="*/ 113593 w 338138"/>
                <a:gd name="connsiteY58" fmla="*/ 290084 h 313831"/>
                <a:gd name="connsiteX59" fmla="*/ 121518 w 338138"/>
                <a:gd name="connsiteY59" fmla="*/ 290084 h 313831"/>
                <a:gd name="connsiteX60" fmla="*/ 137369 w 338138"/>
                <a:gd name="connsiteY60" fmla="*/ 251825 h 313831"/>
                <a:gd name="connsiteX61" fmla="*/ 18492 w 338138"/>
                <a:gd name="connsiteY61" fmla="*/ 251825 h 313831"/>
                <a:gd name="connsiteX62" fmla="*/ 0 w 338138"/>
                <a:gd name="connsiteY62" fmla="*/ 234674 h 313831"/>
                <a:gd name="connsiteX63" fmla="*/ 0 w 338138"/>
                <a:gd name="connsiteY63" fmla="*/ 43376 h 313831"/>
                <a:gd name="connsiteX64" fmla="*/ 18492 w 338138"/>
                <a:gd name="connsiteY64" fmla="*/ 24906 h 313831"/>
                <a:gd name="connsiteX65" fmla="*/ 109666 w 338138"/>
                <a:gd name="connsiteY65" fmla="*/ 1 h 313831"/>
                <a:gd name="connsiteX66" fmla="*/ 126932 w 338138"/>
                <a:gd name="connsiteY66" fmla="*/ 267 h 313831"/>
                <a:gd name="connsiteX67" fmla="*/ 133580 w 338138"/>
                <a:gd name="connsiteY67" fmla="*/ 18637 h 313831"/>
                <a:gd name="connsiteX68" fmla="*/ 144218 w 338138"/>
                <a:gd name="connsiteY68" fmla="*/ 22573 h 313831"/>
                <a:gd name="connsiteX69" fmla="*/ 177460 w 338138"/>
                <a:gd name="connsiteY69" fmla="*/ 29134 h 313831"/>
                <a:gd name="connsiteX70" fmla="*/ 168152 w 338138"/>
                <a:gd name="connsiteY70" fmla="*/ 47504 h 313831"/>
                <a:gd name="connsiteX71" fmla="*/ 173471 w 338138"/>
                <a:gd name="connsiteY71" fmla="*/ 58001 h 313831"/>
                <a:gd name="connsiteX72" fmla="*/ 192087 w 338138"/>
                <a:gd name="connsiteY72" fmla="*/ 67186 h 313831"/>
                <a:gd name="connsiteX73" fmla="*/ 154855 w 338138"/>
                <a:gd name="connsiteY73" fmla="*/ 82931 h 313831"/>
                <a:gd name="connsiteX74" fmla="*/ 116294 w 338138"/>
                <a:gd name="connsiteY74" fmla="*/ 35695 h 313831"/>
                <a:gd name="connsiteX75" fmla="*/ 76403 w 338138"/>
                <a:gd name="connsiteY75" fmla="*/ 75059 h 313831"/>
                <a:gd name="connsiteX76" fmla="*/ 93689 w 338138"/>
                <a:gd name="connsiteY76" fmla="*/ 107862 h 313831"/>
                <a:gd name="connsiteX77" fmla="*/ 59117 w 338138"/>
                <a:gd name="connsiteY77" fmla="*/ 124919 h 313831"/>
                <a:gd name="connsiteX78" fmla="*/ 63106 w 338138"/>
                <a:gd name="connsiteY78" fmla="*/ 102613 h 313831"/>
                <a:gd name="connsiteX79" fmla="*/ 59117 w 338138"/>
                <a:gd name="connsiteY79" fmla="*/ 92116 h 313831"/>
                <a:gd name="connsiteX80" fmla="*/ 40501 w 338138"/>
                <a:gd name="connsiteY80" fmla="*/ 63249 h 313831"/>
                <a:gd name="connsiteX81" fmla="*/ 59117 w 338138"/>
                <a:gd name="connsiteY81" fmla="*/ 58001 h 313831"/>
                <a:gd name="connsiteX82" fmla="*/ 63106 w 338138"/>
                <a:gd name="connsiteY82" fmla="*/ 47504 h 313831"/>
                <a:gd name="connsiteX83" fmla="*/ 69755 w 338138"/>
                <a:gd name="connsiteY83" fmla="*/ 14700 h 313831"/>
                <a:gd name="connsiteX84" fmla="*/ 88370 w 338138"/>
                <a:gd name="connsiteY84" fmla="*/ 22573 h 313831"/>
                <a:gd name="connsiteX85" fmla="*/ 99008 w 338138"/>
                <a:gd name="connsiteY85" fmla="*/ 18637 h 313831"/>
                <a:gd name="connsiteX86" fmla="*/ 109666 w 338138"/>
                <a:gd name="connsiteY86" fmla="*/ 1 h 313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338138" h="313831">
                  <a:moveTo>
                    <a:pt x="288132" y="223343"/>
                  </a:moveTo>
                  <a:cubicBezTo>
                    <a:pt x="283309" y="223343"/>
                    <a:pt x="279400" y="226897"/>
                    <a:pt x="279400" y="231281"/>
                  </a:cubicBezTo>
                  <a:cubicBezTo>
                    <a:pt x="279400" y="235665"/>
                    <a:pt x="283309" y="239219"/>
                    <a:pt x="288132" y="239219"/>
                  </a:cubicBezTo>
                  <a:cubicBezTo>
                    <a:pt x="292955" y="239219"/>
                    <a:pt x="296864" y="235665"/>
                    <a:pt x="296864" y="231281"/>
                  </a:cubicBezTo>
                  <a:cubicBezTo>
                    <a:pt x="296864" y="226897"/>
                    <a:pt x="292955" y="223343"/>
                    <a:pt x="288132" y="223343"/>
                  </a:cubicBezTo>
                  <a:close/>
                  <a:moveTo>
                    <a:pt x="261938" y="223343"/>
                  </a:moveTo>
                  <a:cubicBezTo>
                    <a:pt x="257554" y="223343"/>
                    <a:pt x="254000" y="226897"/>
                    <a:pt x="254000" y="231281"/>
                  </a:cubicBezTo>
                  <a:cubicBezTo>
                    <a:pt x="254000" y="235665"/>
                    <a:pt x="257554" y="239219"/>
                    <a:pt x="261938" y="239219"/>
                  </a:cubicBezTo>
                  <a:cubicBezTo>
                    <a:pt x="266322" y="239219"/>
                    <a:pt x="269876" y="235665"/>
                    <a:pt x="269876" y="231281"/>
                  </a:cubicBezTo>
                  <a:cubicBezTo>
                    <a:pt x="269876" y="226897"/>
                    <a:pt x="266322" y="223343"/>
                    <a:pt x="261938" y="223343"/>
                  </a:cubicBezTo>
                  <a:close/>
                  <a:moveTo>
                    <a:pt x="116535" y="45543"/>
                  </a:moveTo>
                  <a:cubicBezTo>
                    <a:pt x="137788" y="45543"/>
                    <a:pt x="152400" y="68137"/>
                    <a:pt x="141773" y="88073"/>
                  </a:cubicBezTo>
                  <a:cubicBezTo>
                    <a:pt x="141773" y="88073"/>
                    <a:pt x="141773" y="88073"/>
                    <a:pt x="108565" y="102693"/>
                  </a:cubicBezTo>
                  <a:cubicBezTo>
                    <a:pt x="96610" y="98706"/>
                    <a:pt x="87312" y="88073"/>
                    <a:pt x="87312" y="74783"/>
                  </a:cubicBezTo>
                  <a:cubicBezTo>
                    <a:pt x="87312" y="58834"/>
                    <a:pt x="100595" y="45543"/>
                    <a:pt x="116535" y="45543"/>
                  </a:cubicBezTo>
                  <a:close/>
                  <a:moveTo>
                    <a:pt x="254349" y="30428"/>
                  </a:moveTo>
                  <a:cubicBezTo>
                    <a:pt x="271421" y="26493"/>
                    <a:pt x="284553" y="44853"/>
                    <a:pt x="275361" y="48787"/>
                  </a:cubicBezTo>
                  <a:cubicBezTo>
                    <a:pt x="242530" y="63213"/>
                    <a:pt x="243843" y="57967"/>
                    <a:pt x="255662" y="85507"/>
                  </a:cubicBezTo>
                  <a:cubicBezTo>
                    <a:pt x="256976" y="89441"/>
                    <a:pt x="262228" y="92064"/>
                    <a:pt x="266168" y="89441"/>
                  </a:cubicBezTo>
                  <a:cubicBezTo>
                    <a:pt x="266168" y="89441"/>
                    <a:pt x="266168" y="89441"/>
                    <a:pt x="289806" y="80261"/>
                  </a:cubicBezTo>
                  <a:cubicBezTo>
                    <a:pt x="297685" y="76327"/>
                    <a:pt x="301625" y="99933"/>
                    <a:pt x="287180" y="109113"/>
                  </a:cubicBezTo>
                  <a:cubicBezTo>
                    <a:pt x="260915" y="124850"/>
                    <a:pt x="259602" y="123538"/>
                    <a:pt x="225458" y="111735"/>
                  </a:cubicBezTo>
                  <a:cubicBezTo>
                    <a:pt x="225458" y="111735"/>
                    <a:pt x="225458" y="111735"/>
                    <a:pt x="92823" y="166815"/>
                  </a:cubicBezTo>
                  <a:cubicBezTo>
                    <a:pt x="66559" y="177306"/>
                    <a:pt x="50800" y="137964"/>
                    <a:pt x="75751" y="127472"/>
                  </a:cubicBezTo>
                  <a:cubicBezTo>
                    <a:pt x="75751" y="127472"/>
                    <a:pt x="75751" y="127472"/>
                    <a:pt x="208386" y="72393"/>
                  </a:cubicBezTo>
                  <a:cubicBezTo>
                    <a:pt x="217579" y="54033"/>
                    <a:pt x="222832" y="38296"/>
                    <a:pt x="242530" y="33050"/>
                  </a:cubicBezTo>
                  <a:cubicBezTo>
                    <a:pt x="242530" y="33050"/>
                    <a:pt x="242530" y="33050"/>
                    <a:pt x="254349" y="30428"/>
                  </a:cubicBezTo>
                  <a:close/>
                  <a:moveTo>
                    <a:pt x="186871" y="24906"/>
                  </a:moveTo>
                  <a:cubicBezTo>
                    <a:pt x="186871" y="24906"/>
                    <a:pt x="186871" y="24906"/>
                    <a:pt x="231775" y="24906"/>
                  </a:cubicBezTo>
                  <a:cubicBezTo>
                    <a:pt x="220889" y="30080"/>
                    <a:pt x="212725" y="37841"/>
                    <a:pt x="207282" y="48190"/>
                  </a:cubicBezTo>
                  <a:cubicBezTo>
                    <a:pt x="207282" y="48190"/>
                    <a:pt x="207282" y="48190"/>
                    <a:pt x="201839" y="59831"/>
                  </a:cubicBezTo>
                  <a:cubicBezTo>
                    <a:pt x="200479" y="52070"/>
                    <a:pt x="193675" y="45603"/>
                    <a:pt x="184150" y="45603"/>
                  </a:cubicBezTo>
                  <a:cubicBezTo>
                    <a:pt x="190954" y="39135"/>
                    <a:pt x="190954" y="31374"/>
                    <a:pt x="186871" y="24906"/>
                  </a:cubicBezTo>
                  <a:close/>
                  <a:moveTo>
                    <a:pt x="18492" y="24906"/>
                  </a:moveTo>
                  <a:cubicBezTo>
                    <a:pt x="18492" y="24906"/>
                    <a:pt x="18492" y="24906"/>
                    <a:pt x="43588" y="24906"/>
                  </a:cubicBezTo>
                  <a:cubicBezTo>
                    <a:pt x="39626" y="32822"/>
                    <a:pt x="40946" y="40738"/>
                    <a:pt x="46230" y="46015"/>
                  </a:cubicBezTo>
                  <a:cubicBezTo>
                    <a:pt x="36984" y="46015"/>
                    <a:pt x="29059" y="53931"/>
                    <a:pt x="29059" y="63166"/>
                  </a:cubicBezTo>
                  <a:cubicBezTo>
                    <a:pt x="29059" y="82955"/>
                    <a:pt x="27738" y="89552"/>
                    <a:pt x="31700" y="96148"/>
                  </a:cubicBezTo>
                  <a:cubicBezTo>
                    <a:pt x="31700" y="96148"/>
                    <a:pt x="31700" y="96148"/>
                    <a:pt x="31700" y="206969"/>
                  </a:cubicBezTo>
                  <a:cubicBezTo>
                    <a:pt x="31700" y="210926"/>
                    <a:pt x="35663" y="214884"/>
                    <a:pt x="39626" y="214884"/>
                  </a:cubicBezTo>
                  <a:cubicBezTo>
                    <a:pt x="39626" y="214884"/>
                    <a:pt x="39626" y="214884"/>
                    <a:pt x="298512" y="214884"/>
                  </a:cubicBezTo>
                  <a:cubicBezTo>
                    <a:pt x="302475" y="214884"/>
                    <a:pt x="306438" y="210926"/>
                    <a:pt x="306438" y="206969"/>
                  </a:cubicBezTo>
                  <a:cubicBezTo>
                    <a:pt x="306438" y="206969"/>
                    <a:pt x="306438" y="206969"/>
                    <a:pt x="306438" y="104064"/>
                  </a:cubicBezTo>
                  <a:cubicBezTo>
                    <a:pt x="309079" y="96148"/>
                    <a:pt x="310400" y="86913"/>
                    <a:pt x="306438" y="77678"/>
                  </a:cubicBezTo>
                  <a:cubicBezTo>
                    <a:pt x="306438" y="59208"/>
                    <a:pt x="306438" y="61846"/>
                    <a:pt x="274737" y="61846"/>
                  </a:cubicBezTo>
                  <a:cubicBezTo>
                    <a:pt x="274737" y="61846"/>
                    <a:pt x="274737" y="61846"/>
                    <a:pt x="281341" y="59208"/>
                  </a:cubicBezTo>
                  <a:cubicBezTo>
                    <a:pt x="293229" y="53931"/>
                    <a:pt x="294550" y="38099"/>
                    <a:pt x="280021" y="24906"/>
                  </a:cubicBezTo>
                  <a:cubicBezTo>
                    <a:pt x="280021" y="24906"/>
                    <a:pt x="280021" y="24906"/>
                    <a:pt x="319646" y="24906"/>
                  </a:cubicBezTo>
                  <a:cubicBezTo>
                    <a:pt x="330213" y="24906"/>
                    <a:pt x="338138" y="34141"/>
                    <a:pt x="338138" y="43376"/>
                  </a:cubicBezTo>
                  <a:cubicBezTo>
                    <a:pt x="338138" y="43376"/>
                    <a:pt x="338138" y="43376"/>
                    <a:pt x="338138" y="234674"/>
                  </a:cubicBezTo>
                  <a:cubicBezTo>
                    <a:pt x="338138" y="243909"/>
                    <a:pt x="330213" y="251825"/>
                    <a:pt x="319646" y="251825"/>
                  </a:cubicBezTo>
                  <a:cubicBezTo>
                    <a:pt x="319646" y="251825"/>
                    <a:pt x="319646" y="251825"/>
                    <a:pt x="200769" y="251825"/>
                  </a:cubicBezTo>
                  <a:cubicBezTo>
                    <a:pt x="200769" y="251825"/>
                    <a:pt x="200769" y="251825"/>
                    <a:pt x="216620" y="290084"/>
                  </a:cubicBezTo>
                  <a:cubicBezTo>
                    <a:pt x="216620" y="290084"/>
                    <a:pt x="216620" y="290084"/>
                    <a:pt x="224545" y="290084"/>
                  </a:cubicBezTo>
                  <a:cubicBezTo>
                    <a:pt x="229828" y="290084"/>
                    <a:pt x="235112" y="295361"/>
                    <a:pt x="235112" y="301958"/>
                  </a:cubicBezTo>
                  <a:cubicBezTo>
                    <a:pt x="235112" y="308554"/>
                    <a:pt x="229828" y="313831"/>
                    <a:pt x="224545" y="313831"/>
                  </a:cubicBezTo>
                  <a:cubicBezTo>
                    <a:pt x="224545" y="313831"/>
                    <a:pt x="224545" y="313831"/>
                    <a:pt x="113593" y="313831"/>
                  </a:cubicBezTo>
                  <a:cubicBezTo>
                    <a:pt x="108310" y="313831"/>
                    <a:pt x="103026" y="308554"/>
                    <a:pt x="103026" y="301958"/>
                  </a:cubicBezTo>
                  <a:cubicBezTo>
                    <a:pt x="103026" y="295361"/>
                    <a:pt x="108310" y="290084"/>
                    <a:pt x="113593" y="290084"/>
                  </a:cubicBezTo>
                  <a:cubicBezTo>
                    <a:pt x="113593" y="290084"/>
                    <a:pt x="113593" y="290084"/>
                    <a:pt x="121518" y="290084"/>
                  </a:cubicBezTo>
                  <a:cubicBezTo>
                    <a:pt x="121518" y="290084"/>
                    <a:pt x="121518" y="290084"/>
                    <a:pt x="137369" y="251825"/>
                  </a:cubicBezTo>
                  <a:cubicBezTo>
                    <a:pt x="137369" y="251825"/>
                    <a:pt x="137369" y="251825"/>
                    <a:pt x="18492" y="251825"/>
                  </a:cubicBezTo>
                  <a:cubicBezTo>
                    <a:pt x="7925" y="251825"/>
                    <a:pt x="0" y="243909"/>
                    <a:pt x="0" y="234674"/>
                  </a:cubicBezTo>
                  <a:cubicBezTo>
                    <a:pt x="0" y="234674"/>
                    <a:pt x="0" y="234674"/>
                    <a:pt x="0" y="43376"/>
                  </a:cubicBezTo>
                  <a:cubicBezTo>
                    <a:pt x="0" y="34141"/>
                    <a:pt x="7925" y="24906"/>
                    <a:pt x="18492" y="24906"/>
                  </a:cubicBezTo>
                  <a:close/>
                  <a:moveTo>
                    <a:pt x="109666" y="1"/>
                  </a:moveTo>
                  <a:cubicBezTo>
                    <a:pt x="113718" y="21"/>
                    <a:pt x="119286" y="267"/>
                    <a:pt x="126932" y="267"/>
                  </a:cubicBezTo>
                  <a:cubicBezTo>
                    <a:pt x="134910" y="267"/>
                    <a:pt x="133580" y="10764"/>
                    <a:pt x="133580" y="18637"/>
                  </a:cubicBezTo>
                  <a:cubicBezTo>
                    <a:pt x="137569" y="19949"/>
                    <a:pt x="140229" y="21261"/>
                    <a:pt x="144218" y="22573"/>
                  </a:cubicBezTo>
                  <a:cubicBezTo>
                    <a:pt x="158845" y="6828"/>
                    <a:pt x="154855" y="8140"/>
                    <a:pt x="177460" y="29134"/>
                  </a:cubicBezTo>
                  <a:cubicBezTo>
                    <a:pt x="182779" y="35695"/>
                    <a:pt x="174801" y="40943"/>
                    <a:pt x="168152" y="47504"/>
                  </a:cubicBezTo>
                  <a:cubicBezTo>
                    <a:pt x="170812" y="50128"/>
                    <a:pt x="172142" y="54065"/>
                    <a:pt x="173471" y="58001"/>
                  </a:cubicBezTo>
                  <a:cubicBezTo>
                    <a:pt x="188098" y="58001"/>
                    <a:pt x="192087" y="55377"/>
                    <a:pt x="192087" y="67186"/>
                  </a:cubicBezTo>
                  <a:cubicBezTo>
                    <a:pt x="192087" y="67186"/>
                    <a:pt x="192087" y="67186"/>
                    <a:pt x="154855" y="82931"/>
                  </a:cubicBezTo>
                  <a:cubicBezTo>
                    <a:pt x="160174" y="58001"/>
                    <a:pt x="140229" y="35695"/>
                    <a:pt x="116294" y="35695"/>
                  </a:cubicBezTo>
                  <a:cubicBezTo>
                    <a:pt x="93689" y="35695"/>
                    <a:pt x="76403" y="52753"/>
                    <a:pt x="76403" y="75059"/>
                  </a:cubicBezTo>
                  <a:cubicBezTo>
                    <a:pt x="76403" y="88180"/>
                    <a:pt x="83052" y="101301"/>
                    <a:pt x="93689" y="107862"/>
                  </a:cubicBezTo>
                  <a:cubicBezTo>
                    <a:pt x="73744" y="117047"/>
                    <a:pt x="67095" y="118359"/>
                    <a:pt x="59117" y="124919"/>
                  </a:cubicBezTo>
                  <a:cubicBezTo>
                    <a:pt x="48479" y="114422"/>
                    <a:pt x="49809" y="115734"/>
                    <a:pt x="63106" y="102613"/>
                  </a:cubicBezTo>
                  <a:cubicBezTo>
                    <a:pt x="61776" y="98677"/>
                    <a:pt x="60447" y="96053"/>
                    <a:pt x="59117" y="92116"/>
                  </a:cubicBezTo>
                  <a:cubicBezTo>
                    <a:pt x="36512" y="92116"/>
                    <a:pt x="40501" y="94740"/>
                    <a:pt x="40501" y="63249"/>
                  </a:cubicBezTo>
                  <a:cubicBezTo>
                    <a:pt x="40501" y="55377"/>
                    <a:pt x="51139" y="58001"/>
                    <a:pt x="59117" y="58001"/>
                  </a:cubicBezTo>
                  <a:cubicBezTo>
                    <a:pt x="60447" y="54065"/>
                    <a:pt x="61776" y="50128"/>
                    <a:pt x="63106" y="47504"/>
                  </a:cubicBezTo>
                  <a:cubicBezTo>
                    <a:pt x="47150" y="31759"/>
                    <a:pt x="48479" y="35695"/>
                    <a:pt x="69755" y="14700"/>
                  </a:cubicBezTo>
                  <a:cubicBezTo>
                    <a:pt x="76403" y="8140"/>
                    <a:pt x="81722" y="17325"/>
                    <a:pt x="88370" y="22573"/>
                  </a:cubicBezTo>
                  <a:cubicBezTo>
                    <a:pt x="91030" y="21261"/>
                    <a:pt x="95019" y="19949"/>
                    <a:pt x="99008" y="18637"/>
                  </a:cubicBezTo>
                  <a:cubicBezTo>
                    <a:pt x="99008" y="1907"/>
                    <a:pt x="97512" y="-61"/>
                    <a:pt x="109666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9" name="任意多边形: 形状 160"/>
            <p:cNvSpPr/>
            <p:nvPr/>
          </p:nvSpPr>
          <p:spPr bwMode="auto">
            <a:xfrm>
              <a:off x="4866375" y="1725706"/>
              <a:ext cx="197621" cy="218100"/>
            </a:xfrm>
            <a:custGeom>
              <a:avLst/>
              <a:gdLst>
                <a:gd name="connsiteX0" fmla="*/ 89804 w 306388"/>
                <a:gd name="connsiteY0" fmla="*/ 211138 h 338138"/>
                <a:gd name="connsiteX1" fmla="*/ 125461 w 306388"/>
                <a:gd name="connsiteY1" fmla="*/ 283898 h 338138"/>
                <a:gd name="connsiteX2" fmla="*/ 142629 w 306388"/>
                <a:gd name="connsiteY2" fmla="*/ 234951 h 338138"/>
                <a:gd name="connsiteX3" fmla="*/ 153194 w 306388"/>
                <a:gd name="connsiteY3" fmla="*/ 236273 h 338138"/>
                <a:gd name="connsiteX4" fmla="*/ 163759 w 306388"/>
                <a:gd name="connsiteY4" fmla="*/ 234951 h 338138"/>
                <a:gd name="connsiteX5" fmla="*/ 180928 w 306388"/>
                <a:gd name="connsiteY5" fmla="*/ 281253 h 338138"/>
                <a:gd name="connsiteX6" fmla="*/ 213944 w 306388"/>
                <a:gd name="connsiteY6" fmla="*/ 211138 h 338138"/>
                <a:gd name="connsiteX7" fmla="*/ 265448 w 306388"/>
                <a:gd name="connsiteY7" fmla="*/ 234951 h 338138"/>
                <a:gd name="connsiteX8" fmla="*/ 306388 w 306388"/>
                <a:gd name="connsiteY8" fmla="*/ 293159 h 338138"/>
                <a:gd name="connsiteX9" fmla="*/ 306388 w 306388"/>
                <a:gd name="connsiteY9" fmla="*/ 338138 h 338138"/>
                <a:gd name="connsiteX10" fmla="*/ 0 w 306388"/>
                <a:gd name="connsiteY10" fmla="*/ 338138 h 338138"/>
                <a:gd name="connsiteX11" fmla="*/ 0 w 306388"/>
                <a:gd name="connsiteY11" fmla="*/ 293159 h 338138"/>
                <a:gd name="connsiteX12" fmla="*/ 40940 w 306388"/>
                <a:gd name="connsiteY12" fmla="*/ 234951 h 338138"/>
                <a:gd name="connsiteX13" fmla="*/ 89804 w 306388"/>
                <a:gd name="connsiteY13" fmla="*/ 211138 h 338138"/>
                <a:gd name="connsiteX14" fmla="*/ 153194 w 306388"/>
                <a:gd name="connsiteY14" fmla="*/ 11113 h 338138"/>
                <a:gd name="connsiteX15" fmla="*/ 63500 w 306388"/>
                <a:gd name="connsiteY15" fmla="*/ 86287 h 338138"/>
                <a:gd name="connsiteX16" fmla="*/ 64819 w 306388"/>
                <a:gd name="connsiteY16" fmla="*/ 87606 h 338138"/>
                <a:gd name="connsiteX17" fmla="*/ 67457 w 306388"/>
                <a:gd name="connsiteY17" fmla="*/ 88925 h 338138"/>
                <a:gd name="connsiteX18" fmla="*/ 74052 w 306388"/>
                <a:gd name="connsiteY18" fmla="*/ 96838 h 338138"/>
                <a:gd name="connsiteX19" fmla="*/ 153194 w 306388"/>
                <a:gd name="connsiteY19" fmla="*/ 30896 h 338138"/>
                <a:gd name="connsiteX20" fmla="*/ 231017 w 306388"/>
                <a:gd name="connsiteY20" fmla="*/ 96838 h 338138"/>
                <a:gd name="connsiteX21" fmla="*/ 242888 w 306388"/>
                <a:gd name="connsiteY21" fmla="*/ 87606 h 338138"/>
                <a:gd name="connsiteX22" fmla="*/ 153194 w 306388"/>
                <a:gd name="connsiteY22" fmla="*/ 11113 h 338138"/>
                <a:gd name="connsiteX23" fmla="*/ 153987 w 306388"/>
                <a:gd name="connsiteY23" fmla="*/ 0 h 338138"/>
                <a:gd name="connsiteX24" fmla="*/ 254038 w 306388"/>
                <a:gd name="connsiteY24" fmla="*/ 89535 h 338138"/>
                <a:gd name="connsiteX25" fmla="*/ 261937 w 306388"/>
                <a:gd name="connsiteY25" fmla="*/ 102702 h 338138"/>
                <a:gd name="connsiteX26" fmla="*/ 261937 w 306388"/>
                <a:gd name="connsiteY26" fmla="*/ 135620 h 338138"/>
                <a:gd name="connsiteX27" fmla="*/ 246140 w 306388"/>
                <a:gd name="connsiteY27" fmla="*/ 150103 h 338138"/>
                <a:gd name="connsiteX28" fmla="*/ 230342 w 306388"/>
                <a:gd name="connsiteY28" fmla="*/ 135620 h 338138"/>
                <a:gd name="connsiteX29" fmla="*/ 230342 w 306388"/>
                <a:gd name="connsiteY29" fmla="*/ 127719 h 338138"/>
                <a:gd name="connsiteX30" fmla="*/ 153987 w 306388"/>
                <a:gd name="connsiteY30" fmla="*/ 210671 h 338138"/>
                <a:gd name="connsiteX31" fmla="*/ 77632 w 306388"/>
                <a:gd name="connsiteY31" fmla="*/ 127719 h 338138"/>
                <a:gd name="connsiteX32" fmla="*/ 77632 w 306388"/>
                <a:gd name="connsiteY32" fmla="*/ 135620 h 338138"/>
                <a:gd name="connsiteX33" fmla="*/ 65784 w 306388"/>
                <a:gd name="connsiteY33" fmla="*/ 150103 h 338138"/>
                <a:gd name="connsiteX34" fmla="*/ 105278 w 306388"/>
                <a:gd name="connsiteY34" fmla="*/ 201454 h 338138"/>
                <a:gd name="connsiteX35" fmla="*/ 117126 w 306388"/>
                <a:gd name="connsiteY35" fmla="*/ 202771 h 338138"/>
                <a:gd name="connsiteX36" fmla="*/ 125025 w 306388"/>
                <a:gd name="connsiteY36" fmla="*/ 218571 h 338138"/>
                <a:gd name="connsiteX37" fmla="*/ 107911 w 306388"/>
                <a:gd name="connsiteY37" fmla="*/ 219888 h 338138"/>
                <a:gd name="connsiteX38" fmla="*/ 100012 w 306388"/>
                <a:gd name="connsiteY38" fmla="*/ 209354 h 338138"/>
                <a:gd name="connsiteX39" fmla="*/ 56568 w 306388"/>
                <a:gd name="connsiteY39" fmla="*/ 150103 h 338138"/>
                <a:gd name="connsiteX40" fmla="*/ 46037 w 306388"/>
                <a:gd name="connsiteY40" fmla="*/ 135620 h 338138"/>
                <a:gd name="connsiteX41" fmla="*/ 46037 w 306388"/>
                <a:gd name="connsiteY41" fmla="*/ 102702 h 338138"/>
                <a:gd name="connsiteX42" fmla="*/ 53936 w 306388"/>
                <a:gd name="connsiteY42" fmla="*/ 89535 h 338138"/>
                <a:gd name="connsiteX43" fmla="*/ 153987 w 306388"/>
                <a:gd name="connsiteY43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306388" h="338138">
                  <a:moveTo>
                    <a:pt x="89804" y="211138"/>
                  </a:moveTo>
                  <a:cubicBezTo>
                    <a:pt x="125461" y="283898"/>
                    <a:pt x="125461" y="283898"/>
                    <a:pt x="125461" y="283898"/>
                  </a:cubicBezTo>
                  <a:cubicBezTo>
                    <a:pt x="142629" y="234951"/>
                    <a:pt x="142629" y="234951"/>
                    <a:pt x="142629" y="234951"/>
                  </a:cubicBezTo>
                  <a:cubicBezTo>
                    <a:pt x="146591" y="236273"/>
                    <a:pt x="149232" y="236273"/>
                    <a:pt x="153194" y="236273"/>
                  </a:cubicBezTo>
                  <a:cubicBezTo>
                    <a:pt x="157156" y="236273"/>
                    <a:pt x="159797" y="236273"/>
                    <a:pt x="163759" y="234951"/>
                  </a:cubicBezTo>
                  <a:cubicBezTo>
                    <a:pt x="180928" y="281253"/>
                    <a:pt x="180928" y="281253"/>
                    <a:pt x="180928" y="281253"/>
                  </a:cubicBezTo>
                  <a:cubicBezTo>
                    <a:pt x="213944" y="211138"/>
                    <a:pt x="213944" y="211138"/>
                    <a:pt x="213944" y="211138"/>
                  </a:cubicBezTo>
                  <a:cubicBezTo>
                    <a:pt x="265448" y="234951"/>
                    <a:pt x="265448" y="234951"/>
                    <a:pt x="265448" y="234951"/>
                  </a:cubicBezTo>
                  <a:cubicBezTo>
                    <a:pt x="287899" y="245534"/>
                    <a:pt x="306388" y="271992"/>
                    <a:pt x="306388" y="293159"/>
                  </a:cubicBezTo>
                  <a:cubicBezTo>
                    <a:pt x="306388" y="338138"/>
                    <a:pt x="306388" y="338138"/>
                    <a:pt x="306388" y="338138"/>
                  </a:cubicBezTo>
                  <a:cubicBezTo>
                    <a:pt x="0" y="338138"/>
                    <a:pt x="0" y="338138"/>
                    <a:pt x="0" y="338138"/>
                  </a:cubicBezTo>
                  <a:cubicBezTo>
                    <a:pt x="0" y="293159"/>
                    <a:pt x="0" y="293159"/>
                    <a:pt x="0" y="293159"/>
                  </a:cubicBezTo>
                  <a:cubicBezTo>
                    <a:pt x="0" y="271992"/>
                    <a:pt x="18489" y="245534"/>
                    <a:pt x="40940" y="234951"/>
                  </a:cubicBezTo>
                  <a:cubicBezTo>
                    <a:pt x="89804" y="211138"/>
                    <a:pt x="89804" y="211138"/>
                    <a:pt x="89804" y="211138"/>
                  </a:cubicBezTo>
                  <a:close/>
                  <a:moveTo>
                    <a:pt x="153194" y="11113"/>
                  </a:moveTo>
                  <a:cubicBezTo>
                    <a:pt x="108347" y="11113"/>
                    <a:pt x="70095" y="44084"/>
                    <a:pt x="63500" y="86287"/>
                  </a:cubicBezTo>
                  <a:cubicBezTo>
                    <a:pt x="63500" y="86287"/>
                    <a:pt x="63500" y="86287"/>
                    <a:pt x="64819" y="87606"/>
                  </a:cubicBezTo>
                  <a:cubicBezTo>
                    <a:pt x="66138" y="87606"/>
                    <a:pt x="66138" y="87606"/>
                    <a:pt x="67457" y="88925"/>
                  </a:cubicBezTo>
                  <a:cubicBezTo>
                    <a:pt x="70095" y="90244"/>
                    <a:pt x="72733" y="92881"/>
                    <a:pt x="74052" y="96838"/>
                  </a:cubicBezTo>
                  <a:cubicBezTo>
                    <a:pt x="79329" y="53316"/>
                    <a:pt x="112304" y="30896"/>
                    <a:pt x="153194" y="30896"/>
                  </a:cubicBezTo>
                  <a:cubicBezTo>
                    <a:pt x="194084" y="30896"/>
                    <a:pt x="227060" y="53316"/>
                    <a:pt x="231017" y="96838"/>
                  </a:cubicBezTo>
                  <a:cubicBezTo>
                    <a:pt x="233655" y="91563"/>
                    <a:pt x="238931" y="88925"/>
                    <a:pt x="242888" y="87606"/>
                  </a:cubicBezTo>
                  <a:cubicBezTo>
                    <a:pt x="236293" y="44084"/>
                    <a:pt x="199360" y="11113"/>
                    <a:pt x="153194" y="11113"/>
                  </a:cubicBezTo>
                  <a:close/>
                  <a:moveTo>
                    <a:pt x="153987" y="0"/>
                  </a:moveTo>
                  <a:cubicBezTo>
                    <a:pt x="205329" y="0"/>
                    <a:pt x="248773" y="39501"/>
                    <a:pt x="254038" y="89535"/>
                  </a:cubicBezTo>
                  <a:cubicBezTo>
                    <a:pt x="259304" y="92169"/>
                    <a:pt x="261937" y="97435"/>
                    <a:pt x="261937" y="102702"/>
                  </a:cubicBezTo>
                  <a:cubicBezTo>
                    <a:pt x="261937" y="135620"/>
                    <a:pt x="261937" y="135620"/>
                    <a:pt x="261937" y="135620"/>
                  </a:cubicBezTo>
                  <a:cubicBezTo>
                    <a:pt x="261937" y="143520"/>
                    <a:pt x="255355" y="150103"/>
                    <a:pt x="246140" y="150103"/>
                  </a:cubicBezTo>
                  <a:cubicBezTo>
                    <a:pt x="236924" y="150103"/>
                    <a:pt x="230342" y="143520"/>
                    <a:pt x="230342" y="135620"/>
                  </a:cubicBezTo>
                  <a:cubicBezTo>
                    <a:pt x="230342" y="127719"/>
                    <a:pt x="230342" y="127719"/>
                    <a:pt x="230342" y="127719"/>
                  </a:cubicBezTo>
                  <a:cubicBezTo>
                    <a:pt x="222443" y="171170"/>
                    <a:pt x="190848" y="210671"/>
                    <a:pt x="153987" y="210671"/>
                  </a:cubicBezTo>
                  <a:cubicBezTo>
                    <a:pt x="117126" y="210671"/>
                    <a:pt x="85531" y="171170"/>
                    <a:pt x="77632" y="127719"/>
                  </a:cubicBezTo>
                  <a:cubicBezTo>
                    <a:pt x="77632" y="135620"/>
                    <a:pt x="77632" y="135620"/>
                    <a:pt x="77632" y="135620"/>
                  </a:cubicBezTo>
                  <a:cubicBezTo>
                    <a:pt x="77632" y="142203"/>
                    <a:pt x="72367" y="147470"/>
                    <a:pt x="65784" y="150103"/>
                  </a:cubicBezTo>
                  <a:cubicBezTo>
                    <a:pt x="72367" y="171170"/>
                    <a:pt x="86848" y="189604"/>
                    <a:pt x="105278" y="201454"/>
                  </a:cubicBezTo>
                  <a:cubicBezTo>
                    <a:pt x="109227" y="200138"/>
                    <a:pt x="113177" y="200138"/>
                    <a:pt x="117126" y="202771"/>
                  </a:cubicBezTo>
                  <a:cubicBezTo>
                    <a:pt x="125025" y="206721"/>
                    <a:pt x="127658" y="213304"/>
                    <a:pt x="125025" y="218571"/>
                  </a:cubicBezTo>
                  <a:cubicBezTo>
                    <a:pt x="122392" y="222521"/>
                    <a:pt x="114493" y="223838"/>
                    <a:pt x="107911" y="219888"/>
                  </a:cubicBezTo>
                  <a:cubicBezTo>
                    <a:pt x="102645" y="217255"/>
                    <a:pt x="100012" y="213304"/>
                    <a:pt x="100012" y="209354"/>
                  </a:cubicBezTo>
                  <a:cubicBezTo>
                    <a:pt x="77632" y="194871"/>
                    <a:pt x="61834" y="173804"/>
                    <a:pt x="56568" y="150103"/>
                  </a:cubicBezTo>
                  <a:cubicBezTo>
                    <a:pt x="49986" y="147470"/>
                    <a:pt x="46037" y="142203"/>
                    <a:pt x="46037" y="135620"/>
                  </a:cubicBezTo>
                  <a:cubicBezTo>
                    <a:pt x="46037" y="102702"/>
                    <a:pt x="46037" y="102702"/>
                    <a:pt x="46037" y="102702"/>
                  </a:cubicBezTo>
                  <a:cubicBezTo>
                    <a:pt x="46037" y="97435"/>
                    <a:pt x="48670" y="92169"/>
                    <a:pt x="53936" y="89535"/>
                  </a:cubicBezTo>
                  <a:cubicBezTo>
                    <a:pt x="59201" y="39501"/>
                    <a:pt x="102645" y="0"/>
                    <a:pt x="15398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0" name="任意多边形: 形状 161"/>
            <p:cNvSpPr/>
            <p:nvPr/>
          </p:nvSpPr>
          <p:spPr bwMode="auto">
            <a:xfrm>
              <a:off x="3817231" y="1312427"/>
              <a:ext cx="135319" cy="211935"/>
            </a:xfrm>
            <a:custGeom>
              <a:avLst/>
              <a:gdLst>
                <a:gd name="connsiteX0" fmla="*/ 98425 w 215900"/>
                <a:gd name="connsiteY0" fmla="*/ 295275 h 338138"/>
                <a:gd name="connsiteX1" fmla="*/ 98425 w 215900"/>
                <a:gd name="connsiteY1" fmla="*/ 303213 h 338138"/>
                <a:gd name="connsiteX2" fmla="*/ 107950 w 215900"/>
                <a:gd name="connsiteY2" fmla="*/ 311150 h 338138"/>
                <a:gd name="connsiteX3" fmla="*/ 117475 w 215900"/>
                <a:gd name="connsiteY3" fmla="*/ 303213 h 338138"/>
                <a:gd name="connsiteX4" fmla="*/ 117475 w 215900"/>
                <a:gd name="connsiteY4" fmla="*/ 295275 h 338138"/>
                <a:gd name="connsiteX5" fmla="*/ 98425 w 215900"/>
                <a:gd name="connsiteY5" fmla="*/ 295275 h 338138"/>
                <a:gd name="connsiteX6" fmla="*/ 85725 w 215900"/>
                <a:gd name="connsiteY6" fmla="*/ 31750 h 338138"/>
                <a:gd name="connsiteX7" fmla="*/ 124090 w 215900"/>
                <a:gd name="connsiteY7" fmla="*/ 31750 h 338138"/>
                <a:gd name="connsiteX8" fmla="*/ 133350 w 215900"/>
                <a:gd name="connsiteY8" fmla="*/ 41153 h 338138"/>
                <a:gd name="connsiteX9" fmla="*/ 124090 w 215900"/>
                <a:gd name="connsiteY9" fmla="*/ 49213 h 338138"/>
                <a:gd name="connsiteX10" fmla="*/ 85725 w 215900"/>
                <a:gd name="connsiteY10" fmla="*/ 49213 h 338138"/>
                <a:gd name="connsiteX11" fmla="*/ 77787 w 215900"/>
                <a:gd name="connsiteY11" fmla="*/ 41153 h 338138"/>
                <a:gd name="connsiteX12" fmla="*/ 85725 w 215900"/>
                <a:gd name="connsiteY12" fmla="*/ 31750 h 338138"/>
                <a:gd name="connsiteX13" fmla="*/ 26695 w 215900"/>
                <a:gd name="connsiteY13" fmla="*/ 17463 h 338138"/>
                <a:gd name="connsiteX14" fmla="*/ 17462 w 215900"/>
                <a:gd name="connsiteY14" fmla="*/ 26657 h 338138"/>
                <a:gd name="connsiteX15" fmla="*/ 17462 w 215900"/>
                <a:gd name="connsiteY15" fmla="*/ 276226 h 338138"/>
                <a:gd name="connsiteX16" fmla="*/ 196850 w 215900"/>
                <a:gd name="connsiteY16" fmla="*/ 276226 h 338138"/>
                <a:gd name="connsiteX17" fmla="*/ 196850 w 215900"/>
                <a:gd name="connsiteY17" fmla="*/ 26657 h 338138"/>
                <a:gd name="connsiteX18" fmla="*/ 187617 w 215900"/>
                <a:gd name="connsiteY18" fmla="*/ 17463 h 338138"/>
                <a:gd name="connsiteX19" fmla="*/ 26695 w 215900"/>
                <a:gd name="connsiteY19" fmla="*/ 17463 h 338138"/>
                <a:gd name="connsiteX20" fmla="*/ 27645 w 215900"/>
                <a:gd name="connsiteY20" fmla="*/ 0 h 338138"/>
                <a:gd name="connsiteX21" fmla="*/ 188255 w 215900"/>
                <a:gd name="connsiteY21" fmla="*/ 0 h 338138"/>
                <a:gd name="connsiteX22" fmla="*/ 215900 w 215900"/>
                <a:gd name="connsiteY22" fmla="*/ 26417 h 338138"/>
                <a:gd name="connsiteX23" fmla="*/ 215900 w 215900"/>
                <a:gd name="connsiteY23" fmla="*/ 311721 h 338138"/>
                <a:gd name="connsiteX24" fmla="*/ 188255 w 215900"/>
                <a:gd name="connsiteY24" fmla="*/ 338138 h 338138"/>
                <a:gd name="connsiteX25" fmla="*/ 27645 w 215900"/>
                <a:gd name="connsiteY25" fmla="*/ 338138 h 338138"/>
                <a:gd name="connsiteX26" fmla="*/ 0 w 215900"/>
                <a:gd name="connsiteY26" fmla="*/ 311721 h 338138"/>
                <a:gd name="connsiteX27" fmla="*/ 0 w 215900"/>
                <a:gd name="connsiteY27" fmla="*/ 26417 h 338138"/>
                <a:gd name="connsiteX28" fmla="*/ 27645 w 215900"/>
                <a:gd name="connsiteY28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15900" h="338138">
                  <a:moveTo>
                    <a:pt x="98425" y="295275"/>
                  </a:moveTo>
                  <a:cubicBezTo>
                    <a:pt x="98425" y="295275"/>
                    <a:pt x="98425" y="295275"/>
                    <a:pt x="98425" y="303213"/>
                  </a:cubicBezTo>
                  <a:cubicBezTo>
                    <a:pt x="98425" y="307181"/>
                    <a:pt x="102507" y="311150"/>
                    <a:pt x="107950" y="311150"/>
                  </a:cubicBezTo>
                  <a:cubicBezTo>
                    <a:pt x="113393" y="311150"/>
                    <a:pt x="117475" y="307181"/>
                    <a:pt x="117475" y="303213"/>
                  </a:cubicBezTo>
                  <a:lnTo>
                    <a:pt x="117475" y="295275"/>
                  </a:lnTo>
                  <a:cubicBezTo>
                    <a:pt x="117475" y="295275"/>
                    <a:pt x="117475" y="295275"/>
                    <a:pt x="98425" y="295275"/>
                  </a:cubicBezTo>
                  <a:close/>
                  <a:moveTo>
                    <a:pt x="85725" y="31750"/>
                  </a:moveTo>
                  <a:cubicBezTo>
                    <a:pt x="85725" y="31750"/>
                    <a:pt x="85725" y="31750"/>
                    <a:pt x="124090" y="31750"/>
                  </a:cubicBezTo>
                  <a:cubicBezTo>
                    <a:pt x="129381" y="31750"/>
                    <a:pt x="133350" y="35780"/>
                    <a:pt x="133350" y="41153"/>
                  </a:cubicBezTo>
                  <a:cubicBezTo>
                    <a:pt x="133350" y="45183"/>
                    <a:pt x="129381" y="49213"/>
                    <a:pt x="124090" y="49213"/>
                  </a:cubicBezTo>
                  <a:cubicBezTo>
                    <a:pt x="124090" y="49213"/>
                    <a:pt x="124090" y="49213"/>
                    <a:pt x="85725" y="49213"/>
                  </a:cubicBezTo>
                  <a:cubicBezTo>
                    <a:pt x="81756" y="49213"/>
                    <a:pt x="77787" y="45183"/>
                    <a:pt x="77787" y="41153"/>
                  </a:cubicBezTo>
                  <a:cubicBezTo>
                    <a:pt x="77787" y="35780"/>
                    <a:pt x="81756" y="31750"/>
                    <a:pt x="85725" y="31750"/>
                  </a:cubicBezTo>
                  <a:close/>
                  <a:moveTo>
                    <a:pt x="26695" y="17463"/>
                  </a:moveTo>
                  <a:cubicBezTo>
                    <a:pt x="21419" y="17463"/>
                    <a:pt x="17462" y="21403"/>
                    <a:pt x="17462" y="26657"/>
                  </a:cubicBezTo>
                  <a:cubicBezTo>
                    <a:pt x="17462" y="26657"/>
                    <a:pt x="17462" y="26657"/>
                    <a:pt x="17462" y="276226"/>
                  </a:cubicBezTo>
                  <a:cubicBezTo>
                    <a:pt x="17462" y="276226"/>
                    <a:pt x="17462" y="276226"/>
                    <a:pt x="196850" y="276226"/>
                  </a:cubicBezTo>
                  <a:lnTo>
                    <a:pt x="196850" y="26657"/>
                  </a:lnTo>
                  <a:cubicBezTo>
                    <a:pt x="196850" y="21403"/>
                    <a:pt x="192893" y="17463"/>
                    <a:pt x="187617" y="17463"/>
                  </a:cubicBezTo>
                  <a:cubicBezTo>
                    <a:pt x="187617" y="17463"/>
                    <a:pt x="187617" y="17463"/>
                    <a:pt x="26695" y="17463"/>
                  </a:cubicBezTo>
                  <a:close/>
                  <a:moveTo>
                    <a:pt x="27645" y="0"/>
                  </a:moveTo>
                  <a:cubicBezTo>
                    <a:pt x="27645" y="0"/>
                    <a:pt x="27645" y="0"/>
                    <a:pt x="188255" y="0"/>
                  </a:cubicBezTo>
                  <a:cubicBezTo>
                    <a:pt x="204052" y="0"/>
                    <a:pt x="215900" y="11887"/>
                    <a:pt x="215900" y="26417"/>
                  </a:cubicBezTo>
                  <a:cubicBezTo>
                    <a:pt x="215900" y="26417"/>
                    <a:pt x="215900" y="26417"/>
                    <a:pt x="215900" y="311721"/>
                  </a:cubicBezTo>
                  <a:cubicBezTo>
                    <a:pt x="215900" y="326251"/>
                    <a:pt x="204052" y="338138"/>
                    <a:pt x="188255" y="338138"/>
                  </a:cubicBezTo>
                  <a:cubicBezTo>
                    <a:pt x="188255" y="338138"/>
                    <a:pt x="188255" y="338138"/>
                    <a:pt x="27645" y="338138"/>
                  </a:cubicBezTo>
                  <a:cubicBezTo>
                    <a:pt x="11848" y="338138"/>
                    <a:pt x="0" y="326251"/>
                    <a:pt x="0" y="311721"/>
                  </a:cubicBezTo>
                  <a:cubicBezTo>
                    <a:pt x="0" y="311721"/>
                    <a:pt x="0" y="311721"/>
                    <a:pt x="0" y="26417"/>
                  </a:cubicBezTo>
                  <a:cubicBezTo>
                    <a:pt x="0" y="11887"/>
                    <a:pt x="11848" y="0"/>
                    <a:pt x="2764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1" name="任意多边形: 形状 162"/>
            <p:cNvSpPr>
              <a:spLocks noChangeAspect="1"/>
            </p:cNvSpPr>
            <p:nvPr/>
          </p:nvSpPr>
          <p:spPr bwMode="auto">
            <a:xfrm>
              <a:off x="3879858" y="2092580"/>
              <a:ext cx="224798" cy="222646"/>
            </a:xfrm>
            <a:custGeom>
              <a:avLst/>
              <a:gdLst>
                <a:gd name="connsiteX0" fmla="*/ 292147 w 331788"/>
                <a:gd name="connsiteY0" fmla="*/ 109538 h 328613"/>
                <a:gd name="connsiteX1" fmla="*/ 327025 w 331788"/>
                <a:gd name="connsiteY1" fmla="*/ 145621 h 328613"/>
                <a:gd name="connsiteX2" fmla="*/ 327025 w 331788"/>
                <a:gd name="connsiteY2" fmla="*/ 229385 h 328613"/>
                <a:gd name="connsiteX3" fmla="*/ 293438 w 331788"/>
                <a:gd name="connsiteY3" fmla="*/ 264179 h 328613"/>
                <a:gd name="connsiteX4" fmla="*/ 252101 w 331788"/>
                <a:gd name="connsiteY4" fmla="*/ 264179 h 328613"/>
                <a:gd name="connsiteX5" fmla="*/ 252101 w 331788"/>
                <a:gd name="connsiteY5" fmla="*/ 319593 h 328613"/>
                <a:gd name="connsiteX6" fmla="*/ 243059 w 331788"/>
                <a:gd name="connsiteY6" fmla="*/ 328613 h 328613"/>
                <a:gd name="connsiteX7" fmla="*/ 205596 w 331788"/>
                <a:gd name="connsiteY7" fmla="*/ 328613 h 328613"/>
                <a:gd name="connsiteX8" fmla="*/ 195262 w 331788"/>
                <a:gd name="connsiteY8" fmla="*/ 319593 h 328613"/>
                <a:gd name="connsiteX9" fmla="*/ 195262 w 331788"/>
                <a:gd name="connsiteY9" fmla="*/ 235829 h 328613"/>
                <a:gd name="connsiteX10" fmla="*/ 224973 w 331788"/>
                <a:gd name="connsiteY10" fmla="*/ 207478 h 328613"/>
                <a:gd name="connsiteX11" fmla="*/ 255976 w 331788"/>
                <a:gd name="connsiteY11" fmla="*/ 207478 h 328613"/>
                <a:gd name="connsiteX12" fmla="*/ 255976 w 331788"/>
                <a:gd name="connsiteY12" fmla="*/ 145621 h 328613"/>
                <a:gd name="connsiteX13" fmla="*/ 292147 w 331788"/>
                <a:gd name="connsiteY13" fmla="*/ 109538 h 328613"/>
                <a:gd name="connsiteX14" fmla="*/ 38473 w 331788"/>
                <a:gd name="connsiteY14" fmla="*/ 109538 h 328613"/>
                <a:gd name="connsiteX15" fmla="*/ 75079 w 331788"/>
                <a:gd name="connsiteY15" fmla="*/ 145621 h 328613"/>
                <a:gd name="connsiteX16" fmla="*/ 75079 w 331788"/>
                <a:gd name="connsiteY16" fmla="*/ 207478 h 328613"/>
                <a:gd name="connsiteX17" fmla="*/ 106456 w 331788"/>
                <a:gd name="connsiteY17" fmla="*/ 207478 h 328613"/>
                <a:gd name="connsiteX18" fmla="*/ 136525 w 331788"/>
                <a:gd name="connsiteY18" fmla="*/ 235829 h 328613"/>
                <a:gd name="connsiteX19" fmla="*/ 136525 w 331788"/>
                <a:gd name="connsiteY19" fmla="*/ 319593 h 328613"/>
                <a:gd name="connsiteX20" fmla="*/ 126066 w 331788"/>
                <a:gd name="connsiteY20" fmla="*/ 328613 h 328613"/>
                <a:gd name="connsiteX21" fmla="*/ 88153 w 331788"/>
                <a:gd name="connsiteY21" fmla="*/ 328613 h 328613"/>
                <a:gd name="connsiteX22" fmla="*/ 79001 w 331788"/>
                <a:gd name="connsiteY22" fmla="*/ 319593 h 328613"/>
                <a:gd name="connsiteX23" fmla="*/ 79001 w 331788"/>
                <a:gd name="connsiteY23" fmla="*/ 264179 h 328613"/>
                <a:gd name="connsiteX24" fmla="*/ 37166 w 331788"/>
                <a:gd name="connsiteY24" fmla="*/ 264179 h 328613"/>
                <a:gd name="connsiteX25" fmla="*/ 3175 w 331788"/>
                <a:gd name="connsiteY25" fmla="*/ 229385 h 328613"/>
                <a:gd name="connsiteX26" fmla="*/ 3175 w 331788"/>
                <a:gd name="connsiteY26" fmla="*/ 145621 h 328613"/>
                <a:gd name="connsiteX27" fmla="*/ 38473 w 331788"/>
                <a:gd name="connsiteY27" fmla="*/ 109538 h 328613"/>
                <a:gd name="connsiteX28" fmla="*/ 160734 w 331788"/>
                <a:gd name="connsiteY28" fmla="*/ 88900 h 328613"/>
                <a:gd name="connsiteX29" fmla="*/ 171053 w 331788"/>
                <a:gd name="connsiteY29" fmla="*/ 88900 h 328613"/>
                <a:gd name="connsiteX30" fmla="*/ 173633 w 331788"/>
                <a:gd name="connsiteY30" fmla="*/ 90195 h 328613"/>
                <a:gd name="connsiteX31" fmla="*/ 174923 w 331788"/>
                <a:gd name="connsiteY31" fmla="*/ 95375 h 328613"/>
                <a:gd name="connsiteX32" fmla="*/ 169763 w 331788"/>
                <a:gd name="connsiteY32" fmla="*/ 103146 h 328613"/>
                <a:gd name="connsiteX33" fmla="*/ 172343 w 331788"/>
                <a:gd name="connsiteY33" fmla="*/ 123867 h 328613"/>
                <a:gd name="connsiteX34" fmla="*/ 167184 w 331788"/>
                <a:gd name="connsiteY34" fmla="*/ 136818 h 328613"/>
                <a:gd name="connsiteX35" fmla="*/ 164604 w 331788"/>
                <a:gd name="connsiteY35" fmla="*/ 136818 h 328613"/>
                <a:gd name="connsiteX36" fmla="*/ 159444 w 331788"/>
                <a:gd name="connsiteY36" fmla="*/ 123867 h 328613"/>
                <a:gd name="connsiteX37" fmla="*/ 162024 w 331788"/>
                <a:gd name="connsiteY37" fmla="*/ 103146 h 328613"/>
                <a:gd name="connsiteX38" fmla="*/ 156865 w 331788"/>
                <a:gd name="connsiteY38" fmla="*/ 95375 h 328613"/>
                <a:gd name="connsiteX39" fmla="*/ 158155 w 331788"/>
                <a:gd name="connsiteY39" fmla="*/ 90195 h 328613"/>
                <a:gd name="connsiteX40" fmla="*/ 160734 w 331788"/>
                <a:gd name="connsiteY40" fmla="*/ 88900 h 328613"/>
                <a:gd name="connsiteX41" fmla="*/ 136182 w 331788"/>
                <a:gd name="connsiteY41" fmla="*/ 88900 h 328613"/>
                <a:gd name="connsiteX42" fmla="*/ 138766 w 331788"/>
                <a:gd name="connsiteY42" fmla="*/ 91502 h 328613"/>
                <a:gd name="connsiteX43" fmla="*/ 165893 w 331788"/>
                <a:gd name="connsiteY43" fmla="*/ 165652 h 328613"/>
                <a:gd name="connsiteX44" fmla="*/ 193021 w 331788"/>
                <a:gd name="connsiteY44" fmla="*/ 91502 h 328613"/>
                <a:gd name="connsiteX45" fmla="*/ 196897 w 331788"/>
                <a:gd name="connsiteY45" fmla="*/ 90201 h 328613"/>
                <a:gd name="connsiteX46" fmla="*/ 208523 w 331788"/>
                <a:gd name="connsiteY46" fmla="*/ 92802 h 328613"/>
                <a:gd name="connsiteX47" fmla="*/ 231775 w 331788"/>
                <a:gd name="connsiteY47" fmla="*/ 125325 h 328613"/>
                <a:gd name="connsiteX48" fmla="*/ 231775 w 331788"/>
                <a:gd name="connsiteY48" fmla="*/ 176059 h 328613"/>
                <a:gd name="connsiteX49" fmla="*/ 226608 w 331788"/>
                <a:gd name="connsiteY49" fmla="*/ 182563 h 328613"/>
                <a:gd name="connsiteX50" fmla="*/ 105179 w 331788"/>
                <a:gd name="connsiteY50" fmla="*/ 182563 h 328613"/>
                <a:gd name="connsiteX51" fmla="*/ 100012 w 331788"/>
                <a:gd name="connsiteY51" fmla="*/ 176059 h 328613"/>
                <a:gd name="connsiteX52" fmla="*/ 100012 w 331788"/>
                <a:gd name="connsiteY52" fmla="*/ 125325 h 328613"/>
                <a:gd name="connsiteX53" fmla="*/ 123264 w 331788"/>
                <a:gd name="connsiteY53" fmla="*/ 92802 h 328613"/>
                <a:gd name="connsiteX54" fmla="*/ 134890 w 331788"/>
                <a:gd name="connsiteY54" fmla="*/ 90201 h 328613"/>
                <a:gd name="connsiteX55" fmla="*/ 136182 w 331788"/>
                <a:gd name="connsiteY55" fmla="*/ 88900 h 328613"/>
                <a:gd name="connsiteX56" fmla="*/ 292100 w 331788"/>
                <a:gd name="connsiteY56" fmla="*/ 19050 h 328613"/>
                <a:gd name="connsiteX57" fmla="*/ 331788 w 331788"/>
                <a:gd name="connsiteY57" fmla="*/ 58738 h 328613"/>
                <a:gd name="connsiteX58" fmla="*/ 292100 w 331788"/>
                <a:gd name="connsiteY58" fmla="*/ 98426 h 328613"/>
                <a:gd name="connsiteX59" fmla="*/ 252412 w 331788"/>
                <a:gd name="connsiteY59" fmla="*/ 58738 h 328613"/>
                <a:gd name="connsiteX60" fmla="*/ 292100 w 331788"/>
                <a:gd name="connsiteY60" fmla="*/ 19050 h 328613"/>
                <a:gd name="connsiteX61" fmla="*/ 39688 w 331788"/>
                <a:gd name="connsiteY61" fmla="*/ 19050 h 328613"/>
                <a:gd name="connsiteX62" fmla="*/ 79376 w 331788"/>
                <a:gd name="connsiteY62" fmla="*/ 58738 h 328613"/>
                <a:gd name="connsiteX63" fmla="*/ 39688 w 331788"/>
                <a:gd name="connsiteY63" fmla="*/ 98426 h 328613"/>
                <a:gd name="connsiteX64" fmla="*/ 0 w 331788"/>
                <a:gd name="connsiteY64" fmla="*/ 58738 h 328613"/>
                <a:gd name="connsiteX65" fmla="*/ 39688 w 331788"/>
                <a:gd name="connsiteY65" fmla="*/ 19050 h 328613"/>
                <a:gd name="connsiteX66" fmla="*/ 165894 w 331788"/>
                <a:gd name="connsiteY66" fmla="*/ 0 h 328613"/>
                <a:gd name="connsiteX67" fmla="*/ 204788 w 331788"/>
                <a:gd name="connsiteY67" fmla="*/ 39688 h 328613"/>
                <a:gd name="connsiteX68" fmla="*/ 165894 w 331788"/>
                <a:gd name="connsiteY68" fmla="*/ 79376 h 328613"/>
                <a:gd name="connsiteX69" fmla="*/ 127000 w 331788"/>
                <a:gd name="connsiteY69" fmla="*/ 39688 h 328613"/>
                <a:gd name="connsiteX70" fmla="*/ 165894 w 331788"/>
                <a:gd name="connsiteY70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331788" h="328613">
                  <a:moveTo>
                    <a:pt x="292147" y="109538"/>
                  </a:moveTo>
                  <a:cubicBezTo>
                    <a:pt x="311524" y="109538"/>
                    <a:pt x="327025" y="126291"/>
                    <a:pt x="327025" y="145621"/>
                  </a:cubicBezTo>
                  <a:cubicBezTo>
                    <a:pt x="327025" y="145621"/>
                    <a:pt x="327025" y="145621"/>
                    <a:pt x="327025" y="229385"/>
                  </a:cubicBezTo>
                  <a:cubicBezTo>
                    <a:pt x="327025" y="248715"/>
                    <a:pt x="311524" y="264179"/>
                    <a:pt x="293438" y="264179"/>
                  </a:cubicBezTo>
                  <a:cubicBezTo>
                    <a:pt x="293438" y="264179"/>
                    <a:pt x="293438" y="264179"/>
                    <a:pt x="252101" y="264179"/>
                  </a:cubicBezTo>
                  <a:cubicBezTo>
                    <a:pt x="252101" y="264179"/>
                    <a:pt x="252101" y="264179"/>
                    <a:pt x="252101" y="319593"/>
                  </a:cubicBezTo>
                  <a:cubicBezTo>
                    <a:pt x="252101" y="324747"/>
                    <a:pt x="248226" y="328613"/>
                    <a:pt x="243059" y="328613"/>
                  </a:cubicBezTo>
                  <a:cubicBezTo>
                    <a:pt x="243059" y="328613"/>
                    <a:pt x="243059" y="328613"/>
                    <a:pt x="205596" y="328613"/>
                  </a:cubicBezTo>
                  <a:cubicBezTo>
                    <a:pt x="199138" y="328613"/>
                    <a:pt x="195262" y="324747"/>
                    <a:pt x="195262" y="319593"/>
                  </a:cubicBezTo>
                  <a:cubicBezTo>
                    <a:pt x="195262" y="319593"/>
                    <a:pt x="195262" y="319593"/>
                    <a:pt x="195262" y="235829"/>
                  </a:cubicBezTo>
                  <a:cubicBezTo>
                    <a:pt x="195262" y="220364"/>
                    <a:pt x="208180" y="207478"/>
                    <a:pt x="224973" y="207478"/>
                  </a:cubicBezTo>
                  <a:cubicBezTo>
                    <a:pt x="224973" y="207478"/>
                    <a:pt x="224973" y="207478"/>
                    <a:pt x="255976" y="207478"/>
                  </a:cubicBezTo>
                  <a:cubicBezTo>
                    <a:pt x="255976" y="207478"/>
                    <a:pt x="255976" y="207478"/>
                    <a:pt x="255976" y="145621"/>
                  </a:cubicBezTo>
                  <a:cubicBezTo>
                    <a:pt x="255976" y="126291"/>
                    <a:pt x="271478" y="109538"/>
                    <a:pt x="292147" y="109538"/>
                  </a:cubicBezTo>
                  <a:close/>
                  <a:moveTo>
                    <a:pt x="38473" y="109538"/>
                  </a:moveTo>
                  <a:cubicBezTo>
                    <a:pt x="59391" y="109538"/>
                    <a:pt x="75079" y="126291"/>
                    <a:pt x="75079" y="145621"/>
                  </a:cubicBezTo>
                  <a:cubicBezTo>
                    <a:pt x="75079" y="145621"/>
                    <a:pt x="75079" y="145621"/>
                    <a:pt x="75079" y="207478"/>
                  </a:cubicBezTo>
                  <a:cubicBezTo>
                    <a:pt x="75079" y="207478"/>
                    <a:pt x="75079" y="207478"/>
                    <a:pt x="106456" y="207478"/>
                  </a:cubicBezTo>
                  <a:cubicBezTo>
                    <a:pt x="123451" y="207478"/>
                    <a:pt x="136525" y="220364"/>
                    <a:pt x="136525" y="235829"/>
                  </a:cubicBezTo>
                  <a:cubicBezTo>
                    <a:pt x="136525" y="235829"/>
                    <a:pt x="136525" y="235829"/>
                    <a:pt x="136525" y="319593"/>
                  </a:cubicBezTo>
                  <a:cubicBezTo>
                    <a:pt x="136525" y="324747"/>
                    <a:pt x="132603" y="328613"/>
                    <a:pt x="126066" y="328613"/>
                  </a:cubicBezTo>
                  <a:cubicBezTo>
                    <a:pt x="126066" y="328613"/>
                    <a:pt x="126066" y="328613"/>
                    <a:pt x="88153" y="328613"/>
                  </a:cubicBezTo>
                  <a:cubicBezTo>
                    <a:pt x="82923" y="328613"/>
                    <a:pt x="79001" y="324747"/>
                    <a:pt x="79001" y="319593"/>
                  </a:cubicBezTo>
                  <a:cubicBezTo>
                    <a:pt x="79001" y="319593"/>
                    <a:pt x="79001" y="319593"/>
                    <a:pt x="79001" y="264179"/>
                  </a:cubicBezTo>
                  <a:cubicBezTo>
                    <a:pt x="79001" y="264179"/>
                    <a:pt x="79001" y="264179"/>
                    <a:pt x="37166" y="264179"/>
                  </a:cubicBezTo>
                  <a:cubicBezTo>
                    <a:pt x="18863" y="264179"/>
                    <a:pt x="3175" y="248715"/>
                    <a:pt x="3175" y="229385"/>
                  </a:cubicBezTo>
                  <a:cubicBezTo>
                    <a:pt x="3175" y="229385"/>
                    <a:pt x="3175" y="229385"/>
                    <a:pt x="3175" y="145621"/>
                  </a:cubicBezTo>
                  <a:cubicBezTo>
                    <a:pt x="3175" y="126291"/>
                    <a:pt x="18863" y="109538"/>
                    <a:pt x="38473" y="109538"/>
                  </a:cubicBezTo>
                  <a:close/>
                  <a:moveTo>
                    <a:pt x="160734" y="88900"/>
                  </a:moveTo>
                  <a:cubicBezTo>
                    <a:pt x="160734" y="88900"/>
                    <a:pt x="160734" y="88900"/>
                    <a:pt x="171053" y="88900"/>
                  </a:cubicBezTo>
                  <a:cubicBezTo>
                    <a:pt x="172343" y="88900"/>
                    <a:pt x="173633" y="90195"/>
                    <a:pt x="173633" y="90195"/>
                  </a:cubicBezTo>
                  <a:cubicBezTo>
                    <a:pt x="174923" y="92785"/>
                    <a:pt x="176213" y="94080"/>
                    <a:pt x="174923" y="95375"/>
                  </a:cubicBezTo>
                  <a:cubicBezTo>
                    <a:pt x="174923" y="95375"/>
                    <a:pt x="174923" y="95375"/>
                    <a:pt x="169763" y="103146"/>
                  </a:cubicBezTo>
                  <a:cubicBezTo>
                    <a:pt x="169763" y="103146"/>
                    <a:pt x="169763" y="103146"/>
                    <a:pt x="172343" y="123867"/>
                  </a:cubicBezTo>
                  <a:cubicBezTo>
                    <a:pt x="172343" y="123867"/>
                    <a:pt x="172343" y="123867"/>
                    <a:pt x="167184" y="136818"/>
                  </a:cubicBezTo>
                  <a:cubicBezTo>
                    <a:pt x="167184" y="138113"/>
                    <a:pt x="164604" y="138113"/>
                    <a:pt x="164604" y="136818"/>
                  </a:cubicBezTo>
                  <a:cubicBezTo>
                    <a:pt x="164604" y="136818"/>
                    <a:pt x="164604" y="136818"/>
                    <a:pt x="159444" y="123867"/>
                  </a:cubicBezTo>
                  <a:cubicBezTo>
                    <a:pt x="159444" y="123867"/>
                    <a:pt x="159444" y="123867"/>
                    <a:pt x="162024" y="103146"/>
                  </a:cubicBezTo>
                  <a:cubicBezTo>
                    <a:pt x="162024" y="103146"/>
                    <a:pt x="162024" y="103146"/>
                    <a:pt x="156865" y="95375"/>
                  </a:cubicBezTo>
                  <a:cubicBezTo>
                    <a:pt x="155575" y="94080"/>
                    <a:pt x="156865" y="92785"/>
                    <a:pt x="158155" y="90195"/>
                  </a:cubicBezTo>
                  <a:cubicBezTo>
                    <a:pt x="158155" y="90195"/>
                    <a:pt x="159444" y="88900"/>
                    <a:pt x="160734" y="88900"/>
                  </a:cubicBezTo>
                  <a:close/>
                  <a:moveTo>
                    <a:pt x="136182" y="88900"/>
                  </a:moveTo>
                  <a:cubicBezTo>
                    <a:pt x="137474" y="88900"/>
                    <a:pt x="138766" y="90201"/>
                    <a:pt x="138766" y="91502"/>
                  </a:cubicBezTo>
                  <a:cubicBezTo>
                    <a:pt x="138766" y="91502"/>
                    <a:pt x="138766" y="91502"/>
                    <a:pt x="165893" y="165652"/>
                  </a:cubicBezTo>
                  <a:cubicBezTo>
                    <a:pt x="165893" y="165652"/>
                    <a:pt x="165893" y="165652"/>
                    <a:pt x="193021" y="91502"/>
                  </a:cubicBezTo>
                  <a:cubicBezTo>
                    <a:pt x="193021" y="90201"/>
                    <a:pt x="195605" y="88900"/>
                    <a:pt x="196897" y="90201"/>
                  </a:cubicBezTo>
                  <a:cubicBezTo>
                    <a:pt x="196897" y="90201"/>
                    <a:pt x="196897" y="90201"/>
                    <a:pt x="208523" y="92802"/>
                  </a:cubicBezTo>
                  <a:cubicBezTo>
                    <a:pt x="222733" y="98006"/>
                    <a:pt x="231775" y="111015"/>
                    <a:pt x="231775" y="125325"/>
                  </a:cubicBezTo>
                  <a:cubicBezTo>
                    <a:pt x="231775" y="125325"/>
                    <a:pt x="231775" y="125325"/>
                    <a:pt x="231775" y="176059"/>
                  </a:cubicBezTo>
                  <a:cubicBezTo>
                    <a:pt x="231775" y="179961"/>
                    <a:pt x="229192" y="182563"/>
                    <a:pt x="226608" y="182563"/>
                  </a:cubicBezTo>
                  <a:cubicBezTo>
                    <a:pt x="226608" y="182563"/>
                    <a:pt x="226608" y="182563"/>
                    <a:pt x="105179" y="182563"/>
                  </a:cubicBezTo>
                  <a:cubicBezTo>
                    <a:pt x="102595" y="182563"/>
                    <a:pt x="100012" y="179961"/>
                    <a:pt x="100012" y="176059"/>
                  </a:cubicBezTo>
                  <a:cubicBezTo>
                    <a:pt x="100012" y="176059"/>
                    <a:pt x="100012" y="176059"/>
                    <a:pt x="100012" y="125325"/>
                  </a:cubicBezTo>
                  <a:cubicBezTo>
                    <a:pt x="100012" y="111015"/>
                    <a:pt x="109054" y="98006"/>
                    <a:pt x="123264" y="92802"/>
                  </a:cubicBezTo>
                  <a:cubicBezTo>
                    <a:pt x="123264" y="92802"/>
                    <a:pt x="123264" y="92802"/>
                    <a:pt x="134890" y="90201"/>
                  </a:cubicBezTo>
                  <a:cubicBezTo>
                    <a:pt x="134890" y="88900"/>
                    <a:pt x="134890" y="88900"/>
                    <a:pt x="136182" y="88900"/>
                  </a:cubicBezTo>
                  <a:close/>
                  <a:moveTo>
                    <a:pt x="292100" y="19050"/>
                  </a:moveTo>
                  <a:cubicBezTo>
                    <a:pt x="314019" y="19050"/>
                    <a:pt x="331788" y="36819"/>
                    <a:pt x="331788" y="58738"/>
                  </a:cubicBezTo>
                  <a:cubicBezTo>
                    <a:pt x="331788" y="80657"/>
                    <a:pt x="314019" y="98426"/>
                    <a:pt x="292100" y="98426"/>
                  </a:cubicBezTo>
                  <a:cubicBezTo>
                    <a:pt x="270181" y="98426"/>
                    <a:pt x="252412" y="80657"/>
                    <a:pt x="252412" y="58738"/>
                  </a:cubicBezTo>
                  <a:cubicBezTo>
                    <a:pt x="252412" y="36819"/>
                    <a:pt x="270181" y="19050"/>
                    <a:pt x="292100" y="19050"/>
                  </a:cubicBezTo>
                  <a:close/>
                  <a:moveTo>
                    <a:pt x="39688" y="19050"/>
                  </a:moveTo>
                  <a:cubicBezTo>
                    <a:pt x="61607" y="19050"/>
                    <a:pt x="79376" y="36819"/>
                    <a:pt x="79376" y="58738"/>
                  </a:cubicBezTo>
                  <a:cubicBezTo>
                    <a:pt x="79376" y="80657"/>
                    <a:pt x="61607" y="98426"/>
                    <a:pt x="39688" y="98426"/>
                  </a:cubicBezTo>
                  <a:cubicBezTo>
                    <a:pt x="17769" y="98426"/>
                    <a:pt x="0" y="80657"/>
                    <a:pt x="0" y="58738"/>
                  </a:cubicBezTo>
                  <a:cubicBezTo>
                    <a:pt x="0" y="36819"/>
                    <a:pt x="17769" y="19050"/>
                    <a:pt x="39688" y="19050"/>
                  </a:cubicBezTo>
                  <a:close/>
                  <a:moveTo>
                    <a:pt x="165894" y="0"/>
                  </a:moveTo>
                  <a:cubicBezTo>
                    <a:pt x="187375" y="0"/>
                    <a:pt x="204788" y="17769"/>
                    <a:pt x="204788" y="39688"/>
                  </a:cubicBezTo>
                  <a:cubicBezTo>
                    <a:pt x="204788" y="61607"/>
                    <a:pt x="187375" y="79376"/>
                    <a:pt x="165894" y="79376"/>
                  </a:cubicBezTo>
                  <a:cubicBezTo>
                    <a:pt x="144413" y="79376"/>
                    <a:pt x="127000" y="61607"/>
                    <a:pt x="127000" y="39688"/>
                  </a:cubicBezTo>
                  <a:cubicBezTo>
                    <a:pt x="127000" y="17769"/>
                    <a:pt x="144413" y="0"/>
                    <a:pt x="16589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2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12" name="išľíďè"/>
          <p:cNvSpPr/>
          <p:nvPr/>
        </p:nvSpPr>
        <p:spPr bwMode="auto">
          <a:xfrm>
            <a:off x="1450537" y="223285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3" name="iSlíďè"/>
          <p:cNvSpPr txBox="1"/>
          <p:nvPr/>
        </p:nvSpPr>
        <p:spPr bwMode="auto">
          <a:xfrm>
            <a:off x="2363269" y="1892783"/>
            <a:ext cx="2195831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65000" lnSpcReduction="20000"/>
          </a:bodyPr>
          <a:lstStyle/>
          <a:p>
            <a:pPr defTabSz="913765">
              <a:spcBef>
                <a:spcPct val="0"/>
              </a:spcBef>
              <a:defRPr/>
            </a:pPr>
            <a:r>
              <a:rPr lang="zh-CN" altLang="en-US" sz="2400" b="1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添加标题内容</a:t>
            </a:r>
            <a:endParaRPr lang="zh-CN" altLang="en-US" sz="2400" b="1" dirty="0" smtClean="0">
              <a:solidFill>
                <a:schemeClr val="bg2">
                  <a:lumMod val="1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4" name="išľíďè"/>
          <p:cNvSpPr/>
          <p:nvPr/>
        </p:nvSpPr>
        <p:spPr bwMode="auto">
          <a:xfrm>
            <a:off x="1435641" y="362985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5" name="iSlíďè"/>
          <p:cNvSpPr txBox="1"/>
          <p:nvPr/>
        </p:nvSpPr>
        <p:spPr bwMode="auto">
          <a:xfrm>
            <a:off x="2348373" y="3289787"/>
            <a:ext cx="2195831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65000" lnSpcReduction="20000"/>
          </a:bodyPr>
          <a:lstStyle/>
          <a:p>
            <a:pPr defTabSz="913765">
              <a:spcBef>
                <a:spcPct val="0"/>
              </a:spcBef>
              <a:defRPr/>
            </a:pPr>
            <a:r>
              <a:rPr lang="zh-CN" altLang="en-US" sz="2400" b="1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添加标题内容</a:t>
            </a:r>
            <a:endParaRPr lang="zh-CN" altLang="en-US" sz="2400" b="1" dirty="0" smtClean="0">
              <a:solidFill>
                <a:schemeClr val="bg2">
                  <a:lumMod val="1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6" name="išľíďè"/>
          <p:cNvSpPr/>
          <p:nvPr/>
        </p:nvSpPr>
        <p:spPr bwMode="auto">
          <a:xfrm>
            <a:off x="1436997" y="5075809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7" name="iSlíďè"/>
          <p:cNvSpPr txBox="1"/>
          <p:nvPr/>
        </p:nvSpPr>
        <p:spPr bwMode="auto">
          <a:xfrm>
            <a:off x="2349729" y="4735741"/>
            <a:ext cx="2195831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65000" lnSpcReduction="20000"/>
          </a:bodyPr>
          <a:lstStyle/>
          <a:p>
            <a:pPr defTabSz="913765">
              <a:spcBef>
                <a:spcPct val="0"/>
              </a:spcBef>
              <a:defRPr/>
            </a:pPr>
            <a:r>
              <a:rPr lang="zh-CN" altLang="en-US" sz="2400" b="1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添加标题内容</a:t>
            </a:r>
            <a:endParaRPr lang="zh-CN" altLang="en-US" sz="2400" b="1" dirty="0" smtClean="0">
              <a:solidFill>
                <a:schemeClr val="bg2">
                  <a:lumMod val="1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8" name="išľíďè"/>
          <p:cNvSpPr/>
          <p:nvPr/>
        </p:nvSpPr>
        <p:spPr bwMode="auto">
          <a:xfrm>
            <a:off x="8268220" y="2233869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9" name="iSlíďè"/>
          <p:cNvSpPr txBox="1"/>
          <p:nvPr/>
        </p:nvSpPr>
        <p:spPr bwMode="auto">
          <a:xfrm>
            <a:off x="8266865" y="1892783"/>
            <a:ext cx="2195831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65000" lnSpcReduction="20000"/>
          </a:bodyPr>
          <a:lstStyle/>
          <a:p>
            <a:pPr defTabSz="913765">
              <a:spcBef>
                <a:spcPct val="0"/>
              </a:spcBef>
              <a:defRPr/>
            </a:pPr>
            <a:r>
              <a:rPr lang="zh-CN" altLang="en-US" sz="2400" b="1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添加标题内容</a:t>
            </a:r>
            <a:endParaRPr lang="zh-CN" altLang="en-US" sz="2400" b="1" dirty="0" smtClean="0">
              <a:solidFill>
                <a:schemeClr val="bg2">
                  <a:lumMod val="1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0" name="išľíďè"/>
          <p:cNvSpPr/>
          <p:nvPr/>
        </p:nvSpPr>
        <p:spPr bwMode="auto">
          <a:xfrm>
            <a:off x="8253324" y="363087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1" name="iSlíďè"/>
          <p:cNvSpPr txBox="1"/>
          <p:nvPr/>
        </p:nvSpPr>
        <p:spPr bwMode="auto">
          <a:xfrm>
            <a:off x="8251969" y="3289787"/>
            <a:ext cx="2195831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65000" lnSpcReduction="20000"/>
          </a:bodyPr>
          <a:lstStyle/>
          <a:p>
            <a:pPr defTabSz="913765">
              <a:spcBef>
                <a:spcPct val="0"/>
              </a:spcBef>
              <a:defRPr/>
            </a:pPr>
            <a:r>
              <a:rPr lang="zh-CN" altLang="en-US" sz="2400" b="1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添加标题内容</a:t>
            </a:r>
            <a:endParaRPr lang="zh-CN" altLang="en-US" sz="2400" b="1" dirty="0" smtClean="0">
              <a:solidFill>
                <a:schemeClr val="bg2">
                  <a:lumMod val="1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2" name="išľíďè"/>
          <p:cNvSpPr/>
          <p:nvPr/>
        </p:nvSpPr>
        <p:spPr bwMode="auto">
          <a:xfrm>
            <a:off x="8254680" y="5076828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3" name="iSlíďè"/>
          <p:cNvSpPr txBox="1"/>
          <p:nvPr/>
        </p:nvSpPr>
        <p:spPr bwMode="auto">
          <a:xfrm>
            <a:off x="8253325" y="4735741"/>
            <a:ext cx="2195831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65000" lnSpcReduction="20000"/>
          </a:bodyPr>
          <a:lstStyle/>
          <a:p>
            <a:pPr defTabSz="913765">
              <a:spcBef>
                <a:spcPct val="0"/>
              </a:spcBef>
              <a:defRPr/>
            </a:pPr>
            <a:r>
              <a:rPr lang="zh-CN" altLang="en-US" sz="2400" b="1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添加标题内容</a:t>
            </a:r>
            <a:endParaRPr lang="zh-CN" altLang="en-US" sz="2400" b="1" dirty="0" smtClean="0">
              <a:solidFill>
                <a:schemeClr val="bg2">
                  <a:lumMod val="1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文本框 38"/>
          <p:cNvSpPr txBox="1"/>
          <p:nvPr/>
        </p:nvSpPr>
        <p:spPr>
          <a:xfrm>
            <a:off x="7539159" y="2024333"/>
            <a:ext cx="14020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项目名称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550882" y="2439413"/>
            <a:ext cx="326243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项目描述，单击此处添加简短说明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7539159" y="340621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项目名称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7550882" y="3821290"/>
            <a:ext cx="326243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项目描述，单击此处添加简短说明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7539159" y="473003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项目名称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7550882" y="5145113"/>
            <a:ext cx="326243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项目描述，单击此处添加简短说明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072018" y="2989704"/>
            <a:ext cx="3868282" cy="2122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正文内容，本段适应大段文字章节。如果文字较多的内容描述比较适合放在这里。</a:t>
            </a:r>
            <a:b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</a:b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  <a:p>
            <a:pPr>
              <a:lnSpc>
                <a:spcPts val="2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请您在此修改您的内容，或者将内容粘贴到记事本后，复制到此段落中。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  <a:p>
            <a:pPr>
              <a:lnSpc>
                <a:spcPts val="2000"/>
              </a:lnSpc>
            </a:pP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  <a:p>
            <a:pPr>
              <a:lnSpc>
                <a:spcPts val="2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如果文字过多，您可右键修改“段落”调节合适的行间距。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1010510" y="1837083"/>
            <a:ext cx="2466888" cy="894830"/>
            <a:chOff x="908911" y="1517770"/>
            <a:chExt cx="2466888" cy="894830"/>
          </a:xfrm>
        </p:grpSpPr>
        <p:sp>
          <p:nvSpPr>
            <p:cNvPr id="35" name="椭圆 34"/>
            <p:cNvSpPr/>
            <p:nvPr/>
          </p:nvSpPr>
          <p:spPr>
            <a:xfrm>
              <a:off x="908911" y="1517770"/>
              <a:ext cx="511199" cy="511200"/>
            </a:xfrm>
            <a:prstGeom prst="ellipse">
              <a:avLst/>
            </a:prstGeom>
            <a:pattFill prst="ltUpDiag">
              <a:fgClr>
                <a:srgbClr val="EBCB2D"/>
              </a:fgClr>
              <a:bgClr>
                <a:srgbClr val="E9C51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4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957719" y="1644250"/>
              <a:ext cx="2418080" cy="7683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400" dirty="0">
                  <a:solidFill>
                    <a:srgbClr val="115A9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  <a:endParaRPr lang="zh-CN" altLang="en-US" sz="4400" dirty="0">
                <a:solidFill>
                  <a:srgbClr val="115A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6113693" y="1744266"/>
            <a:ext cx="1299012" cy="1303718"/>
            <a:chOff x="4847013" y="4594832"/>
            <a:chExt cx="1299012" cy="1303718"/>
          </a:xfrm>
        </p:grpSpPr>
        <p:pic>
          <p:nvPicPr>
            <p:cNvPr id="66" name="图片 65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4847013" y="4594832"/>
              <a:ext cx="1299012" cy="1303718"/>
            </a:xfrm>
            <a:prstGeom prst="rect">
              <a:avLst/>
            </a:prstGeom>
          </p:spPr>
        </p:pic>
        <p:sp>
          <p:nvSpPr>
            <p:cNvPr id="67" name="矩形: 圆角 66"/>
            <p:cNvSpPr/>
            <p:nvPr/>
          </p:nvSpPr>
          <p:spPr>
            <a:xfrm>
              <a:off x="5125578" y="4955269"/>
              <a:ext cx="770976" cy="582845"/>
            </a:xfrm>
            <a:prstGeom prst="roundRect">
              <a:avLst>
                <a:gd name="adj" fmla="val 22266"/>
              </a:avLst>
            </a:prstGeom>
            <a:solidFill>
              <a:srgbClr val="00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altLang="zh-CN" sz="32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01</a:t>
              </a:r>
              <a:endParaRPr lang="en-US" altLang="zh-CN" sz="3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6113693" y="3109185"/>
            <a:ext cx="1299012" cy="1303718"/>
            <a:chOff x="4847013" y="4594832"/>
            <a:chExt cx="1299012" cy="1303718"/>
          </a:xfrm>
        </p:grpSpPr>
        <p:pic>
          <p:nvPicPr>
            <p:cNvPr id="69" name="图片 6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4847013" y="4594832"/>
              <a:ext cx="1299012" cy="1303718"/>
            </a:xfrm>
            <a:prstGeom prst="rect">
              <a:avLst/>
            </a:prstGeom>
          </p:spPr>
        </p:pic>
        <p:sp>
          <p:nvSpPr>
            <p:cNvPr id="70" name="矩形: 圆角 69"/>
            <p:cNvSpPr/>
            <p:nvPr/>
          </p:nvSpPr>
          <p:spPr>
            <a:xfrm>
              <a:off x="5125578" y="4955269"/>
              <a:ext cx="770976" cy="582845"/>
            </a:xfrm>
            <a:prstGeom prst="roundRect">
              <a:avLst>
                <a:gd name="adj" fmla="val 22266"/>
              </a:avLst>
            </a:prstGeom>
            <a:solidFill>
              <a:srgbClr val="00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altLang="zh-CN" sz="32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02</a:t>
              </a:r>
              <a:endParaRPr lang="en-US" altLang="zh-CN" sz="3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6113693" y="4474104"/>
            <a:ext cx="1299012" cy="1303718"/>
            <a:chOff x="4847013" y="4594832"/>
            <a:chExt cx="1299012" cy="1303718"/>
          </a:xfrm>
        </p:grpSpPr>
        <p:pic>
          <p:nvPicPr>
            <p:cNvPr id="72" name="图片 7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4847013" y="4594832"/>
              <a:ext cx="1299012" cy="1303718"/>
            </a:xfrm>
            <a:prstGeom prst="rect">
              <a:avLst/>
            </a:prstGeom>
          </p:spPr>
        </p:pic>
        <p:sp>
          <p:nvSpPr>
            <p:cNvPr id="73" name="矩形: 圆角 72"/>
            <p:cNvSpPr/>
            <p:nvPr/>
          </p:nvSpPr>
          <p:spPr>
            <a:xfrm>
              <a:off x="5125578" y="4955269"/>
              <a:ext cx="770976" cy="582845"/>
            </a:xfrm>
            <a:prstGeom prst="roundRect">
              <a:avLst>
                <a:gd name="adj" fmla="val 22266"/>
              </a:avLst>
            </a:prstGeom>
            <a:solidFill>
              <a:srgbClr val="00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altLang="zh-CN" sz="32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03</a:t>
              </a:r>
              <a:endParaRPr lang="en-US" altLang="zh-CN" sz="3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350786" y="2319537"/>
            <a:ext cx="591144" cy="2897703"/>
            <a:chOff x="5680986" y="2310012"/>
            <a:chExt cx="591144" cy="2897703"/>
          </a:xfrm>
        </p:grpSpPr>
        <p:cxnSp>
          <p:nvCxnSpPr>
            <p:cNvPr id="74" name="直接连接符 73"/>
            <p:cNvCxnSpPr>
              <a:stCxn id="75" idx="4"/>
              <a:endCxn id="77" idx="0"/>
            </p:cNvCxnSpPr>
            <p:nvPr/>
          </p:nvCxnSpPr>
          <p:spPr>
            <a:xfrm>
              <a:off x="5776236" y="2500512"/>
              <a:ext cx="0" cy="2516703"/>
            </a:xfrm>
            <a:prstGeom prst="line">
              <a:avLst/>
            </a:prstGeom>
            <a:ln w="19050" cap="rnd">
              <a:solidFill>
                <a:srgbClr val="E9C517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îṧḷïḋe"/>
            <p:cNvSpPr/>
            <p:nvPr/>
          </p:nvSpPr>
          <p:spPr>
            <a:xfrm>
              <a:off x="5680986" y="2310012"/>
              <a:ext cx="190500" cy="190500"/>
            </a:xfrm>
            <a:prstGeom prst="ellipse">
              <a:avLst/>
            </a:prstGeom>
            <a:pattFill prst="dkUpDiag">
              <a:fgClr>
                <a:srgbClr val="E9C517"/>
              </a:fgClr>
              <a:bgClr>
                <a:srgbClr val="EBCB2D"/>
              </a:bgClr>
            </a:pattFill>
            <a:ln w="3175">
              <a:noFill/>
              <a:prstDash val="solid"/>
              <a:rou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rmAutofit fontScale="25000" lnSpcReduction="20000"/>
            </a:bodyPr>
            <a:lstStyle/>
            <a:p>
              <a:pPr algn="ctr" defTabSz="914400"/>
              <a:endParaRPr lang="zh-CN" altLang="en-US" sz="2000" i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6" name="ïs1íḍè"/>
            <p:cNvSpPr/>
            <p:nvPr/>
          </p:nvSpPr>
          <p:spPr>
            <a:xfrm>
              <a:off x="5680986" y="3584121"/>
              <a:ext cx="190500" cy="190500"/>
            </a:xfrm>
            <a:prstGeom prst="ellipse">
              <a:avLst/>
            </a:prstGeom>
            <a:pattFill prst="dkUpDiag">
              <a:fgClr>
                <a:srgbClr val="E9C517"/>
              </a:fgClr>
              <a:bgClr>
                <a:srgbClr val="EBCB2D"/>
              </a:bgClr>
            </a:pattFill>
            <a:ln w="3175">
              <a:noFill/>
              <a:prstDash val="solid"/>
              <a:rou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rmAutofit fontScale="25000" lnSpcReduction="20000"/>
            </a:bodyPr>
            <a:lstStyle/>
            <a:p>
              <a:pPr algn="ctr" defTabSz="914400"/>
              <a:endParaRPr lang="zh-CN" altLang="en-US" sz="2000" i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7" name="iṩlïḓè"/>
            <p:cNvSpPr/>
            <p:nvPr/>
          </p:nvSpPr>
          <p:spPr>
            <a:xfrm>
              <a:off x="5680986" y="5017215"/>
              <a:ext cx="190500" cy="190500"/>
            </a:xfrm>
            <a:prstGeom prst="ellipse">
              <a:avLst/>
            </a:prstGeom>
            <a:pattFill prst="dkUpDiag">
              <a:fgClr>
                <a:srgbClr val="E9C517"/>
              </a:fgClr>
              <a:bgClr>
                <a:srgbClr val="EBCB2D"/>
              </a:bgClr>
            </a:pattFill>
            <a:ln w="3175">
              <a:noFill/>
              <a:prstDash val="solid"/>
              <a:rou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rmAutofit fontScale="25000" lnSpcReduction="20000"/>
            </a:bodyPr>
            <a:lstStyle/>
            <a:p>
              <a:pPr algn="ctr" defTabSz="914400"/>
              <a:endParaRPr lang="zh-CN" altLang="en-US" sz="2000" i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78" name="直接连接符 77"/>
            <p:cNvCxnSpPr>
              <a:stCxn id="75" idx="6"/>
            </p:cNvCxnSpPr>
            <p:nvPr/>
          </p:nvCxnSpPr>
          <p:spPr>
            <a:xfrm flipV="1">
              <a:off x="5871486" y="2398607"/>
              <a:ext cx="396000" cy="0"/>
            </a:xfrm>
            <a:prstGeom prst="line">
              <a:avLst/>
            </a:prstGeom>
            <a:ln w="19050" cap="rnd">
              <a:solidFill>
                <a:srgbClr val="E9C517"/>
              </a:solidFill>
              <a:prstDash val="dash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接连接符 78"/>
            <p:cNvCxnSpPr/>
            <p:nvPr/>
          </p:nvCxnSpPr>
          <p:spPr>
            <a:xfrm>
              <a:off x="5869780" y="3673751"/>
              <a:ext cx="396000" cy="0"/>
            </a:xfrm>
            <a:prstGeom prst="line">
              <a:avLst/>
            </a:prstGeom>
            <a:ln w="19050" cap="rnd">
              <a:solidFill>
                <a:srgbClr val="E9C517"/>
              </a:solidFill>
              <a:prstDash val="dash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接连接符 80"/>
            <p:cNvCxnSpPr/>
            <p:nvPr/>
          </p:nvCxnSpPr>
          <p:spPr>
            <a:xfrm flipV="1">
              <a:off x="5876130" y="5112465"/>
              <a:ext cx="396000" cy="0"/>
            </a:xfrm>
            <a:prstGeom prst="line">
              <a:avLst/>
            </a:prstGeom>
            <a:ln w="19050" cap="rnd">
              <a:solidFill>
                <a:srgbClr val="E9C517"/>
              </a:solidFill>
              <a:prstDash val="dash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组合 87"/>
          <p:cNvGrpSpPr/>
          <p:nvPr/>
        </p:nvGrpSpPr>
        <p:grpSpPr>
          <a:xfrm rot="5400000">
            <a:off x="16741102" y="4769494"/>
            <a:ext cx="1000124" cy="1324327"/>
            <a:chOff x="1291298" y="26987"/>
            <a:chExt cx="1000124" cy="1324327"/>
          </a:xfrm>
        </p:grpSpPr>
        <p:grpSp>
          <p:nvGrpSpPr>
            <p:cNvPr id="99" name="组合 98"/>
            <p:cNvGrpSpPr/>
            <p:nvPr/>
          </p:nvGrpSpPr>
          <p:grpSpPr>
            <a:xfrm>
              <a:off x="1291298" y="760764"/>
              <a:ext cx="1000124" cy="590550"/>
              <a:chOff x="11120438" y="6324600"/>
              <a:chExt cx="1000124" cy="590550"/>
            </a:xfrm>
            <a:solidFill>
              <a:srgbClr val="D8E4E9"/>
            </a:solidFill>
          </p:grpSpPr>
          <p:grpSp>
            <p:nvGrpSpPr>
              <p:cNvPr id="129" name="组合 128"/>
              <p:cNvGrpSpPr/>
              <p:nvPr/>
            </p:nvGrpSpPr>
            <p:grpSpPr>
              <a:xfrm>
                <a:off x="11120438" y="6502400"/>
                <a:ext cx="1000124" cy="57150"/>
                <a:chOff x="11134726" y="6505575"/>
                <a:chExt cx="1000124" cy="57150"/>
              </a:xfrm>
              <a:grpFill/>
            </p:grpSpPr>
            <p:sp>
              <p:nvSpPr>
                <p:cNvPr id="150" name="椭圆 149"/>
                <p:cNvSpPr/>
                <p:nvPr/>
              </p:nvSpPr>
              <p:spPr>
                <a:xfrm>
                  <a:off x="11134726" y="6505575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51" name="椭圆 150"/>
                <p:cNvSpPr/>
                <p:nvPr/>
              </p:nvSpPr>
              <p:spPr>
                <a:xfrm>
                  <a:off x="11323321" y="6505575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52" name="椭圆 151"/>
                <p:cNvSpPr/>
                <p:nvPr/>
              </p:nvSpPr>
              <p:spPr>
                <a:xfrm>
                  <a:off x="11511916" y="6505575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53" name="椭圆 152"/>
                <p:cNvSpPr/>
                <p:nvPr/>
              </p:nvSpPr>
              <p:spPr>
                <a:xfrm>
                  <a:off x="11889106" y="6505575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54" name="椭圆 153"/>
                <p:cNvSpPr/>
                <p:nvPr/>
              </p:nvSpPr>
              <p:spPr>
                <a:xfrm>
                  <a:off x="12077700" y="6505575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30" name="组合 129"/>
              <p:cNvGrpSpPr/>
              <p:nvPr/>
            </p:nvGrpSpPr>
            <p:grpSpPr>
              <a:xfrm>
                <a:off x="11120438" y="6324600"/>
                <a:ext cx="1000124" cy="57150"/>
                <a:chOff x="11120438" y="6705600"/>
                <a:chExt cx="1000124" cy="57150"/>
              </a:xfrm>
              <a:grpFill/>
            </p:grpSpPr>
            <p:sp>
              <p:nvSpPr>
                <p:cNvPr id="145" name="椭圆 144"/>
                <p:cNvSpPr/>
                <p:nvPr/>
              </p:nvSpPr>
              <p:spPr>
                <a:xfrm>
                  <a:off x="1112043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46" name="椭圆 145"/>
                <p:cNvSpPr/>
                <p:nvPr/>
              </p:nvSpPr>
              <p:spPr>
                <a:xfrm>
                  <a:off x="11309033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47" name="椭圆 146"/>
                <p:cNvSpPr/>
                <p:nvPr/>
              </p:nvSpPr>
              <p:spPr>
                <a:xfrm>
                  <a:off x="1149762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48" name="椭圆 147"/>
                <p:cNvSpPr/>
                <p:nvPr/>
              </p:nvSpPr>
              <p:spPr>
                <a:xfrm>
                  <a:off x="1187481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49" name="椭圆 148"/>
                <p:cNvSpPr/>
                <p:nvPr/>
              </p:nvSpPr>
              <p:spPr>
                <a:xfrm>
                  <a:off x="12063412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31" name="组合 130"/>
              <p:cNvGrpSpPr/>
              <p:nvPr/>
            </p:nvGrpSpPr>
            <p:grpSpPr>
              <a:xfrm>
                <a:off x="11120438" y="6858000"/>
                <a:ext cx="1000124" cy="57150"/>
                <a:chOff x="11120438" y="6705600"/>
                <a:chExt cx="1000124" cy="57150"/>
              </a:xfrm>
              <a:grpFill/>
            </p:grpSpPr>
            <p:sp>
              <p:nvSpPr>
                <p:cNvPr id="139" name="椭圆 138"/>
                <p:cNvSpPr/>
                <p:nvPr/>
              </p:nvSpPr>
              <p:spPr>
                <a:xfrm>
                  <a:off x="1112043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40" name="椭圆 139"/>
                <p:cNvSpPr/>
                <p:nvPr/>
              </p:nvSpPr>
              <p:spPr>
                <a:xfrm>
                  <a:off x="11309033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41" name="椭圆 140"/>
                <p:cNvSpPr/>
                <p:nvPr/>
              </p:nvSpPr>
              <p:spPr>
                <a:xfrm>
                  <a:off x="1149762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42" name="椭圆 141"/>
                <p:cNvSpPr/>
                <p:nvPr/>
              </p:nvSpPr>
              <p:spPr>
                <a:xfrm>
                  <a:off x="11686223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43" name="椭圆 142"/>
                <p:cNvSpPr/>
                <p:nvPr/>
              </p:nvSpPr>
              <p:spPr>
                <a:xfrm>
                  <a:off x="1187481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44" name="椭圆 143"/>
                <p:cNvSpPr/>
                <p:nvPr/>
              </p:nvSpPr>
              <p:spPr>
                <a:xfrm>
                  <a:off x="12063412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32" name="组合 131"/>
              <p:cNvGrpSpPr/>
              <p:nvPr/>
            </p:nvGrpSpPr>
            <p:grpSpPr>
              <a:xfrm>
                <a:off x="11120438" y="6680200"/>
                <a:ext cx="1000124" cy="57150"/>
                <a:chOff x="11120438" y="6705600"/>
                <a:chExt cx="1000124" cy="57150"/>
              </a:xfrm>
              <a:grpFill/>
            </p:grpSpPr>
            <p:sp>
              <p:nvSpPr>
                <p:cNvPr id="133" name="椭圆 132"/>
                <p:cNvSpPr/>
                <p:nvPr/>
              </p:nvSpPr>
              <p:spPr>
                <a:xfrm>
                  <a:off x="1112043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34" name="椭圆 133"/>
                <p:cNvSpPr/>
                <p:nvPr/>
              </p:nvSpPr>
              <p:spPr>
                <a:xfrm>
                  <a:off x="11309033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35" name="椭圆 134"/>
                <p:cNvSpPr/>
                <p:nvPr/>
              </p:nvSpPr>
              <p:spPr>
                <a:xfrm>
                  <a:off x="1149762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36" name="椭圆 135"/>
                <p:cNvSpPr/>
                <p:nvPr/>
              </p:nvSpPr>
              <p:spPr>
                <a:xfrm>
                  <a:off x="11686223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37" name="椭圆 136"/>
                <p:cNvSpPr/>
                <p:nvPr/>
              </p:nvSpPr>
              <p:spPr>
                <a:xfrm>
                  <a:off x="1187481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38" name="椭圆 137"/>
                <p:cNvSpPr/>
                <p:nvPr/>
              </p:nvSpPr>
              <p:spPr>
                <a:xfrm>
                  <a:off x="12063412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00" name="组合 99"/>
            <p:cNvGrpSpPr/>
            <p:nvPr/>
          </p:nvGrpSpPr>
          <p:grpSpPr>
            <a:xfrm>
              <a:off x="1291298" y="26987"/>
              <a:ext cx="1000124" cy="590550"/>
              <a:chOff x="11120438" y="6324600"/>
              <a:chExt cx="1000124" cy="590550"/>
            </a:xfrm>
            <a:solidFill>
              <a:srgbClr val="D8E4E9"/>
            </a:solidFill>
          </p:grpSpPr>
          <p:grpSp>
            <p:nvGrpSpPr>
              <p:cNvPr id="101" name="组合 100"/>
              <p:cNvGrpSpPr/>
              <p:nvPr/>
            </p:nvGrpSpPr>
            <p:grpSpPr>
              <a:xfrm>
                <a:off x="11120438" y="6502400"/>
                <a:ext cx="1000124" cy="57150"/>
                <a:chOff x="11134726" y="6505575"/>
                <a:chExt cx="1000124" cy="57150"/>
              </a:xfrm>
              <a:grpFill/>
            </p:grpSpPr>
            <p:sp>
              <p:nvSpPr>
                <p:cNvPr id="123" name="椭圆 122"/>
                <p:cNvSpPr/>
                <p:nvPr/>
              </p:nvSpPr>
              <p:spPr>
                <a:xfrm>
                  <a:off x="11134726" y="6505575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24" name="椭圆 123"/>
                <p:cNvSpPr/>
                <p:nvPr/>
              </p:nvSpPr>
              <p:spPr>
                <a:xfrm>
                  <a:off x="11323321" y="6505575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25" name="椭圆 124"/>
                <p:cNvSpPr/>
                <p:nvPr/>
              </p:nvSpPr>
              <p:spPr>
                <a:xfrm>
                  <a:off x="11511916" y="6505575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26" name="椭圆 125"/>
                <p:cNvSpPr/>
                <p:nvPr/>
              </p:nvSpPr>
              <p:spPr>
                <a:xfrm>
                  <a:off x="11700511" y="6505575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27" name="椭圆 126"/>
                <p:cNvSpPr/>
                <p:nvPr/>
              </p:nvSpPr>
              <p:spPr>
                <a:xfrm>
                  <a:off x="11889106" y="6505575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28" name="椭圆 127"/>
                <p:cNvSpPr/>
                <p:nvPr/>
              </p:nvSpPr>
              <p:spPr>
                <a:xfrm>
                  <a:off x="12077700" y="6505575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02" name="组合 101"/>
              <p:cNvGrpSpPr/>
              <p:nvPr/>
            </p:nvGrpSpPr>
            <p:grpSpPr>
              <a:xfrm>
                <a:off x="11120438" y="6324600"/>
                <a:ext cx="1000124" cy="57150"/>
                <a:chOff x="11120438" y="6705600"/>
                <a:chExt cx="1000124" cy="57150"/>
              </a:xfrm>
              <a:grpFill/>
            </p:grpSpPr>
            <p:sp>
              <p:nvSpPr>
                <p:cNvPr id="117" name="椭圆 116"/>
                <p:cNvSpPr/>
                <p:nvPr/>
              </p:nvSpPr>
              <p:spPr>
                <a:xfrm>
                  <a:off x="1112043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18" name="椭圆 117"/>
                <p:cNvSpPr/>
                <p:nvPr/>
              </p:nvSpPr>
              <p:spPr>
                <a:xfrm>
                  <a:off x="11309033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19" name="椭圆 118"/>
                <p:cNvSpPr/>
                <p:nvPr/>
              </p:nvSpPr>
              <p:spPr>
                <a:xfrm>
                  <a:off x="1149762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20" name="椭圆 119"/>
                <p:cNvSpPr/>
                <p:nvPr/>
              </p:nvSpPr>
              <p:spPr>
                <a:xfrm>
                  <a:off x="11686223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21" name="椭圆 120"/>
                <p:cNvSpPr/>
                <p:nvPr/>
              </p:nvSpPr>
              <p:spPr>
                <a:xfrm>
                  <a:off x="1187481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22" name="椭圆 121"/>
                <p:cNvSpPr/>
                <p:nvPr/>
              </p:nvSpPr>
              <p:spPr>
                <a:xfrm>
                  <a:off x="12063412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03" name="组合 102"/>
              <p:cNvGrpSpPr/>
              <p:nvPr/>
            </p:nvGrpSpPr>
            <p:grpSpPr>
              <a:xfrm>
                <a:off x="11120438" y="6858000"/>
                <a:ext cx="1000124" cy="57150"/>
                <a:chOff x="11120438" y="6705600"/>
                <a:chExt cx="1000124" cy="57150"/>
              </a:xfrm>
              <a:grpFill/>
            </p:grpSpPr>
            <p:sp>
              <p:nvSpPr>
                <p:cNvPr id="111" name="椭圆 110"/>
                <p:cNvSpPr/>
                <p:nvPr/>
              </p:nvSpPr>
              <p:spPr>
                <a:xfrm>
                  <a:off x="1112043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12" name="椭圆 111"/>
                <p:cNvSpPr/>
                <p:nvPr/>
              </p:nvSpPr>
              <p:spPr>
                <a:xfrm>
                  <a:off x="11309033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13" name="椭圆 112"/>
                <p:cNvSpPr/>
                <p:nvPr/>
              </p:nvSpPr>
              <p:spPr>
                <a:xfrm>
                  <a:off x="1149762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14" name="椭圆 113"/>
                <p:cNvSpPr/>
                <p:nvPr/>
              </p:nvSpPr>
              <p:spPr>
                <a:xfrm>
                  <a:off x="11686223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15" name="椭圆 114"/>
                <p:cNvSpPr/>
                <p:nvPr/>
              </p:nvSpPr>
              <p:spPr>
                <a:xfrm>
                  <a:off x="1187481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16" name="椭圆 115"/>
                <p:cNvSpPr/>
                <p:nvPr/>
              </p:nvSpPr>
              <p:spPr>
                <a:xfrm>
                  <a:off x="12063412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04" name="组合 103"/>
              <p:cNvGrpSpPr/>
              <p:nvPr/>
            </p:nvGrpSpPr>
            <p:grpSpPr>
              <a:xfrm>
                <a:off x="11120438" y="6680200"/>
                <a:ext cx="1000124" cy="57150"/>
                <a:chOff x="11120438" y="6705600"/>
                <a:chExt cx="1000124" cy="57150"/>
              </a:xfrm>
              <a:grpFill/>
            </p:grpSpPr>
            <p:sp>
              <p:nvSpPr>
                <p:cNvPr id="105" name="椭圆 104"/>
                <p:cNvSpPr/>
                <p:nvPr/>
              </p:nvSpPr>
              <p:spPr>
                <a:xfrm>
                  <a:off x="1112043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06" name="椭圆 105"/>
                <p:cNvSpPr/>
                <p:nvPr/>
              </p:nvSpPr>
              <p:spPr>
                <a:xfrm>
                  <a:off x="11309033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07" name="椭圆 106"/>
                <p:cNvSpPr/>
                <p:nvPr/>
              </p:nvSpPr>
              <p:spPr>
                <a:xfrm>
                  <a:off x="1149762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08" name="椭圆 107"/>
                <p:cNvSpPr/>
                <p:nvPr/>
              </p:nvSpPr>
              <p:spPr>
                <a:xfrm>
                  <a:off x="11686223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09" name="椭圆 108"/>
                <p:cNvSpPr/>
                <p:nvPr/>
              </p:nvSpPr>
              <p:spPr>
                <a:xfrm>
                  <a:off x="11874818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10" name="椭圆 109"/>
                <p:cNvSpPr/>
                <p:nvPr/>
              </p:nvSpPr>
              <p:spPr>
                <a:xfrm>
                  <a:off x="12063412" y="6705600"/>
                  <a:ext cx="57150" cy="5715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</p:grpSp>
      </p:grpSp>
      <p:sp>
        <p:nvSpPr>
          <p:cNvPr id="91" name="椭圆 90"/>
          <p:cNvSpPr/>
          <p:nvPr/>
        </p:nvSpPr>
        <p:spPr>
          <a:xfrm>
            <a:off x="3082640" y="5233300"/>
            <a:ext cx="180255" cy="180255"/>
          </a:xfrm>
          <a:prstGeom prst="ellipse">
            <a:avLst/>
          </a:prstGeom>
          <a:pattFill prst="wdUpDiag">
            <a:fgClr>
              <a:srgbClr val="DEE7EB"/>
            </a:fgClr>
            <a:bgClr>
              <a:srgbClr val="F6F7F7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zh-CN" altLang="en-US" sz="4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4" name="矩形 93"/>
          <p:cNvSpPr/>
          <p:nvPr/>
        </p:nvSpPr>
        <p:spPr>
          <a:xfrm>
            <a:off x="17671342" y="-365276"/>
            <a:ext cx="1042754" cy="6948921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94335" y="355600"/>
            <a:ext cx="3139440" cy="533400"/>
            <a:chOff x="621" y="560"/>
            <a:chExt cx="4944" cy="840"/>
          </a:xfrm>
        </p:grpSpPr>
        <p:sp>
          <p:nvSpPr>
            <p:cNvPr id="3" name="矩形: 圆角 72"/>
            <p:cNvSpPr/>
            <p:nvPr/>
          </p:nvSpPr>
          <p:spPr>
            <a:xfrm>
              <a:off x="621" y="560"/>
              <a:ext cx="1111" cy="840"/>
            </a:xfrm>
            <a:prstGeom prst="roundRect">
              <a:avLst>
                <a:gd name="adj" fmla="val 22266"/>
              </a:avLst>
            </a:prstGeom>
            <a:solidFill>
              <a:srgbClr val="00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p>
              <a:pPr algn="ctr"/>
              <a:r>
                <a:rPr lang="en-US" altLang="zh-CN" sz="3200" dirty="0">
                  <a:cs typeface="+mn-ea"/>
                  <a:sym typeface="+mn-lt"/>
                </a:rPr>
                <a:t>0</a:t>
              </a:r>
              <a:r>
                <a:rPr lang="en-US" sz="3200" dirty="0">
                  <a:cs typeface="+mn-ea"/>
                  <a:sym typeface="+mn-lt"/>
                </a:rPr>
                <a:t>3</a:t>
              </a:r>
              <a:endParaRPr lang="en-US" sz="3200" dirty="0">
                <a:cs typeface="+mn-ea"/>
                <a:sym typeface="+mn-lt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1917" y="560"/>
              <a:ext cx="364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2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输入标题内容</a:t>
              </a:r>
              <a:endPara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347106" y="1791698"/>
            <a:ext cx="7498080" cy="603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正文内容，本段适应大段文字章节。如果文字较多的内容描述比较适合放在这里。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  <a:p>
            <a:pPr algn="ctr">
              <a:lnSpc>
                <a:spcPts val="2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如果文字过多，您可右键修改“段落”调节合适的行间距。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368500" y="4551565"/>
            <a:ext cx="20116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defTabSz="913765">
              <a:spcBef>
                <a:spcPct val="0"/>
              </a:spcBef>
              <a:defRPr/>
            </a:pPr>
            <a:r>
              <a:rPr lang="zh-CN" altLang="en-US" sz="2400" b="1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添加标题内容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307375" y="5055357"/>
            <a:ext cx="2072692" cy="844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项目描述，单击此处添加简短说明，请您在此修改您的内容。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658960" y="2901354"/>
            <a:ext cx="1369522" cy="1369522"/>
          </a:xfrm>
          <a:prstGeom prst="ellipse">
            <a:avLst/>
          </a:prstGeom>
          <a:solidFill>
            <a:srgbClr val="00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4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arrow-pointing-left-circular-button_20407"/>
          <p:cNvSpPr>
            <a:spLocks noChangeAspect="1"/>
          </p:cNvSpPr>
          <p:nvPr/>
        </p:nvSpPr>
        <p:spPr bwMode="auto">
          <a:xfrm>
            <a:off x="1951926" y="3200808"/>
            <a:ext cx="783591" cy="782593"/>
          </a:xfrm>
          <a:custGeom>
            <a:avLst/>
            <a:gdLst>
              <a:gd name="T0" fmla="*/ 2307 w 4612"/>
              <a:gd name="T1" fmla="*/ 4614 h 4614"/>
              <a:gd name="T2" fmla="*/ 0 w 4612"/>
              <a:gd name="T3" fmla="*/ 2307 h 4614"/>
              <a:gd name="T4" fmla="*/ 2307 w 4612"/>
              <a:gd name="T5" fmla="*/ 0 h 4614"/>
              <a:gd name="T6" fmla="*/ 4612 w 4612"/>
              <a:gd name="T7" fmla="*/ 2227 h 4614"/>
              <a:gd name="T8" fmla="*/ 2031 w 4612"/>
              <a:gd name="T9" fmla="*/ 2222 h 4614"/>
              <a:gd name="T10" fmla="*/ 2479 w 4612"/>
              <a:gd name="T11" fmla="*/ 1775 h 4614"/>
              <a:gd name="T12" fmla="*/ 2367 w 4612"/>
              <a:gd name="T13" fmla="*/ 1662 h 4614"/>
              <a:gd name="T14" fmla="*/ 1727 w 4612"/>
              <a:gd name="T15" fmla="*/ 2302 h 4614"/>
              <a:gd name="T16" fmla="*/ 2378 w 4612"/>
              <a:gd name="T17" fmla="*/ 2952 h 4614"/>
              <a:gd name="T18" fmla="*/ 2490 w 4612"/>
              <a:gd name="T19" fmla="*/ 2840 h 4614"/>
              <a:gd name="T20" fmla="*/ 2032 w 4612"/>
              <a:gd name="T21" fmla="*/ 2381 h 4614"/>
              <a:gd name="T22" fmla="*/ 4612 w 4612"/>
              <a:gd name="T23" fmla="*/ 2387 h 4614"/>
              <a:gd name="T24" fmla="*/ 2307 w 4612"/>
              <a:gd name="T25" fmla="*/ 4614 h 46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612" h="4614">
                <a:moveTo>
                  <a:pt x="2307" y="4614"/>
                </a:moveTo>
                <a:cubicBezTo>
                  <a:pt x="1035" y="4614"/>
                  <a:pt x="0" y="3579"/>
                  <a:pt x="0" y="2307"/>
                </a:cubicBezTo>
                <a:cubicBezTo>
                  <a:pt x="0" y="1035"/>
                  <a:pt x="1035" y="0"/>
                  <a:pt x="2307" y="0"/>
                </a:cubicBezTo>
                <a:cubicBezTo>
                  <a:pt x="3553" y="0"/>
                  <a:pt x="4570" y="992"/>
                  <a:pt x="4612" y="2227"/>
                </a:cubicBezTo>
                <a:lnTo>
                  <a:pt x="2031" y="2222"/>
                </a:lnTo>
                <a:lnTo>
                  <a:pt x="2479" y="1775"/>
                </a:lnTo>
                <a:lnTo>
                  <a:pt x="2367" y="1662"/>
                </a:lnTo>
                <a:lnTo>
                  <a:pt x="1727" y="2302"/>
                </a:lnTo>
                <a:lnTo>
                  <a:pt x="2378" y="2952"/>
                </a:lnTo>
                <a:lnTo>
                  <a:pt x="2490" y="2840"/>
                </a:lnTo>
                <a:lnTo>
                  <a:pt x="2032" y="2381"/>
                </a:lnTo>
                <a:lnTo>
                  <a:pt x="4612" y="2387"/>
                </a:lnTo>
                <a:cubicBezTo>
                  <a:pt x="4570" y="3622"/>
                  <a:pt x="3553" y="4614"/>
                  <a:pt x="2307" y="46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976989" y="4551565"/>
            <a:ext cx="20116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defTabSz="913765">
              <a:spcBef>
                <a:spcPct val="0"/>
              </a:spcBef>
              <a:defRPr/>
            </a:pPr>
            <a:r>
              <a:rPr lang="zh-CN" altLang="en-US" sz="2400" b="1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添加标题内容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915864" y="5055357"/>
            <a:ext cx="2072692" cy="844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项目描述，单击此处添加简短说明，请您在此修改您的内容。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5267449" y="2901354"/>
            <a:ext cx="1369522" cy="1369522"/>
          </a:xfrm>
          <a:prstGeom prst="ellipse">
            <a:avLst/>
          </a:prstGeom>
          <a:solidFill>
            <a:srgbClr val="00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4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arrow-pointing-left-circular-button_20407"/>
          <p:cNvSpPr>
            <a:spLocks noChangeAspect="1"/>
          </p:cNvSpPr>
          <p:nvPr/>
        </p:nvSpPr>
        <p:spPr bwMode="auto">
          <a:xfrm>
            <a:off x="5560415" y="3200808"/>
            <a:ext cx="783591" cy="782593"/>
          </a:xfrm>
          <a:custGeom>
            <a:avLst/>
            <a:gdLst>
              <a:gd name="T0" fmla="*/ 2307 w 4612"/>
              <a:gd name="T1" fmla="*/ 4614 h 4614"/>
              <a:gd name="T2" fmla="*/ 0 w 4612"/>
              <a:gd name="T3" fmla="*/ 2307 h 4614"/>
              <a:gd name="T4" fmla="*/ 2307 w 4612"/>
              <a:gd name="T5" fmla="*/ 0 h 4614"/>
              <a:gd name="T6" fmla="*/ 4612 w 4612"/>
              <a:gd name="T7" fmla="*/ 2227 h 4614"/>
              <a:gd name="T8" fmla="*/ 2031 w 4612"/>
              <a:gd name="T9" fmla="*/ 2222 h 4614"/>
              <a:gd name="T10" fmla="*/ 2479 w 4612"/>
              <a:gd name="T11" fmla="*/ 1775 h 4614"/>
              <a:gd name="T12" fmla="*/ 2367 w 4612"/>
              <a:gd name="T13" fmla="*/ 1662 h 4614"/>
              <a:gd name="T14" fmla="*/ 1727 w 4612"/>
              <a:gd name="T15" fmla="*/ 2302 h 4614"/>
              <a:gd name="T16" fmla="*/ 2378 w 4612"/>
              <a:gd name="T17" fmla="*/ 2952 h 4614"/>
              <a:gd name="T18" fmla="*/ 2490 w 4612"/>
              <a:gd name="T19" fmla="*/ 2840 h 4614"/>
              <a:gd name="T20" fmla="*/ 2032 w 4612"/>
              <a:gd name="T21" fmla="*/ 2381 h 4614"/>
              <a:gd name="T22" fmla="*/ 4612 w 4612"/>
              <a:gd name="T23" fmla="*/ 2387 h 4614"/>
              <a:gd name="T24" fmla="*/ 2307 w 4612"/>
              <a:gd name="T25" fmla="*/ 4614 h 46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612" h="4614">
                <a:moveTo>
                  <a:pt x="2307" y="4614"/>
                </a:moveTo>
                <a:cubicBezTo>
                  <a:pt x="1035" y="4614"/>
                  <a:pt x="0" y="3579"/>
                  <a:pt x="0" y="2307"/>
                </a:cubicBezTo>
                <a:cubicBezTo>
                  <a:pt x="0" y="1035"/>
                  <a:pt x="1035" y="0"/>
                  <a:pt x="2307" y="0"/>
                </a:cubicBezTo>
                <a:cubicBezTo>
                  <a:pt x="3553" y="0"/>
                  <a:pt x="4570" y="992"/>
                  <a:pt x="4612" y="2227"/>
                </a:cubicBezTo>
                <a:lnTo>
                  <a:pt x="2031" y="2222"/>
                </a:lnTo>
                <a:lnTo>
                  <a:pt x="2479" y="1775"/>
                </a:lnTo>
                <a:lnTo>
                  <a:pt x="2367" y="1662"/>
                </a:lnTo>
                <a:lnTo>
                  <a:pt x="1727" y="2302"/>
                </a:lnTo>
                <a:lnTo>
                  <a:pt x="2378" y="2952"/>
                </a:lnTo>
                <a:lnTo>
                  <a:pt x="2490" y="2840"/>
                </a:lnTo>
                <a:lnTo>
                  <a:pt x="2032" y="2381"/>
                </a:lnTo>
                <a:lnTo>
                  <a:pt x="4612" y="2387"/>
                </a:lnTo>
                <a:cubicBezTo>
                  <a:pt x="4570" y="3622"/>
                  <a:pt x="3553" y="4614"/>
                  <a:pt x="2307" y="46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554998" y="4551565"/>
            <a:ext cx="20116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defTabSz="913765">
              <a:spcBef>
                <a:spcPct val="0"/>
              </a:spcBef>
              <a:defRPr/>
            </a:pPr>
            <a:r>
              <a:rPr lang="zh-CN" altLang="en-US" sz="2400" b="1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添加标题内容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524353" y="5055357"/>
            <a:ext cx="2072692" cy="844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项目描述，单击此处添加简短说明，请您在此修改您的内容。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8875938" y="2901354"/>
            <a:ext cx="1369522" cy="1369522"/>
          </a:xfrm>
          <a:prstGeom prst="ellipse">
            <a:avLst/>
          </a:prstGeom>
          <a:solidFill>
            <a:srgbClr val="00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4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arrow-pointing-left-circular-button_20407"/>
          <p:cNvSpPr>
            <a:spLocks noChangeAspect="1"/>
          </p:cNvSpPr>
          <p:nvPr/>
        </p:nvSpPr>
        <p:spPr bwMode="auto">
          <a:xfrm>
            <a:off x="9168904" y="3200808"/>
            <a:ext cx="783591" cy="782593"/>
          </a:xfrm>
          <a:custGeom>
            <a:avLst/>
            <a:gdLst>
              <a:gd name="T0" fmla="*/ 2307 w 4612"/>
              <a:gd name="T1" fmla="*/ 4614 h 4614"/>
              <a:gd name="T2" fmla="*/ 0 w 4612"/>
              <a:gd name="T3" fmla="*/ 2307 h 4614"/>
              <a:gd name="T4" fmla="*/ 2307 w 4612"/>
              <a:gd name="T5" fmla="*/ 0 h 4614"/>
              <a:gd name="T6" fmla="*/ 4612 w 4612"/>
              <a:gd name="T7" fmla="*/ 2227 h 4614"/>
              <a:gd name="T8" fmla="*/ 2031 w 4612"/>
              <a:gd name="T9" fmla="*/ 2222 h 4614"/>
              <a:gd name="T10" fmla="*/ 2479 w 4612"/>
              <a:gd name="T11" fmla="*/ 1775 h 4614"/>
              <a:gd name="T12" fmla="*/ 2367 w 4612"/>
              <a:gd name="T13" fmla="*/ 1662 h 4614"/>
              <a:gd name="T14" fmla="*/ 1727 w 4612"/>
              <a:gd name="T15" fmla="*/ 2302 h 4614"/>
              <a:gd name="T16" fmla="*/ 2378 w 4612"/>
              <a:gd name="T17" fmla="*/ 2952 h 4614"/>
              <a:gd name="T18" fmla="*/ 2490 w 4612"/>
              <a:gd name="T19" fmla="*/ 2840 h 4614"/>
              <a:gd name="T20" fmla="*/ 2032 w 4612"/>
              <a:gd name="T21" fmla="*/ 2381 h 4614"/>
              <a:gd name="T22" fmla="*/ 4612 w 4612"/>
              <a:gd name="T23" fmla="*/ 2387 h 4614"/>
              <a:gd name="T24" fmla="*/ 2307 w 4612"/>
              <a:gd name="T25" fmla="*/ 4614 h 46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612" h="4614">
                <a:moveTo>
                  <a:pt x="2307" y="4614"/>
                </a:moveTo>
                <a:cubicBezTo>
                  <a:pt x="1035" y="4614"/>
                  <a:pt x="0" y="3579"/>
                  <a:pt x="0" y="2307"/>
                </a:cubicBezTo>
                <a:cubicBezTo>
                  <a:pt x="0" y="1035"/>
                  <a:pt x="1035" y="0"/>
                  <a:pt x="2307" y="0"/>
                </a:cubicBezTo>
                <a:cubicBezTo>
                  <a:pt x="3553" y="0"/>
                  <a:pt x="4570" y="992"/>
                  <a:pt x="4612" y="2227"/>
                </a:cubicBezTo>
                <a:lnTo>
                  <a:pt x="2031" y="2222"/>
                </a:lnTo>
                <a:lnTo>
                  <a:pt x="2479" y="1775"/>
                </a:lnTo>
                <a:lnTo>
                  <a:pt x="2367" y="1662"/>
                </a:lnTo>
                <a:lnTo>
                  <a:pt x="1727" y="2302"/>
                </a:lnTo>
                <a:lnTo>
                  <a:pt x="2378" y="2952"/>
                </a:lnTo>
                <a:lnTo>
                  <a:pt x="2490" y="2840"/>
                </a:lnTo>
                <a:lnTo>
                  <a:pt x="2032" y="2381"/>
                </a:lnTo>
                <a:lnTo>
                  <a:pt x="4612" y="2387"/>
                </a:lnTo>
                <a:cubicBezTo>
                  <a:pt x="4570" y="3622"/>
                  <a:pt x="3553" y="4614"/>
                  <a:pt x="2307" y="46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4027920" y="3848750"/>
            <a:ext cx="352051" cy="353556"/>
            <a:chOff x="4066034" y="3653455"/>
            <a:chExt cx="352051" cy="353556"/>
          </a:xfrm>
        </p:grpSpPr>
        <p:sp>
          <p:nvSpPr>
            <p:cNvPr id="27" name="任意多边形: 形状 12"/>
            <p:cNvSpPr/>
            <p:nvPr/>
          </p:nvSpPr>
          <p:spPr>
            <a:xfrm flipH="1">
              <a:off x="4131127" y="3717633"/>
              <a:ext cx="286958" cy="289378"/>
            </a:xfrm>
            <a:prstGeom prst="ellipse">
              <a:avLst/>
            </a:prstGeom>
            <a:pattFill prst="wdUpDiag">
              <a:fgClr>
                <a:srgbClr val="DEE7EB"/>
              </a:fgClr>
              <a:bgClr>
                <a:srgbClr val="F6F7F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4066034" y="3653455"/>
              <a:ext cx="230974" cy="230974"/>
            </a:xfrm>
            <a:prstGeom prst="ellipse">
              <a:avLst/>
            </a:prstGeom>
            <a:pattFill prst="ltUpDiag">
              <a:fgClr>
                <a:srgbClr val="EBCB2D"/>
              </a:fgClr>
              <a:bgClr>
                <a:srgbClr val="E9C51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4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685520" y="3848750"/>
            <a:ext cx="352051" cy="353556"/>
            <a:chOff x="4066034" y="3653455"/>
            <a:chExt cx="352051" cy="353556"/>
          </a:xfrm>
        </p:grpSpPr>
        <p:sp>
          <p:nvSpPr>
            <p:cNvPr id="30" name="任意多边形: 形状 12"/>
            <p:cNvSpPr/>
            <p:nvPr/>
          </p:nvSpPr>
          <p:spPr>
            <a:xfrm flipH="1">
              <a:off x="4131127" y="3717633"/>
              <a:ext cx="286958" cy="289378"/>
            </a:xfrm>
            <a:prstGeom prst="ellipse">
              <a:avLst/>
            </a:prstGeom>
            <a:pattFill prst="wdUpDiag">
              <a:fgClr>
                <a:srgbClr val="DEE7EB"/>
              </a:fgClr>
              <a:bgClr>
                <a:srgbClr val="F6F7F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4066034" y="3653455"/>
              <a:ext cx="230974" cy="230974"/>
            </a:xfrm>
            <a:prstGeom prst="ellipse">
              <a:avLst/>
            </a:prstGeom>
            <a:pattFill prst="ltUpDiag">
              <a:fgClr>
                <a:srgbClr val="EBCB2D"/>
              </a:fgClr>
              <a:bgClr>
                <a:srgbClr val="E9C51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4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94335" y="355600"/>
            <a:ext cx="3139440" cy="533400"/>
            <a:chOff x="621" y="560"/>
            <a:chExt cx="4944" cy="840"/>
          </a:xfrm>
        </p:grpSpPr>
        <p:sp>
          <p:nvSpPr>
            <p:cNvPr id="4" name="矩形: 圆角 72"/>
            <p:cNvSpPr/>
            <p:nvPr/>
          </p:nvSpPr>
          <p:spPr>
            <a:xfrm>
              <a:off x="621" y="560"/>
              <a:ext cx="1111" cy="840"/>
            </a:xfrm>
            <a:prstGeom prst="roundRect">
              <a:avLst>
                <a:gd name="adj" fmla="val 22266"/>
              </a:avLst>
            </a:prstGeom>
            <a:solidFill>
              <a:srgbClr val="00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p>
              <a:pPr algn="ctr"/>
              <a:r>
                <a:rPr lang="en-US" altLang="zh-CN" sz="3200" dirty="0">
                  <a:cs typeface="+mn-ea"/>
                  <a:sym typeface="+mn-lt"/>
                </a:rPr>
                <a:t>0</a:t>
              </a:r>
              <a:r>
                <a:rPr lang="en-US" sz="3200" dirty="0">
                  <a:cs typeface="+mn-ea"/>
                  <a:sym typeface="+mn-lt"/>
                </a:rPr>
                <a:t>3</a:t>
              </a:r>
              <a:endParaRPr lang="en-US" sz="3200" dirty="0">
                <a:cs typeface="+mn-ea"/>
                <a:sym typeface="+mn-lt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917" y="560"/>
              <a:ext cx="364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2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输入标题内容</a:t>
              </a:r>
              <a:endPara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2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未标题-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flipH="1">
            <a:off x="3684905" y="1189990"/>
            <a:ext cx="8507095" cy="5668010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575310" y="679450"/>
            <a:ext cx="5549265" cy="55492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7" name="文本框 116"/>
          <p:cNvSpPr txBox="1"/>
          <p:nvPr/>
        </p:nvSpPr>
        <p:spPr>
          <a:xfrm>
            <a:off x="2104248" y="3946866"/>
            <a:ext cx="23164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输入标题内容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8" name="文本框 117"/>
          <p:cNvSpPr txBox="1"/>
          <p:nvPr/>
        </p:nvSpPr>
        <p:spPr>
          <a:xfrm>
            <a:off x="1642956" y="4558351"/>
            <a:ext cx="3185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项目描述，此处添加简短说明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04" name="组合 303"/>
          <p:cNvGrpSpPr/>
          <p:nvPr/>
        </p:nvGrpSpPr>
        <p:grpSpPr>
          <a:xfrm flipH="1">
            <a:off x="8055580" y="3146185"/>
            <a:ext cx="2426506" cy="1994910"/>
            <a:chOff x="2021292" y="647078"/>
            <a:chExt cx="2426506" cy="1994910"/>
          </a:xfrm>
        </p:grpSpPr>
        <p:grpSp>
          <p:nvGrpSpPr>
            <p:cNvPr id="119" name="组合 118"/>
            <p:cNvGrpSpPr/>
            <p:nvPr/>
          </p:nvGrpSpPr>
          <p:grpSpPr>
            <a:xfrm rot="16200000">
              <a:off x="2614615" y="575139"/>
              <a:ext cx="1000124" cy="1324327"/>
              <a:chOff x="1291298" y="26987"/>
              <a:chExt cx="1000124" cy="1324327"/>
            </a:xfrm>
          </p:grpSpPr>
          <p:grpSp>
            <p:nvGrpSpPr>
              <p:cNvPr id="120" name="组合 119"/>
              <p:cNvGrpSpPr/>
              <p:nvPr/>
            </p:nvGrpSpPr>
            <p:grpSpPr>
              <a:xfrm>
                <a:off x="1291298" y="760764"/>
                <a:ext cx="1000124" cy="590550"/>
                <a:chOff x="11120438" y="6324600"/>
                <a:chExt cx="1000124" cy="590550"/>
              </a:xfrm>
              <a:solidFill>
                <a:srgbClr val="D8E4E9"/>
              </a:solidFill>
            </p:grpSpPr>
            <p:grpSp>
              <p:nvGrpSpPr>
                <p:cNvPr id="150" name="组合 149"/>
                <p:cNvGrpSpPr/>
                <p:nvPr/>
              </p:nvGrpSpPr>
              <p:grpSpPr>
                <a:xfrm>
                  <a:off x="11120438" y="6502400"/>
                  <a:ext cx="1000124" cy="57150"/>
                  <a:chOff x="11134726" y="6505575"/>
                  <a:chExt cx="1000124" cy="57150"/>
                </a:xfrm>
                <a:grpFill/>
              </p:grpSpPr>
              <p:sp>
                <p:nvSpPr>
                  <p:cNvPr id="172" name="椭圆 171"/>
                  <p:cNvSpPr/>
                  <p:nvPr/>
                </p:nvSpPr>
                <p:spPr>
                  <a:xfrm>
                    <a:off x="1113472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73" name="椭圆 172"/>
                  <p:cNvSpPr/>
                  <p:nvPr/>
                </p:nvSpPr>
                <p:spPr>
                  <a:xfrm>
                    <a:off x="1132332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74" name="椭圆 173"/>
                  <p:cNvSpPr/>
                  <p:nvPr/>
                </p:nvSpPr>
                <p:spPr>
                  <a:xfrm>
                    <a:off x="1151191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75" name="椭圆 174"/>
                  <p:cNvSpPr/>
                  <p:nvPr/>
                </p:nvSpPr>
                <p:spPr>
                  <a:xfrm>
                    <a:off x="1170051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76" name="椭圆 175"/>
                  <p:cNvSpPr/>
                  <p:nvPr/>
                </p:nvSpPr>
                <p:spPr>
                  <a:xfrm>
                    <a:off x="1188910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77" name="椭圆 176"/>
                  <p:cNvSpPr/>
                  <p:nvPr/>
                </p:nvSpPr>
                <p:spPr>
                  <a:xfrm>
                    <a:off x="12077700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51" name="组合 150"/>
                <p:cNvGrpSpPr/>
                <p:nvPr/>
              </p:nvGrpSpPr>
              <p:grpSpPr>
                <a:xfrm>
                  <a:off x="11120438" y="63246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166" name="椭圆 165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7" name="椭圆 166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8" name="椭圆 167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9" name="椭圆 168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70" name="椭圆 169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71" name="椭圆 170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52" name="组合 151"/>
                <p:cNvGrpSpPr/>
                <p:nvPr/>
              </p:nvGrpSpPr>
              <p:grpSpPr>
                <a:xfrm>
                  <a:off x="11120438" y="68580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160" name="椭圆 159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1" name="椭圆 160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2" name="椭圆 161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3" name="椭圆 162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4" name="椭圆 163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5" name="椭圆 164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53" name="组合 152"/>
                <p:cNvGrpSpPr/>
                <p:nvPr/>
              </p:nvGrpSpPr>
              <p:grpSpPr>
                <a:xfrm>
                  <a:off x="11120438" y="66802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154" name="椭圆 153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55" name="椭圆 154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56" name="椭圆 155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57" name="椭圆 156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58" name="椭圆 157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59" name="椭圆 158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</p:grpSp>
          <p:grpSp>
            <p:nvGrpSpPr>
              <p:cNvPr id="121" name="组合 120"/>
              <p:cNvGrpSpPr/>
              <p:nvPr/>
            </p:nvGrpSpPr>
            <p:grpSpPr>
              <a:xfrm>
                <a:off x="1291298" y="26987"/>
                <a:ext cx="1000124" cy="590550"/>
                <a:chOff x="11120438" y="6324600"/>
                <a:chExt cx="1000124" cy="590550"/>
              </a:xfrm>
              <a:solidFill>
                <a:srgbClr val="D8E4E9"/>
              </a:solidFill>
            </p:grpSpPr>
            <p:grpSp>
              <p:nvGrpSpPr>
                <p:cNvPr id="122" name="组合 121"/>
                <p:cNvGrpSpPr/>
                <p:nvPr/>
              </p:nvGrpSpPr>
              <p:grpSpPr>
                <a:xfrm>
                  <a:off x="11120438" y="6502400"/>
                  <a:ext cx="1000124" cy="57150"/>
                  <a:chOff x="11134726" y="6505575"/>
                  <a:chExt cx="1000124" cy="57150"/>
                </a:xfrm>
                <a:grpFill/>
              </p:grpSpPr>
              <p:sp>
                <p:nvSpPr>
                  <p:cNvPr id="144" name="椭圆 143"/>
                  <p:cNvSpPr/>
                  <p:nvPr/>
                </p:nvSpPr>
                <p:spPr>
                  <a:xfrm>
                    <a:off x="1113472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5" name="椭圆 144"/>
                  <p:cNvSpPr/>
                  <p:nvPr/>
                </p:nvSpPr>
                <p:spPr>
                  <a:xfrm>
                    <a:off x="1132332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6" name="椭圆 145"/>
                  <p:cNvSpPr/>
                  <p:nvPr/>
                </p:nvSpPr>
                <p:spPr>
                  <a:xfrm>
                    <a:off x="1151191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7" name="椭圆 146"/>
                  <p:cNvSpPr/>
                  <p:nvPr/>
                </p:nvSpPr>
                <p:spPr>
                  <a:xfrm>
                    <a:off x="1170051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8" name="椭圆 147"/>
                  <p:cNvSpPr/>
                  <p:nvPr/>
                </p:nvSpPr>
                <p:spPr>
                  <a:xfrm>
                    <a:off x="1188910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9" name="椭圆 148"/>
                  <p:cNvSpPr/>
                  <p:nvPr/>
                </p:nvSpPr>
                <p:spPr>
                  <a:xfrm>
                    <a:off x="12077700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23" name="组合 122"/>
                <p:cNvGrpSpPr/>
                <p:nvPr/>
              </p:nvGrpSpPr>
              <p:grpSpPr>
                <a:xfrm>
                  <a:off x="11120438" y="63246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138" name="椭圆 137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9" name="椭圆 138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0" name="椭圆 139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1" name="椭圆 140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2" name="椭圆 141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3" name="椭圆 142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24" name="组合 123"/>
                <p:cNvGrpSpPr/>
                <p:nvPr/>
              </p:nvGrpSpPr>
              <p:grpSpPr>
                <a:xfrm>
                  <a:off x="11120438" y="68580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132" name="椭圆 131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3" name="椭圆 132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4" name="椭圆 133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5" name="椭圆 134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6" name="椭圆 135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7" name="椭圆 136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25" name="组合 124"/>
                <p:cNvGrpSpPr/>
                <p:nvPr/>
              </p:nvGrpSpPr>
              <p:grpSpPr>
                <a:xfrm>
                  <a:off x="11120438" y="66802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126" name="椭圆 125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7" name="椭圆 126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8" name="椭圆 127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9" name="椭圆 128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0" name="椭圆 129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1" name="椭圆 130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</p:grpSp>
        </p:grpSp>
        <p:sp>
          <p:nvSpPr>
            <p:cNvPr id="299" name="任意多边形: 形状 12"/>
            <p:cNvSpPr/>
            <p:nvPr/>
          </p:nvSpPr>
          <p:spPr>
            <a:xfrm flipH="1">
              <a:off x="2578306" y="2352610"/>
              <a:ext cx="286958" cy="289378"/>
            </a:xfrm>
            <a:prstGeom prst="ellipse">
              <a:avLst/>
            </a:prstGeom>
            <a:pattFill prst="wdUpDiag">
              <a:fgClr>
                <a:srgbClr val="DEE7EB"/>
              </a:fgClr>
              <a:bgClr>
                <a:srgbClr val="F6F7F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0" name="椭圆 299"/>
            <p:cNvSpPr/>
            <p:nvPr/>
          </p:nvSpPr>
          <p:spPr>
            <a:xfrm>
              <a:off x="4267543" y="647078"/>
              <a:ext cx="180255" cy="180255"/>
            </a:xfrm>
            <a:prstGeom prst="ellipse">
              <a:avLst/>
            </a:prstGeom>
            <a:pattFill prst="wdUpDiag">
              <a:fgClr>
                <a:srgbClr val="DEE7EB"/>
              </a:fgClr>
              <a:bgClr>
                <a:srgbClr val="F6F7F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4000" dirty="0">
                <a:cs typeface="+mn-ea"/>
                <a:sym typeface="+mn-lt"/>
              </a:endParaRPr>
            </a:p>
          </p:txBody>
        </p:sp>
        <p:sp>
          <p:nvSpPr>
            <p:cNvPr id="301" name="矩形 300"/>
            <p:cNvSpPr/>
            <p:nvPr/>
          </p:nvSpPr>
          <p:spPr>
            <a:xfrm rot="14400000">
              <a:off x="2021292" y="2046267"/>
              <a:ext cx="209147" cy="209147"/>
            </a:xfrm>
            <a:prstGeom prst="rect">
              <a:avLst/>
            </a:prstGeom>
            <a:pattFill prst="wdUpDiag">
              <a:fgClr>
                <a:srgbClr val="DEE8EC"/>
              </a:fgClr>
              <a:bgClr>
                <a:srgbClr val="F6F7F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03" name="组合 302"/>
          <p:cNvGrpSpPr/>
          <p:nvPr/>
        </p:nvGrpSpPr>
        <p:grpSpPr>
          <a:xfrm>
            <a:off x="2554398" y="2229579"/>
            <a:ext cx="1284244" cy="1191847"/>
            <a:chOff x="5340906" y="2150840"/>
            <a:chExt cx="1284244" cy="1191847"/>
          </a:xfrm>
        </p:grpSpPr>
        <p:sp>
          <p:nvSpPr>
            <p:cNvPr id="116" name="矩形: 圆角 115"/>
            <p:cNvSpPr/>
            <p:nvPr/>
          </p:nvSpPr>
          <p:spPr>
            <a:xfrm>
              <a:off x="5473619" y="2472149"/>
              <a:ext cx="1151531" cy="870538"/>
            </a:xfrm>
            <a:prstGeom prst="roundRect">
              <a:avLst>
                <a:gd name="adj" fmla="val 2226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altLang="zh-CN" sz="6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04</a:t>
              </a:r>
              <a:endParaRPr lang="en-US" altLang="zh-CN" sz="6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2" name="椭圆 301"/>
            <p:cNvSpPr/>
            <p:nvPr/>
          </p:nvSpPr>
          <p:spPr>
            <a:xfrm>
              <a:off x="5340906" y="2150840"/>
              <a:ext cx="340356" cy="340357"/>
            </a:xfrm>
            <a:prstGeom prst="ellipse">
              <a:avLst/>
            </a:prstGeom>
            <a:pattFill prst="ltUpDiag">
              <a:fgClr>
                <a:srgbClr val="EBCB2D"/>
              </a:fgClr>
              <a:bgClr>
                <a:srgbClr val="E9C51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05" name="组合 304"/>
          <p:cNvGrpSpPr/>
          <p:nvPr/>
        </p:nvGrpSpPr>
        <p:grpSpPr>
          <a:xfrm flipV="1">
            <a:off x="5280377" y="555637"/>
            <a:ext cx="2426506" cy="1994910"/>
            <a:chOff x="2021292" y="647078"/>
            <a:chExt cx="2426506" cy="1994910"/>
          </a:xfrm>
        </p:grpSpPr>
        <p:grpSp>
          <p:nvGrpSpPr>
            <p:cNvPr id="306" name="组合 305"/>
            <p:cNvGrpSpPr/>
            <p:nvPr/>
          </p:nvGrpSpPr>
          <p:grpSpPr>
            <a:xfrm rot="16200000">
              <a:off x="2614615" y="575139"/>
              <a:ext cx="1000124" cy="1324327"/>
              <a:chOff x="1291298" y="26987"/>
              <a:chExt cx="1000124" cy="1324327"/>
            </a:xfrm>
          </p:grpSpPr>
          <p:grpSp>
            <p:nvGrpSpPr>
              <p:cNvPr id="310" name="组合 309"/>
              <p:cNvGrpSpPr/>
              <p:nvPr/>
            </p:nvGrpSpPr>
            <p:grpSpPr>
              <a:xfrm>
                <a:off x="1291298" y="760764"/>
                <a:ext cx="1000124" cy="590550"/>
                <a:chOff x="11120438" y="6324600"/>
                <a:chExt cx="1000124" cy="590550"/>
              </a:xfrm>
              <a:solidFill>
                <a:srgbClr val="D8E4E9"/>
              </a:solidFill>
            </p:grpSpPr>
            <p:grpSp>
              <p:nvGrpSpPr>
                <p:cNvPr id="340" name="组合 339"/>
                <p:cNvGrpSpPr/>
                <p:nvPr/>
              </p:nvGrpSpPr>
              <p:grpSpPr>
                <a:xfrm>
                  <a:off x="11120438" y="6502400"/>
                  <a:ext cx="1000124" cy="57150"/>
                  <a:chOff x="11134726" y="6505575"/>
                  <a:chExt cx="1000124" cy="57150"/>
                </a:xfrm>
                <a:grpFill/>
              </p:grpSpPr>
              <p:sp>
                <p:nvSpPr>
                  <p:cNvPr id="362" name="椭圆 361"/>
                  <p:cNvSpPr/>
                  <p:nvPr/>
                </p:nvSpPr>
                <p:spPr>
                  <a:xfrm>
                    <a:off x="1113472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3" name="椭圆 362"/>
                  <p:cNvSpPr/>
                  <p:nvPr/>
                </p:nvSpPr>
                <p:spPr>
                  <a:xfrm>
                    <a:off x="1132332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4" name="椭圆 363"/>
                  <p:cNvSpPr/>
                  <p:nvPr/>
                </p:nvSpPr>
                <p:spPr>
                  <a:xfrm>
                    <a:off x="1151191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5" name="椭圆 364"/>
                  <p:cNvSpPr/>
                  <p:nvPr/>
                </p:nvSpPr>
                <p:spPr>
                  <a:xfrm>
                    <a:off x="1170051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6" name="椭圆 365"/>
                  <p:cNvSpPr/>
                  <p:nvPr/>
                </p:nvSpPr>
                <p:spPr>
                  <a:xfrm>
                    <a:off x="1188910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7" name="椭圆 366"/>
                  <p:cNvSpPr/>
                  <p:nvPr/>
                </p:nvSpPr>
                <p:spPr>
                  <a:xfrm>
                    <a:off x="12077700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341" name="组合 340"/>
                <p:cNvGrpSpPr/>
                <p:nvPr/>
              </p:nvGrpSpPr>
              <p:grpSpPr>
                <a:xfrm>
                  <a:off x="11120438" y="63246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356" name="椭圆 355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7" name="椭圆 356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8" name="椭圆 357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9" name="椭圆 358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0" name="椭圆 359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1" name="椭圆 360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342" name="组合 341"/>
                <p:cNvGrpSpPr/>
                <p:nvPr/>
              </p:nvGrpSpPr>
              <p:grpSpPr>
                <a:xfrm>
                  <a:off x="11120438" y="68580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350" name="椭圆 349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1" name="椭圆 350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2" name="椭圆 351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3" name="椭圆 352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4" name="椭圆 353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5" name="椭圆 354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343" name="组合 342"/>
                <p:cNvGrpSpPr/>
                <p:nvPr/>
              </p:nvGrpSpPr>
              <p:grpSpPr>
                <a:xfrm>
                  <a:off x="11120438" y="66802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344" name="椭圆 343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45" name="椭圆 344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46" name="椭圆 345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47" name="椭圆 346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48" name="椭圆 347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49" name="椭圆 348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</p:grpSp>
          <p:grpSp>
            <p:nvGrpSpPr>
              <p:cNvPr id="311" name="组合 310"/>
              <p:cNvGrpSpPr/>
              <p:nvPr/>
            </p:nvGrpSpPr>
            <p:grpSpPr>
              <a:xfrm>
                <a:off x="1291298" y="26987"/>
                <a:ext cx="1000124" cy="590550"/>
                <a:chOff x="11120438" y="6324600"/>
                <a:chExt cx="1000124" cy="590550"/>
              </a:xfrm>
              <a:solidFill>
                <a:srgbClr val="D8E4E9"/>
              </a:solidFill>
            </p:grpSpPr>
            <p:grpSp>
              <p:nvGrpSpPr>
                <p:cNvPr id="312" name="组合 311"/>
                <p:cNvGrpSpPr/>
                <p:nvPr/>
              </p:nvGrpSpPr>
              <p:grpSpPr>
                <a:xfrm>
                  <a:off x="11120438" y="6502400"/>
                  <a:ext cx="1000124" cy="57150"/>
                  <a:chOff x="11134726" y="6505575"/>
                  <a:chExt cx="1000124" cy="57150"/>
                </a:xfrm>
                <a:grpFill/>
              </p:grpSpPr>
              <p:sp>
                <p:nvSpPr>
                  <p:cNvPr id="334" name="椭圆 333"/>
                  <p:cNvSpPr/>
                  <p:nvPr/>
                </p:nvSpPr>
                <p:spPr>
                  <a:xfrm>
                    <a:off x="1113472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5" name="椭圆 334"/>
                  <p:cNvSpPr/>
                  <p:nvPr/>
                </p:nvSpPr>
                <p:spPr>
                  <a:xfrm>
                    <a:off x="1132332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6" name="椭圆 335"/>
                  <p:cNvSpPr/>
                  <p:nvPr/>
                </p:nvSpPr>
                <p:spPr>
                  <a:xfrm>
                    <a:off x="1151191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7" name="椭圆 336"/>
                  <p:cNvSpPr/>
                  <p:nvPr/>
                </p:nvSpPr>
                <p:spPr>
                  <a:xfrm>
                    <a:off x="11700511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8" name="椭圆 337"/>
                  <p:cNvSpPr/>
                  <p:nvPr/>
                </p:nvSpPr>
                <p:spPr>
                  <a:xfrm>
                    <a:off x="11889106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9" name="椭圆 338"/>
                  <p:cNvSpPr/>
                  <p:nvPr/>
                </p:nvSpPr>
                <p:spPr>
                  <a:xfrm>
                    <a:off x="12077700" y="6505575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313" name="组合 312"/>
                <p:cNvGrpSpPr/>
                <p:nvPr/>
              </p:nvGrpSpPr>
              <p:grpSpPr>
                <a:xfrm>
                  <a:off x="11120438" y="63246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328" name="椭圆 327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9" name="椭圆 328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0" name="椭圆 329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1" name="椭圆 330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2" name="椭圆 331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33" name="椭圆 332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314" name="组合 313"/>
                <p:cNvGrpSpPr/>
                <p:nvPr/>
              </p:nvGrpSpPr>
              <p:grpSpPr>
                <a:xfrm>
                  <a:off x="11120438" y="68580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322" name="椭圆 321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3" name="椭圆 322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4" name="椭圆 323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5" name="椭圆 324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6" name="椭圆 325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7" name="椭圆 326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315" name="组合 314"/>
                <p:cNvGrpSpPr/>
                <p:nvPr/>
              </p:nvGrpSpPr>
              <p:grpSpPr>
                <a:xfrm>
                  <a:off x="11120438" y="6680200"/>
                  <a:ext cx="1000124" cy="57150"/>
                  <a:chOff x="11120438" y="6705600"/>
                  <a:chExt cx="1000124" cy="57150"/>
                </a:xfrm>
                <a:grpFill/>
              </p:grpSpPr>
              <p:sp>
                <p:nvSpPr>
                  <p:cNvPr id="316" name="椭圆 315"/>
                  <p:cNvSpPr/>
                  <p:nvPr/>
                </p:nvSpPr>
                <p:spPr>
                  <a:xfrm>
                    <a:off x="1112043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17" name="椭圆 316"/>
                  <p:cNvSpPr/>
                  <p:nvPr/>
                </p:nvSpPr>
                <p:spPr>
                  <a:xfrm>
                    <a:off x="1130903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18" name="椭圆 317"/>
                  <p:cNvSpPr/>
                  <p:nvPr/>
                </p:nvSpPr>
                <p:spPr>
                  <a:xfrm>
                    <a:off x="1149762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19" name="椭圆 318"/>
                  <p:cNvSpPr/>
                  <p:nvPr/>
                </p:nvSpPr>
                <p:spPr>
                  <a:xfrm>
                    <a:off x="11686223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0" name="椭圆 319"/>
                  <p:cNvSpPr/>
                  <p:nvPr/>
                </p:nvSpPr>
                <p:spPr>
                  <a:xfrm>
                    <a:off x="11874818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1" name="椭圆 320"/>
                  <p:cNvSpPr/>
                  <p:nvPr/>
                </p:nvSpPr>
                <p:spPr>
                  <a:xfrm>
                    <a:off x="12063412" y="6705600"/>
                    <a:ext cx="57150" cy="57150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</p:grpSp>
        </p:grpSp>
        <p:sp>
          <p:nvSpPr>
            <p:cNvPr id="307" name="任意多边形: 形状 12"/>
            <p:cNvSpPr/>
            <p:nvPr/>
          </p:nvSpPr>
          <p:spPr>
            <a:xfrm flipH="1">
              <a:off x="2578306" y="2352610"/>
              <a:ext cx="286958" cy="289378"/>
            </a:xfrm>
            <a:prstGeom prst="ellipse">
              <a:avLst/>
            </a:prstGeom>
            <a:pattFill prst="wdUpDiag">
              <a:fgClr>
                <a:srgbClr val="DEE7EB"/>
              </a:fgClr>
              <a:bgClr>
                <a:srgbClr val="F6F7F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8" name="椭圆 307"/>
            <p:cNvSpPr/>
            <p:nvPr/>
          </p:nvSpPr>
          <p:spPr>
            <a:xfrm>
              <a:off x="4267543" y="647078"/>
              <a:ext cx="180255" cy="180255"/>
            </a:xfrm>
            <a:prstGeom prst="ellipse">
              <a:avLst/>
            </a:prstGeom>
            <a:pattFill prst="wdUpDiag">
              <a:fgClr>
                <a:srgbClr val="DEE7EB"/>
              </a:fgClr>
              <a:bgClr>
                <a:srgbClr val="F6F7F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4000" dirty="0">
                <a:cs typeface="+mn-ea"/>
                <a:sym typeface="+mn-lt"/>
              </a:endParaRPr>
            </a:p>
          </p:txBody>
        </p:sp>
        <p:sp>
          <p:nvSpPr>
            <p:cNvPr id="309" name="矩形 308"/>
            <p:cNvSpPr/>
            <p:nvPr/>
          </p:nvSpPr>
          <p:spPr>
            <a:xfrm rot="14400000">
              <a:off x="2021292" y="2046267"/>
              <a:ext cx="209147" cy="209147"/>
            </a:xfrm>
            <a:prstGeom prst="rect">
              <a:avLst/>
            </a:prstGeom>
            <a:pattFill prst="wdUpDiag">
              <a:fgClr>
                <a:srgbClr val="DEE8EC"/>
              </a:fgClr>
              <a:bgClr>
                <a:srgbClr val="F6F7F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文本框 175"/>
          <p:cNvSpPr txBox="1"/>
          <p:nvPr/>
        </p:nvSpPr>
        <p:spPr>
          <a:xfrm>
            <a:off x="246380" y="628650"/>
            <a:ext cx="771525" cy="3022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dist">
              <a:lnSpc>
                <a:spcPct val="140000"/>
              </a:lnSpc>
            </a:pPr>
            <a:r>
              <a:rPr lang="en-US" altLang="zh-CN" sz="1050" dirty="0">
                <a:solidFill>
                  <a:schemeClr val="bg1">
                    <a:alpha val="50000"/>
                  </a:schemeClr>
                </a:solidFill>
                <a:cs typeface="+mn-ea"/>
                <a:sym typeface="+mn-lt"/>
              </a:rPr>
              <a:t>CHAPTER</a:t>
            </a:r>
            <a:endParaRPr lang="zh-CN" altLang="en-US" sz="2000" dirty="0">
              <a:solidFill>
                <a:schemeClr val="bg1">
                  <a:alpha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94335" y="355600"/>
            <a:ext cx="3139440" cy="533400"/>
            <a:chOff x="621" y="560"/>
            <a:chExt cx="4944" cy="840"/>
          </a:xfrm>
        </p:grpSpPr>
        <p:sp>
          <p:nvSpPr>
            <p:cNvPr id="4" name="矩形: 圆角 72"/>
            <p:cNvSpPr/>
            <p:nvPr/>
          </p:nvSpPr>
          <p:spPr>
            <a:xfrm>
              <a:off x="621" y="560"/>
              <a:ext cx="1111" cy="840"/>
            </a:xfrm>
            <a:prstGeom prst="roundRect">
              <a:avLst>
                <a:gd name="adj" fmla="val 22266"/>
              </a:avLst>
            </a:prstGeom>
            <a:solidFill>
              <a:srgbClr val="00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p>
              <a:pPr algn="ctr"/>
              <a:r>
                <a:rPr lang="en-US" altLang="zh-CN" sz="3200" dirty="0">
                  <a:cs typeface="+mn-ea"/>
                  <a:sym typeface="+mn-lt"/>
                </a:rPr>
                <a:t>0</a:t>
              </a:r>
              <a:r>
                <a:rPr lang="en-US" sz="3200" dirty="0">
                  <a:cs typeface="+mn-ea"/>
                  <a:sym typeface="+mn-lt"/>
                </a:rPr>
                <a:t>4</a:t>
              </a:r>
              <a:endParaRPr lang="en-US" sz="3200" dirty="0">
                <a:cs typeface="+mn-ea"/>
                <a:sym typeface="+mn-lt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1917" y="560"/>
              <a:ext cx="364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2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输入标题内容</a:t>
              </a:r>
              <a:endPara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cxnSp>
        <p:nvCxnSpPr>
          <p:cNvPr id="14" name="直接连接符 13"/>
          <p:cNvCxnSpPr/>
          <p:nvPr/>
        </p:nvCxnSpPr>
        <p:spPr>
          <a:xfrm>
            <a:off x="1538807" y="1848442"/>
            <a:ext cx="0" cy="364858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78"/>
          <p:cNvSpPr txBox="1"/>
          <p:nvPr/>
        </p:nvSpPr>
        <p:spPr>
          <a:xfrm>
            <a:off x="839092" y="2246770"/>
            <a:ext cx="64008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业务一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TextBox 79"/>
          <p:cNvSpPr txBox="1"/>
          <p:nvPr/>
        </p:nvSpPr>
        <p:spPr>
          <a:xfrm>
            <a:off x="826143" y="3012285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业务二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TextBox 80"/>
          <p:cNvSpPr txBox="1"/>
          <p:nvPr/>
        </p:nvSpPr>
        <p:spPr>
          <a:xfrm>
            <a:off x="832841" y="3772407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业务三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TextBox 81"/>
          <p:cNvSpPr txBox="1"/>
          <p:nvPr/>
        </p:nvSpPr>
        <p:spPr>
          <a:xfrm>
            <a:off x="839540" y="4593338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业务四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545505" y="2155555"/>
            <a:ext cx="2736438" cy="273644"/>
          </a:xfrm>
          <a:prstGeom prst="rect">
            <a:avLst/>
          </a:prstGeom>
          <a:solidFill>
            <a:srgbClr val="00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545505" y="2429199"/>
            <a:ext cx="4164508" cy="273644"/>
          </a:xfrm>
          <a:prstGeom prst="rect">
            <a:avLst/>
          </a:prstGeom>
          <a:solidFill>
            <a:srgbClr val="EBCB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545505" y="2946082"/>
            <a:ext cx="2082254" cy="273644"/>
          </a:xfrm>
          <a:prstGeom prst="rect">
            <a:avLst/>
          </a:prstGeom>
          <a:solidFill>
            <a:srgbClr val="00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545505" y="3219725"/>
            <a:ext cx="3101297" cy="273644"/>
          </a:xfrm>
          <a:prstGeom prst="rect">
            <a:avLst/>
          </a:prstGeom>
          <a:solidFill>
            <a:srgbClr val="EBCB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545505" y="3736608"/>
            <a:ext cx="3374941" cy="273644"/>
          </a:xfrm>
          <a:prstGeom prst="rect">
            <a:avLst/>
          </a:prstGeom>
          <a:solidFill>
            <a:srgbClr val="EBCB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1545505" y="4010252"/>
            <a:ext cx="3739799" cy="273644"/>
          </a:xfrm>
          <a:prstGeom prst="rect">
            <a:avLst/>
          </a:prstGeom>
          <a:solidFill>
            <a:srgbClr val="FF69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1545505" y="4527135"/>
            <a:ext cx="2554009" cy="273644"/>
          </a:xfrm>
          <a:prstGeom prst="rect">
            <a:avLst/>
          </a:prstGeom>
          <a:solidFill>
            <a:srgbClr val="00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7" name="矩形 166"/>
          <p:cNvSpPr/>
          <p:nvPr/>
        </p:nvSpPr>
        <p:spPr>
          <a:xfrm>
            <a:off x="1545505" y="4800779"/>
            <a:ext cx="4743160" cy="273644"/>
          </a:xfrm>
          <a:prstGeom prst="rect">
            <a:avLst/>
          </a:prstGeom>
          <a:solidFill>
            <a:srgbClr val="EBCB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8" name="TextBox 90"/>
          <p:cNvSpPr txBox="1"/>
          <p:nvPr/>
        </p:nvSpPr>
        <p:spPr>
          <a:xfrm>
            <a:off x="4347142" y="2081488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60%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9" name="TextBox 91"/>
          <p:cNvSpPr txBox="1"/>
          <p:nvPr/>
        </p:nvSpPr>
        <p:spPr>
          <a:xfrm>
            <a:off x="5775212" y="2432371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80%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0" name="TextBox 92"/>
          <p:cNvSpPr txBox="1"/>
          <p:nvPr/>
        </p:nvSpPr>
        <p:spPr>
          <a:xfrm>
            <a:off x="6366273" y="4746997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95%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4" name="TextBox 93"/>
          <p:cNvSpPr txBox="1"/>
          <p:nvPr/>
        </p:nvSpPr>
        <p:spPr>
          <a:xfrm>
            <a:off x="4164713" y="4498675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56%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5" name="TextBox 94"/>
          <p:cNvSpPr txBox="1"/>
          <p:nvPr/>
        </p:nvSpPr>
        <p:spPr>
          <a:xfrm>
            <a:off x="4985645" y="3708148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70%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7" name="TextBox 95"/>
          <p:cNvSpPr txBox="1"/>
          <p:nvPr/>
        </p:nvSpPr>
        <p:spPr>
          <a:xfrm>
            <a:off x="3692958" y="2917622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40%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8" name="TextBox 96"/>
          <p:cNvSpPr txBox="1"/>
          <p:nvPr/>
        </p:nvSpPr>
        <p:spPr>
          <a:xfrm>
            <a:off x="5406417" y="3990008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75%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9" name="TextBox 97"/>
          <p:cNvSpPr txBox="1"/>
          <p:nvPr/>
        </p:nvSpPr>
        <p:spPr>
          <a:xfrm>
            <a:off x="4726741" y="3197885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65%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0" name="矩形 179"/>
          <p:cNvSpPr/>
          <p:nvPr/>
        </p:nvSpPr>
        <p:spPr>
          <a:xfrm>
            <a:off x="2246214" y="5843358"/>
            <a:ext cx="467265" cy="182429"/>
          </a:xfrm>
          <a:prstGeom prst="rect">
            <a:avLst/>
          </a:prstGeom>
          <a:solidFill>
            <a:srgbClr val="FF69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1" name="TextBox 103"/>
          <p:cNvSpPr txBox="1"/>
          <p:nvPr/>
        </p:nvSpPr>
        <p:spPr>
          <a:xfrm>
            <a:off x="2851205" y="5805147"/>
            <a:ext cx="56938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计划数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2" name="矩形 181"/>
          <p:cNvSpPr/>
          <p:nvPr/>
        </p:nvSpPr>
        <p:spPr>
          <a:xfrm>
            <a:off x="3845110" y="5843378"/>
            <a:ext cx="467265" cy="182429"/>
          </a:xfrm>
          <a:prstGeom prst="rect">
            <a:avLst/>
          </a:prstGeom>
          <a:solidFill>
            <a:srgbClr val="00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3" name="TextBox 101"/>
          <p:cNvSpPr txBox="1"/>
          <p:nvPr/>
        </p:nvSpPr>
        <p:spPr>
          <a:xfrm>
            <a:off x="4491746" y="5824661"/>
            <a:ext cx="569387" cy="2462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实际数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4" name="1"/>
          <p:cNvSpPr txBox="1">
            <a:spLocks noChangeArrowheads="1"/>
          </p:cNvSpPr>
          <p:nvPr/>
        </p:nvSpPr>
        <p:spPr bwMode="auto">
          <a:xfrm>
            <a:off x="8415760" y="2095080"/>
            <a:ext cx="897281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标</a:t>
            </a:r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题文字</a:t>
            </a:r>
            <a:endParaRPr lang="en-US" altLang="zh-CN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5" name="1"/>
          <p:cNvSpPr txBox="1">
            <a:spLocks noChangeArrowheads="1"/>
          </p:cNvSpPr>
          <p:nvPr/>
        </p:nvSpPr>
        <p:spPr bwMode="auto">
          <a:xfrm>
            <a:off x="8425056" y="2363722"/>
            <a:ext cx="2354703" cy="731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1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zh-CN" altLang="en-US" sz="110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6" name="椭圆 185"/>
          <p:cNvSpPr/>
          <p:nvPr/>
        </p:nvSpPr>
        <p:spPr>
          <a:xfrm>
            <a:off x="7604376" y="2094595"/>
            <a:ext cx="621355" cy="621355"/>
          </a:xfrm>
          <a:prstGeom prst="ellipse">
            <a:avLst/>
          </a:prstGeom>
          <a:solidFill>
            <a:srgbClr val="00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7" name="文本框 186"/>
          <p:cNvSpPr txBox="1"/>
          <p:nvPr/>
        </p:nvSpPr>
        <p:spPr>
          <a:xfrm>
            <a:off x="7659413" y="2220606"/>
            <a:ext cx="511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</a:t>
            </a:r>
            <a:endParaRPr lang="en-US" altLang="zh-CN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8" name="1"/>
          <p:cNvSpPr txBox="1">
            <a:spLocks noChangeArrowheads="1"/>
          </p:cNvSpPr>
          <p:nvPr/>
        </p:nvSpPr>
        <p:spPr bwMode="auto">
          <a:xfrm>
            <a:off x="8415760" y="3407326"/>
            <a:ext cx="897281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标</a:t>
            </a:r>
            <a:r>
              <a:rPr lang="zh-CN" altLang="en-US" sz="16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题文字</a:t>
            </a:r>
            <a:endParaRPr lang="en-US" altLang="zh-CN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9" name="1"/>
          <p:cNvSpPr txBox="1">
            <a:spLocks noChangeArrowheads="1"/>
          </p:cNvSpPr>
          <p:nvPr/>
        </p:nvSpPr>
        <p:spPr bwMode="auto">
          <a:xfrm>
            <a:off x="8425056" y="3675968"/>
            <a:ext cx="2354703" cy="731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1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zh-CN" altLang="en-US" sz="110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0" name="椭圆 189"/>
          <p:cNvSpPr/>
          <p:nvPr/>
        </p:nvSpPr>
        <p:spPr>
          <a:xfrm>
            <a:off x="7604376" y="3406841"/>
            <a:ext cx="621355" cy="621355"/>
          </a:xfrm>
          <a:prstGeom prst="ellipse">
            <a:avLst/>
          </a:prstGeom>
          <a:solidFill>
            <a:srgbClr val="FF69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1" name="文本框 190"/>
          <p:cNvSpPr txBox="1"/>
          <p:nvPr/>
        </p:nvSpPr>
        <p:spPr>
          <a:xfrm>
            <a:off x="7659413" y="3532852"/>
            <a:ext cx="511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endParaRPr lang="en-US" altLang="zh-CN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2" name="1"/>
          <p:cNvSpPr txBox="1">
            <a:spLocks noChangeArrowheads="1"/>
          </p:cNvSpPr>
          <p:nvPr/>
        </p:nvSpPr>
        <p:spPr bwMode="auto">
          <a:xfrm>
            <a:off x="8406464" y="4733895"/>
            <a:ext cx="897281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标</a:t>
            </a:r>
            <a:r>
              <a:rPr lang="zh-CN" altLang="en-US" sz="16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题文字</a:t>
            </a:r>
            <a:endParaRPr lang="en-US" altLang="zh-CN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3" name="1"/>
          <p:cNvSpPr txBox="1">
            <a:spLocks noChangeArrowheads="1"/>
          </p:cNvSpPr>
          <p:nvPr/>
        </p:nvSpPr>
        <p:spPr bwMode="auto">
          <a:xfrm>
            <a:off x="8415760" y="5002537"/>
            <a:ext cx="2354703" cy="731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1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zh-CN" altLang="en-US" sz="110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4" name="椭圆 193"/>
          <p:cNvSpPr/>
          <p:nvPr/>
        </p:nvSpPr>
        <p:spPr>
          <a:xfrm>
            <a:off x="7595080" y="4733410"/>
            <a:ext cx="621355" cy="621355"/>
          </a:xfrm>
          <a:prstGeom prst="ellipse">
            <a:avLst/>
          </a:prstGeom>
          <a:solidFill>
            <a:srgbClr val="00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5" name="文本框 194"/>
          <p:cNvSpPr txBox="1"/>
          <p:nvPr/>
        </p:nvSpPr>
        <p:spPr>
          <a:xfrm>
            <a:off x="7650117" y="4859421"/>
            <a:ext cx="511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endParaRPr lang="en-US" altLang="zh-CN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" name="组合 173"/>
          <p:cNvGrpSpPr/>
          <p:nvPr/>
        </p:nvGrpSpPr>
        <p:grpSpPr>
          <a:xfrm>
            <a:off x="373478" y="116031"/>
            <a:ext cx="771365" cy="941333"/>
            <a:chOff x="231238" y="-64309"/>
            <a:chExt cx="771365" cy="941333"/>
          </a:xfrm>
        </p:grpSpPr>
        <p:sp>
          <p:nvSpPr>
            <p:cNvPr id="175" name="文本框 174"/>
            <p:cNvSpPr txBox="1"/>
            <p:nvPr/>
          </p:nvSpPr>
          <p:spPr>
            <a:xfrm>
              <a:off x="276122" y="-64309"/>
              <a:ext cx="681597" cy="7785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pPr algn="just">
                <a:lnSpc>
                  <a:spcPct val="140000"/>
                </a:lnSpc>
              </a:pPr>
              <a:r>
                <a:rPr lang="en-US" altLang="zh-CN" sz="3600" dirty="0">
                  <a:solidFill>
                    <a:schemeClr val="bg1">
                      <a:alpha val="50000"/>
                    </a:schemeClr>
                  </a:solidFill>
                  <a:cs typeface="+mn-ea"/>
                  <a:sym typeface="+mn-lt"/>
                </a:rPr>
                <a:t>03</a:t>
              </a:r>
              <a:endParaRPr lang="zh-CN" altLang="en-US" sz="6600" dirty="0">
                <a:solidFill>
                  <a:schemeClr val="bg1">
                    <a:alpha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6" name="文本框 175"/>
            <p:cNvSpPr txBox="1"/>
            <p:nvPr/>
          </p:nvSpPr>
          <p:spPr>
            <a:xfrm>
              <a:off x="231238" y="575018"/>
              <a:ext cx="771365" cy="3020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pPr algn="dist">
                <a:lnSpc>
                  <a:spcPct val="140000"/>
                </a:lnSpc>
              </a:pPr>
              <a:r>
                <a:rPr lang="en-US" altLang="zh-CN" sz="1050" dirty="0">
                  <a:solidFill>
                    <a:schemeClr val="bg1">
                      <a:alpha val="50000"/>
                    </a:schemeClr>
                  </a:solidFill>
                  <a:cs typeface="+mn-ea"/>
                  <a:sym typeface="+mn-lt"/>
                </a:rPr>
                <a:t>CHAPTER</a:t>
              </a:r>
              <a:endParaRPr lang="zh-CN" altLang="en-US" sz="2000" dirty="0">
                <a:solidFill>
                  <a:schemeClr val="bg1">
                    <a:alpha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94335" y="355600"/>
            <a:ext cx="3139440" cy="533400"/>
            <a:chOff x="621" y="560"/>
            <a:chExt cx="4944" cy="840"/>
          </a:xfrm>
        </p:grpSpPr>
        <p:sp>
          <p:nvSpPr>
            <p:cNvPr id="9" name="矩形: 圆角 72"/>
            <p:cNvSpPr/>
            <p:nvPr/>
          </p:nvSpPr>
          <p:spPr>
            <a:xfrm>
              <a:off x="621" y="560"/>
              <a:ext cx="1111" cy="840"/>
            </a:xfrm>
            <a:prstGeom prst="roundRect">
              <a:avLst>
                <a:gd name="adj" fmla="val 22266"/>
              </a:avLst>
            </a:prstGeom>
            <a:solidFill>
              <a:srgbClr val="00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p>
              <a:pPr algn="ctr"/>
              <a:r>
                <a:rPr lang="en-US" altLang="zh-CN" sz="3200" dirty="0">
                  <a:cs typeface="+mn-ea"/>
                  <a:sym typeface="+mn-lt"/>
                </a:rPr>
                <a:t>0</a:t>
              </a:r>
              <a:r>
                <a:rPr lang="en-US" sz="3200" dirty="0">
                  <a:cs typeface="+mn-ea"/>
                  <a:sym typeface="+mn-lt"/>
                </a:rPr>
                <a:t>4</a:t>
              </a:r>
              <a:endParaRPr lang="en-US" sz="3200" dirty="0">
                <a:cs typeface="+mn-ea"/>
                <a:sym typeface="+mn-lt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917" y="560"/>
              <a:ext cx="364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2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输入标题内容</a:t>
              </a:r>
              <a:endPara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4" name="1"/>
          <p:cNvSpPr/>
          <p:nvPr/>
        </p:nvSpPr>
        <p:spPr bwMode="auto">
          <a:xfrm>
            <a:off x="750213" y="4508368"/>
            <a:ext cx="5820310" cy="1662697"/>
          </a:xfrm>
          <a:custGeom>
            <a:avLst/>
            <a:gdLst/>
            <a:ahLst/>
            <a:cxnLst>
              <a:cxn ang="0">
                <a:pos x="817" y="22"/>
              </a:cxn>
              <a:cxn ang="0">
                <a:pos x="817" y="25"/>
              </a:cxn>
              <a:cxn ang="0">
                <a:pos x="816" y="28"/>
              </a:cxn>
              <a:cxn ang="0">
                <a:pos x="815" y="31"/>
              </a:cxn>
              <a:cxn ang="0">
                <a:pos x="813" y="34"/>
              </a:cxn>
              <a:cxn ang="0">
                <a:pos x="811" y="36"/>
              </a:cxn>
              <a:cxn ang="0">
                <a:pos x="807" y="40"/>
              </a:cxn>
              <a:cxn ang="0">
                <a:pos x="803" y="43"/>
              </a:cxn>
              <a:cxn ang="0">
                <a:pos x="317" y="326"/>
              </a:cxn>
              <a:cxn ang="0">
                <a:pos x="298" y="336"/>
              </a:cxn>
              <a:cxn ang="0">
                <a:pos x="292" y="338"/>
              </a:cxn>
              <a:cxn ang="0">
                <a:pos x="284" y="340"/>
              </a:cxn>
              <a:cxn ang="0">
                <a:pos x="276" y="341"/>
              </a:cxn>
              <a:cxn ang="0">
                <a:pos x="271" y="342"/>
              </a:cxn>
              <a:cxn ang="0">
                <a:pos x="269" y="342"/>
              </a:cxn>
              <a:cxn ang="0">
                <a:pos x="266" y="342"/>
              </a:cxn>
              <a:cxn ang="0">
                <a:pos x="265" y="342"/>
              </a:cxn>
              <a:cxn ang="0">
                <a:pos x="263" y="342"/>
              </a:cxn>
              <a:cxn ang="0">
                <a:pos x="258" y="341"/>
              </a:cxn>
              <a:cxn ang="0">
                <a:pos x="253" y="341"/>
              </a:cxn>
              <a:cxn ang="0">
                <a:pos x="248" y="340"/>
              </a:cxn>
              <a:cxn ang="0">
                <a:pos x="243" y="339"/>
              </a:cxn>
              <a:cxn ang="0">
                <a:pos x="234" y="336"/>
              </a:cxn>
              <a:cxn ang="0">
                <a:pos x="16" y="210"/>
              </a:cxn>
              <a:cxn ang="0">
                <a:pos x="16" y="217"/>
              </a:cxn>
              <a:cxn ang="0">
                <a:pos x="234" y="343"/>
              </a:cxn>
              <a:cxn ang="0">
                <a:pos x="243" y="346"/>
              </a:cxn>
              <a:cxn ang="0">
                <a:pos x="248" y="347"/>
              </a:cxn>
              <a:cxn ang="0">
                <a:pos x="253" y="348"/>
              </a:cxn>
              <a:cxn ang="0">
                <a:pos x="258" y="349"/>
              </a:cxn>
              <a:cxn ang="0">
                <a:pos x="263" y="349"/>
              </a:cxn>
              <a:cxn ang="0">
                <a:pos x="265" y="349"/>
              </a:cxn>
              <a:cxn ang="0">
                <a:pos x="266" y="349"/>
              </a:cxn>
              <a:cxn ang="0">
                <a:pos x="269" y="349"/>
              </a:cxn>
              <a:cxn ang="0">
                <a:pos x="271" y="349"/>
              </a:cxn>
              <a:cxn ang="0">
                <a:pos x="276" y="349"/>
              </a:cxn>
              <a:cxn ang="0">
                <a:pos x="284" y="347"/>
              </a:cxn>
              <a:cxn ang="0">
                <a:pos x="292" y="345"/>
              </a:cxn>
              <a:cxn ang="0">
                <a:pos x="298" y="343"/>
              </a:cxn>
              <a:cxn ang="0">
                <a:pos x="317" y="333"/>
              </a:cxn>
              <a:cxn ang="0">
                <a:pos x="803" y="50"/>
              </a:cxn>
              <a:cxn ang="0">
                <a:pos x="807" y="47"/>
              </a:cxn>
              <a:cxn ang="0">
                <a:pos x="811" y="43"/>
              </a:cxn>
              <a:cxn ang="0">
                <a:pos x="813" y="41"/>
              </a:cxn>
              <a:cxn ang="0">
                <a:pos x="815" y="38"/>
              </a:cxn>
              <a:cxn ang="0">
                <a:pos x="816" y="35"/>
              </a:cxn>
              <a:cxn ang="0">
                <a:pos x="817" y="32"/>
              </a:cxn>
              <a:cxn ang="0">
                <a:pos x="817" y="29"/>
              </a:cxn>
            </a:cxnLst>
            <a:rect l="0" t="0" r="r" b="b"/>
            <a:pathLst>
              <a:path w="817" h="349">
                <a:moveTo>
                  <a:pt x="817" y="0"/>
                </a:moveTo>
                <a:cubicBezTo>
                  <a:pt x="817" y="0"/>
                  <a:pt x="817" y="1"/>
                  <a:pt x="817" y="1"/>
                </a:cubicBezTo>
                <a:cubicBezTo>
                  <a:pt x="817" y="8"/>
                  <a:pt x="817" y="15"/>
                  <a:pt x="817" y="22"/>
                </a:cubicBezTo>
                <a:cubicBezTo>
                  <a:pt x="817" y="22"/>
                  <a:pt x="817" y="22"/>
                  <a:pt x="817" y="22"/>
                </a:cubicBezTo>
                <a:cubicBezTo>
                  <a:pt x="817" y="23"/>
                  <a:pt x="817" y="23"/>
                  <a:pt x="817" y="24"/>
                </a:cubicBezTo>
                <a:cubicBezTo>
                  <a:pt x="817" y="24"/>
                  <a:pt x="817" y="25"/>
                  <a:pt x="817" y="25"/>
                </a:cubicBezTo>
                <a:cubicBezTo>
                  <a:pt x="817" y="26"/>
                  <a:pt x="817" y="26"/>
                  <a:pt x="817" y="26"/>
                </a:cubicBezTo>
                <a:cubicBezTo>
                  <a:pt x="817" y="27"/>
                  <a:pt x="817" y="27"/>
                  <a:pt x="817" y="27"/>
                </a:cubicBezTo>
                <a:cubicBezTo>
                  <a:pt x="817" y="27"/>
                  <a:pt x="816" y="28"/>
                  <a:pt x="816" y="28"/>
                </a:cubicBezTo>
                <a:cubicBezTo>
                  <a:pt x="816" y="29"/>
                  <a:pt x="816" y="29"/>
                  <a:pt x="816" y="29"/>
                </a:cubicBezTo>
                <a:cubicBezTo>
                  <a:pt x="816" y="30"/>
                  <a:pt x="816" y="30"/>
                  <a:pt x="816" y="30"/>
                </a:cubicBezTo>
                <a:cubicBezTo>
                  <a:pt x="816" y="30"/>
                  <a:pt x="815" y="31"/>
                  <a:pt x="815" y="31"/>
                </a:cubicBezTo>
                <a:cubicBezTo>
                  <a:pt x="815" y="32"/>
                  <a:pt x="815" y="32"/>
                  <a:pt x="815" y="32"/>
                </a:cubicBezTo>
                <a:cubicBezTo>
                  <a:pt x="814" y="32"/>
                  <a:pt x="814" y="32"/>
                  <a:pt x="814" y="32"/>
                </a:cubicBezTo>
                <a:cubicBezTo>
                  <a:pt x="814" y="33"/>
                  <a:pt x="813" y="34"/>
                  <a:pt x="813" y="34"/>
                </a:cubicBezTo>
                <a:cubicBezTo>
                  <a:pt x="813" y="35"/>
                  <a:pt x="813" y="35"/>
                  <a:pt x="813" y="35"/>
                </a:cubicBezTo>
                <a:cubicBezTo>
                  <a:pt x="812" y="35"/>
                  <a:pt x="812" y="36"/>
                  <a:pt x="812" y="36"/>
                </a:cubicBezTo>
                <a:cubicBezTo>
                  <a:pt x="811" y="36"/>
                  <a:pt x="811" y="36"/>
                  <a:pt x="811" y="36"/>
                </a:cubicBezTo>
                <a:cubicBezTo>
                  <a:pt x="811" y="37"/>
                  <a:pt x="810" y="38"/>
                  <a:pt x="809" y="38"/>
                </a:cubicBezTo>
                <a:cubicBezTo>
                  <a:pt x="809" y="39"/>
                  <a:pt x="809" y="39"/>
                  <a:pt x="809" y="39"/>
                </a:cubicBezTo>
                <a:cubicBezTo>
                  <a:pt x="809" y="39"/>
                  <a:pt x="808" y="39"/>
                  <a:pt x="807" y="40"/>
                </a:cubicBezTo>
                <a:cubicBezTo>
                  <a:pt x="807" y="40"/>
                  <a:pt x="806" y="41"/>
                  <a:pt x="806" y="41"/>
                </a:cubicBezTo>
                <a:cubicBezTo>
                  <a:pt x="805" y="41"/>
                  <a:pt x="805" y="42"/>
                  <a:pt x="804" y="42"/>
                </a:cubicBezTo>
                <a:cubicBezTo>
                  <a:pt x="804" y="43"/>
                  <a:pt x="803" y="43"/>
                  <a:pt x="803" y="43"/>
                </a:cubicBezTo>
                <a:cubicBezTo>
                  <a:pt x="802" y="44"/>
                  <a:pt x="802" y="44"/>
                  <a:pt x="802" y="44"/>
                </a:cubicBezTo>
                <a:cubicBezTo>
                  <a:pt x="777" y="58"/>
                  <a:pt x="777" y="58"/>
                  <a:pt x="777" y="58"/>
                </a:cubicBezTo>
                <a:cubicBezTo>
                  <a:pt x="317" y="326"/>
                  <a:pt x="317" y="326"/>
                  <a:pt x="317" y="326"/>
                </a:cubicBezTo>
                <a:cubicBezTo>
                  <a:pt x="304" y="333"/>
                  <a:pt x="304" y="333"/>
                  <a:pt x="304" y="333"/>
                </a:cubicBezTo>
                <a:cubicBezTo>
                  <a:pt x="303" y="334"/>
                  <a:pt x="301" y="335"/>
                  <a:pt x="299" y="335"/>
                </a:cubicBezTo>
                <a:cubicBezTo>
                  <a:pt x="299" y="336"/>
                  <a:pt x="298" y="336"/>
                  <a:pt x="298" y="336"/>
                </a:cubicBezTo>
                <a:cubicBezTo>
                  <a:pt x="296" y="337"/>
                  <a:pt x="295" y="337"/>
                  <a:pt x="293" y="338"/>
                </a:cubicBezTo>
                <a:cubicBezTo>
                  <a:pt x="293" y="338"/>
                  <a:pt x="293" y="338"/>
                  <a:pt x="293" y="338"/>
                </a:cubicBezTo>
                <a:cubicBezTo>
                  <a:pt x="292" y="338"/>
                  <a:pt x="292" y="338"/>
                  <a:pt x="292" y="338"/>
                </a:cubicBezTo>
                <a:cubicBezTo>
                  <a:pt x="291" y="339"/>
                  <a:pt x="290" y="339"/>
                  <a:pt x="289" y="339"/>
                </a:cubicBezTo>
                <a:cubicBezTo>
                  <a:pt x="289" y="339"/>
                  <a:pt x="288" y="339"/>
                  <a:pt x="287" y="340"/>
                </a:cubicBezTo>
                <a:cubicBezTo>
                  <a:pt x="286" y="340"/>
                  <a:pt x="285" y="340"/>
                  <a:pt x="284" y="340"/>
                </a:cubicBezTo>
                <a:cubicBezTo>
                  <a:pt x="284" y="340"/>
                  <a:pt x="283" y="340"/>
                  <a:pt x="283" y="341"/>
                </a:cubicBezTo>
                <a:cubicBezTo>
                  <a:pt x="282" y="341"/>
                  <a:pt x="282" y="341"/>
                  <a:pt x="282" y="341"/>
                </a:cubicBezTo>
                <a:cubicBezTo>
                  <a:pt x="280" y="341"/>
                  <a:pt x="278" y="341"/>
                  <a:pt x="276" y="341"/>
                </a:cubicBezTo>
                <a:cubicBezTo>
                  <a:pt x="276" y="341"/>
                  <a:pt x="276" y="341"/>
                  <a:pt x="276" y="341"/>
                </a:cubicBezTo>
                <a:cubicBezTo>
                  <a:pt x="275" y="342"/>
                  <a:pt x="275" y="342"/>
                  <a:pt x="274" y="342"/>
                </a:cubicBezTo>
                <a:cubicBezTo>
                  <a:pt x="273" y="342"/>
                  <a:pt x="272" y="342"/>
                  <a:pt x="271" y="342"/>
                </a:cubicBezTo>
                <a:cubicBezTo>
                  <a:pt x="270" y="342"/>
                  <a:pt x="270" y="342"/>
                  <a:pt x="270" y="342"/>
                </a:cubicBezTo>
                <a:cubicBezTo>
                  <a:pt x="270" y="342"/>
                  <a:pt x="269" y="342"/>
                  <a:pt x="269" y="342"/>
                </a:cubicBezTo>
                <a:cubicBezTo>
                  <a:pt x="269" y="342"/>
                  <a:pt x="269" y="342"/>
                  <a:pt x="269" y="342"/>
                </a:cubicBezTo>
                <a:cubicBezTo>
                  <a:pt x="269" y="342"/>
                  <a:pt x="269" y="342"/>
                  <a:pt x="269" y="342"/>
                </a:cubicBezTo>
                <a:cubicBezTo>
                  <a:pt x="269" y="342"/>
                  <a:pt x="268" y="342"/>
                  <a:pt x="268" y="342"/>
                </a:cubicBezTo>
                <a:cubicBezTo>
                  <a:pt x="268" y="342"/>
                  <a:pt x="267" y="342"/>
                  <a:pt x="266" y="342"/>
                </a:cubicBezTo>
                <a:cubicBezTo>
                  <a:pt x="266" y="342"/>
                  <a:pt x="266" y="342"/>
                  <a:pt x="265" y="342"/>
                </a:cubicBezTo>
                <a:cubicBezTo>
                  <a:pt x="265" y="342"/>
                  <a:pt x="265" y="342"/>
                  <a:pt x="265" y="342"/>
                </a:cubicBezTo>
                <a:cubicBezTo>
                  <a:pt x="265" y="342"/>
                  <a:pt x="265" y="342"/>
                  <a:pt x="265" y="342"/>
                </a:cubicBezTo>
                <a:cubicBezTo>
                  <a:pt x="265" y="342"/>
                  <a:pt x="265" y="342"/>
                  <a:pt x="264" y="342"/>
                </a:cubicBezTo>
                <a:cubicBezTo>
                  <a:pt x="264" y="342"/>
                  <a:pt x="264" y="342"/>
                  <a:pt x="264" y="342"/>
                </a:cubicBezTo>
                <a:cubicBezTo>
                  <a:pt x="264" y="342"/>
                  <a:pt x="263" y="342"/>
                  <a:pt x="263" y="342"/>
                </a:cubicBezTo>
                <a:cubicBezTo>
                  <a:pt x="262" y="342"/>
                  <a:pt x="261" y="342"/>
                  <a:pt x="260" y="342"/>
                </a:cubicBezTo>
                <a:cubicBezTo>
                  <a:pt x="260" y="342"/>
                  <a:pt x="259" y="342"/>
                  <a:pt x="259" y="342"/>
                </a:cubicBezTo>
                <a:cubicBezTo>
                  <a:pt x="259" y="342"/>
                  <a:pt x="258" y="342"/>
                  <a:pt x="258" y="341"/>
                </a:cubicBezTo>
                <a:cubicBezTo>
                  <a:pt x="257" y="341"/>
                  <a:pt x="256" y="341"/>
                  <a:pt x="255" y="341"/>
                </a:cubicBezTo>
                <a:cubicBezTo>
                  <a:pt x="255" y="341"/>
                  <a:pt x="254" y="341"/>
                  <a:pt x="254" y="341"/>
                </a:cubicBezTo>
                <a:cubicBezTo>
                  <a:pt x="254" y="341"/>
                  <a:pt x="253" y="341"/>
                  <a:pt x="253" y="341"/>
                </a:cubicBezTo>
                <a:cubicBezTo>
                  <a:pt x="252" y="341"/>
                  <a:pt x="251" y="341"/>
                  <a:pt x="250" y="340"/>
                </a:cubicBezTo>
                <a:cubicBezTo>
                  <a:pt x="250" y="340"/>
                  <a:pt x="249" y="340"/>
                  <a:pt x="249" y="340"/>
                </a:cubicBezTo>
                <a:cubicBezTo>
                  <a:pt x="248" y="340"/>
                  <a:pt x="248" y="340"/>
                  <a:pt x="248" y="340"/>
                </a:cubicBezTo>
                <a:cubicBezTo>
                  <a:pt x="247" y="340"/>
                  <a:pt x="246" y="339"/>
                  <a:pt x="244" y="339"/>
                </a:cubicBezTo>
                <a:cubicBezTo>
                  <a:pt x="244" y="339"/>
                  <a:pt x="244" y="339"/>
                  <a:pt x="243" y="339"/>
                </a:cubicBezTo>
                <a:cubicBezTo>
                  <a:pt x="243" y="339"/>
                  <a:pt x="243" y="339"/>
                  <a:pt x="243" y="339"/>
                </a:cubicBezTo>
                <a:cubicBezTo>
                  <a:pt x="241" y="338"/>
                  <a:pt x="239" y="337"/>
                  <a:pt x="237" y="337"/>
                </a:cubicBezTo>
                <a:cubicBezTo>
                  <a:pt x="237" y="337"/>
                  <a:pt x="237" y="337"/>
                  <a:pt x="237" y="337"/>
                </a:cubicBezTo>
                <a:cubicBezTo>
                  <a:pt x="236" y="336"/>
                  <a:pt x="235" y="336"/>
                  <a:pt x="234" y="336"/>
                </a:cubicBezTo>
                <a:cubicBezTo>
                  <a:pt x="234" y="335"/>
                  <a:pt x="233" y="335"/>
                  <a:pt x="233" y="335"/>
                </a:cubicBezTo>
                <a:cubicBezTo>
                  <a:pt x="232" y="334"/>
                  <a:pt x="230" y="334"/>
                  <a:pt x="229" y="333"/>
                </a:cubicBezTo>
                <a:cubicBezTo>
                  <a:pt x="16" y="210"/>
                  <a:pt x="16" y="210"/>
                  <a:pt x="16" y="210"/>
                </a:cubicBezTo>
                <a:cubicBezTo>
                  <a:pt x="6" y="204"/>
                  <a:pt x="1" y="197"/>
                  <a:pt x="1" y="189"/>
                </a:cubicBezTo>
                <a:cubicBezTo>
                  <a:pt x="1" y="195"/>
                  <a:pt x="1" y="195"/>
                  <a:pt x="1" y="195"/>
                </a:cubicBezTo>
                <a:cubicBezTo>
                  <a:pt x="0" y="203"/>
                  <a:pt x="6" y="211"/>
                  <a:pt x="16" y="217"/>
                </a:cubicBezTo>
                <a:cubicBezTo>
                  <a:pt x="229" y="340"/>
                  <a:pt x="229" y="340"/>
                  <a:pt x="229" y="340"/>
                </a:cubicBezTo>
                <a:cubicBezTo>
                  <a:pt x="230" y="341"/>
                  <a:pt x="232" y="341"/>
                  <a:pt x="233" y="342"/>
                </a:cubicBezTo>
                <a:cubicBezTo>
                  <a:pt x="233" y="342"/>
                  <a:pt x="234" y="342"/>
                  <a:pt x="234" y="343"/>
                </a:cubicBezTo>
                <a:cubicBezTo>
                  <a:pt x="235" y="343"/>
                  <a:pt x="236" y="343"/>
                  <a:pt x="237" y="344"/>
                </a:cubicBezTo>
                <a:cubicBezTo>
                  <a:pt x="237" y="344"/>
                  <a:pt x="237" y="344"/>
                  <a:pt x="237" y="344"/>
                </a:cubicBezTo>
                <a:cubicBezTo>
                  <a:pt x="239" y="345"/>
                  <a:pt x="241" y="345"/>
                  <a:pt x="243" y="346"/>
                </a:cubicBezTo>
                <a:cubicBezTo>
                  <a:pt x="243" y="346"/>
                  <a:pt x="243" y="346"/>
                  <a:pt x="243" y="346"/>
                </a:cubicBezTo>
                <a:cubicBezTo>
                  <a:pt x="244" y="346"/>
                  <a:pt x="244" y="346"/>
                  <a:pt x="244" y="346"/>
                </a:cubicBezTo>
                <a:cubicBezTo>
                  <a:pt x="246" y="346"/>
                  <a:pt x="247" y="347"/>
                  <a:pt x="248" y="347"/>
                </a:cubicBezTo>
                <a:cubicBezTo>
                  <a:pt x="249" y="347"/>
                  <a:pt x="249" y="347"/>
                  <a:pt x="249" y="347"/>
                </a:cubicBezTo>
                <a:cubicBezTo>
                  <a:pt x="249" y="347"/>
                  <a:pt x="250" y="347"/>
                  <a:pt x="250" y="347"/>
                </a:cubicBezTo>
                <a:cubicBezTo>
                  <a:pt x="251" y="348"/>
                  <a:pt x="252" y="348"/>
                  <a:pt x="253" y="348"/>
                </a:cubicBezTo>
                <a:cubicBezTo>
                  <a:pt x="253" y="348"/>
                  <a:pt x="254" y="348"/>
                  <a:pt x="254" y="348"/>
                </a:cubicBezTo>
                <a:cubicBezTo>
                  <a:pt x="254" y="348"/>
                  <a:pt x="255" y="348"/>
                  <a:pt x="255" y="348"/>
                </a:cubicBezTo>
                <a:cubicBezTo>
                  <a:pt x="256" y="348"/>
                  <a:pt x="257" y="348"/>
                  <a:pt x="258" y="349"/>
                </a:cubicBezTo>
                <a:cubicBezTo>
                  <a:pt x="258" y="349"/>
                  <a:pt x="259" y="349"/>
                  <a:pt x="259" y="349"/>
                </a:cubicBezTo>
                <a:cubicBezTo>
                  <a:pt x="259" y="349"/>
                  <a:pt x="260" y="349"/>
                  <a:pt x="260" y="349"/>
                </a:cubicBezTo>
                <a:cubicBezTo>
                  <a:pt x="261" y="349"/>
                  <a:pt x="262" y="349"/>
                  <a:pt x="263" y="349"/>
                </a:cubicBezTo>
                <a:cubicBezTo>
                  <a:pt x="263" y="349"/>
                  <a:pt x="264" y="349"/>
                  <a:pt x="264" y="349"/>
                </a:cubicBezTo>
                <a:cubicBezTo>
                  <a:pt x="264" y="349"/>
                  <a:pt x="264" y="349"/>
                  <a:pt x="265" y="349"/>
                </a:cubicBezTo>
                <a:cubicBezTo>
                  <a:pt x="265" y="349"/>
                  <a:pt x="265" y="349"/>
                  <a:pt x="265" y="349"/>
                </a:cubicBezTo>
                <a:cubicBezTo>
                  <a:pt x="265" y="349"/>
                  <a:pt x="265" y="349"/>
                  <a:pt x="265" y="349"/>
                </a:cubicBezTo>
                <a:cubicBezTo>
                  <a:pt x="265" y="349"/>
                  <a:pt x="265" y="349"/>
                  <a:pt x="265" y="349"/>
                </a:cubicBezTo>
                <a:cubicBezTo>
                  <a:pt x="266" y="349"/>
                  <a:pt x="266" y="349"/>
                  <a:pt x="266" y="349"/>
                </a:cubicBezTo>
                <a:cubicBezTo>
                  <a:pt x="267" y="349"/>
                  <a:pt x="268" y="349"/>
                  <a:pt x="268" y="349"/>
                </a:cubicBezTo>
                <a:cubicBezTo>
                  <a:pt x="268" y="349"/>
                  <a:pt x="269" y="349"/>
                  <a:pt x="269" y="349"/>
                </a:cubicBezTo>
                <a:cubicBezTo>
                  <a:pt x="269" y="349"/>
                  <a:pt x="269" y="349"/>
                  <a:pt x="269" y="349"/>
                </a:cubicBezTo>
                <a:cubicBezTo>
                  <a:pt x="269" y="349"/>
                  <a:pt x="269" y="349"/>
                  <a:pt x="269" y="349"/>
                </a:cubicBezTo>
                <a:cubicBezTo>
                  <a:pt x="269" y="349"/>
                  <a:pt x="270" y="349"/>
                  <a:pt x="270" y="349"/>
                </a:cubicBezTo>
                <a:cubicBezTo>
                  <a:pt x="271" y="349"/>
                  <a:pt x="271" y="349"/>
                  <a:pt x="271" y="349"/>
                </a:cubicBezTo>
                <a:cubicBezTo>
                  <a:pt x="272" y="349"/>
                  <a:pt x="273" y="349"/>
                  <a:pt x="274" y="349"/>
                </a:cubicBezTo>
                <a:cubicBezTo>
                  <a:pt x="275" y="349"/>
                  <a:pt x="275" y="349"/>
                  <a:pt x="276" y="349"/>
                </a:cubicBezTo>
                <a:cubicBezTo>
                  <a:pt x="276" y="349"/>
                  <a:pt x="276" y="349"/>
                  <a:pt x="276" y="349"/>
                </a:cubicBezTo>
                <a:cubicBezTo>
                  <a:pt x="278" y="348"/>
                  <a:pt x="280" y="348"/>
                  <a:pt x="282" y="348"/>
                </a:cubicBezTo>
                <a:cubicBezTo>
                  <a:pt x="283" y="348"/>
                  <a:pt x="283" y="348"/>
                  <a:pt x="283" y="348"/>
                </a:cubicBezTo>
                <a:cubicBezTo>
                  <a:pt x="283" y="348"/>
                  <a:pt x="284" y="347"/>
                  <a:pt x="284" y="347"/>
                </a:cubicBezTo>
                <a:cubicBezTo>
                  <a:pt x="285" y="347"/>
                  <a:pt x="286" y="347"/>
                  <a:pt x="287" y="347"/>
                </a:cubicBezTo>
                <a:cubicBezTo>
                  <a:pt x="288" y="346"/>
                  <a:pt x="289" y="346"/>
                  <a:pt x="289" y="346"/>
                </a:cubicBezTo>
                <a:cubicBezTo>
                  <a:pt x="290" y="346"/>
                  <a:pt x="291" y="346"/>
                  <a:pt x="292" y="345"/>
                </a:cubicBezTo>
                <a:cubicBezTo>
                  <a:pt x="293" y="345"/>
                  <a:pt x="293" y="345"/>
                  <a:pt x="293" y="345"/>
                </a:cubicBezTo>
                <a:cubicBezTo>
                  <a:pt x="293" y="345"/>
                  <a:pt x="293" y="345"/>
                  <a:pt x="293" y="345"/>
                </a:cubicBezTo>
                <a:cubicBezTo>
                  <a:pt x="295" y="344"/>
                  <a:pt x="296" y="344"/>
                  <a:pt x="298" y="343"/>
                </a:cubicBezTo>
                <a:cubicBezTo>
                  <a:pt x="298" y="343"/>
                  <a:pt x="299" y="343"/>
                  <a:pt x="299" y="343"/>
                </a:cubicBezTo>
                <a:cubicBezTo>
                  <a:pt x="301" y="342"/>
                  <a:pt x="303" y="341"/>
                  <a:pt x="304" y="340"/>
                </a:cubicBezTo>
                <a:cubicBezTo>
                  <a:pt x="317" y="333"/>
                  <a:pt x="317" y="333"/>
                  <a:pt x="317" y="333"/>
                </a:cubicBezTo>
                <a:cubicBezTo>
                  <a:pt x="777" y="65"/>
                  <a:pt x="777" y="65"/>
                  <a:pt x="777" y="65"/>
                </a:cubicBezTo>
                <a:cubicBezTo>
                  <a:pt x="802" y="51"/>
                  <a:pt x="802" y="51"/>
                  <a:pt x="802" y="51"/>
                </a:cubicBezTo>
                <a:cubicBezTo>
                  <a:pt x="803" y="50"/>
                  <a:pt x="803" y="50"/>
                  <a:pt x="803" y="50"/>
                </a:cubicBezTo>
                <a:cubicBezTo>
                  <a:pt x="803" y="50"/>
                  <a:pt x="804" y="50"/>
                  <a:pt x="804" y="49"/>
                </a:cubicBezTo>
                <a:cubicBezTo>
                  <a:pt x="805" y="49"/>
                  <a:pt x="805" y="49"/>
                  <a:pt x="806" y="48"/>
                </a:cubicBezTo>
                <a:cubicBezTo>
                  <a:pt x="806" y="48"/>
                  <a:pt x="807" y="47"/>
                  <a:pt x="807" y="47"/>
                </a:cubicBezTo>
                <a:cubicBezTo>
                  <a:pt x="808" y="46"/>
                  <a:pt x="809" y="46"/>
                  <a:pt x="809" y="46"/>
                </a:cubicBezTo>
                <a:cubicBezTo>
                  <a:pt x="809" y="45"/>
                  <a:pt x="809" y="45"/>
                  <a:pt x="809" y="45"/>
                </a:cubicBezTo>
                <a:cubicBezTo>
                  <a:pt x="810" y="45"/>
                  <a:pt x="811" y="44"/>
                  <a:pt x="811" y="43"/>
                </a:cubicBezTo>
                <a:cubicBezTo>
                  <a:pt x="812" y="43"/>
                  <a:pt x="812" y="43"/>
                  <a:pt x="812" y="43"/>
                </a:cubicBezTo>
                <a:cubicBezTo>
                  <a:pt x="812" y="43"/>
                  <a:pt x="812" y="42"/>
                  <a:pt x="813" y="42"/>
                </a:cubicBezTo>
                <a:cubicBezTo>
                  <a:pt x="813" y="41"/>
                  <a:pt x="813" y="41"/>
                  <a:pt x="813" y="41"/>
                </a:cubicBezTo>
                <a:cubicBezTo>
                  <a:pt x="813" y="41"/>
                  <a:pt x="814" y="40"/>
                  <a:pt x="814" y="39"/>
                </a:cubicBezTo>
                <a:cubicBezTo>
                  <a:pt x="815" y="39"/>
                  <a:pt x="815" y="39"/>
                  <a:pt x="815" y="39"/>
                </a:cubicBezTo>
                <a:cubicBezTo>
                  <a:pt x="815" y="38"/>
                  <a:pt x="815" y="38"/>
                  <a:pt x="815" y="38"/>
                </a:cubicBezTo>
                <a:cubicBezTo>
                  <a:pt x="815" y="38"/>
                  <a:pt x="816" y="37"/>
                  <a:pt x="816" y="37"/>
                </a:cubicBezTo>
                <a:cubicBezTo>
                  <a:pt x="816" y="36"/>
                  <a:pt x="816" y="36"/>
                  <a:pt x="816" y="36"/>
                </a:cubicBezTo>
                <a:cubicBezTo>
                  <a:pt x="816" y="35"/>
                  <a:pt x="816" y="35"/>
                  <a:pt x="816" y="35"/>
                </a:cubicBezTo>
                <a:cubicBezTo>
                  <a:pt x="816" y="35"/>
                  <a:pt x="817" y="34"/>
                  <a:pt x="817" y="34"/>
                </a:cubicBezTo>
                <a:cubicBezTo>
                  <a:pt x="817" y="33"/>
                  <a:pt x="817" y="33"/>
                  <a:pt x="817" y="33"/>
                </a:cubicBezTo>
                <a:cubicBezTo>
                  <a:pt x="817" y="32"/>
                  <a:pt x="817" y="32"/>
                  <a:pt x="817" y="32"/>
                </a:cubicBezTo>
                <a:cubicBezTo>
                  <a:pt x="817" y="32"/>
                  <a:pt x="817" y="31"/>
                  <a:pt x="817" y="31"/>
                </a:cubicBezTo>
                <a:cubicBezTo>
                  <a:pt x="817" y="30"/>
                  <a:pt x="817" y="30"/>
                  <a:pt x="817" y="30"/>
                </a:cubicBezTo>
                <a:cubicBezTo>
                  <a:pt x="817" y="29"/>
                  <a:pt x="817" y="29"/>
                  <a:pt x="817" y="29"/>
                </a:cubicBezTo>
                <a:cubicBezTo>
                  <a:pt x="817" y="19"/>
                  <a:pt x="817" y="10"/>
                  <a:pt x="817" y="0"/>
                </a:cubicBezTo>
              </a:path>
            </a:pathLst>
          </a:custGeom>
          <a:solidFill>
            <a:schemeClr val="bg1">
              <a:lumMod val="85000"/>
            </a:schemeClr>
          </a:solidFill>
          <a:ln w="9525">
            <a:solidFill>
              <a:srgbClr val="E8DAD1"/>
            </a:solidFill>
            <a:round/>
          </a:ln>
        </p:spPr>
        <p:txBody>
          <a:bodyPr wrap="square" lIns="91440" tIns="45720" rIns="91440" bIns="45720" anchor="ctr"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1"/>
          <p:cNvSpPr/>
          <p:nvPr/>
        </p:nvSpPr>
        <p:spPr bwMode="auto">
          <a:xfrm>
            <a:off x="1025466" y="3880619"/>
            <a:ext cx="5153701" cy="2008692"/>
          </a:xfrm>
          <a:custGeom>
            <a:avLst/>
            <a:gdLst/>
            <a:ahLst/>
            <a:cxnLst>
              <a:cxn ang="0">
                <a:pos x="458" y="0"/>
              </a:cxn>
              <a:cxn ang="0">
                <a:pos x="0" y="267"/>
              </a:cxn>
              <a:cxn ang="0">
                <a:pos x="261" y="418"/>
              </a:cxn>
              <a:cxn ang="0">
                <a:pos x="719" y="151"/>
              </a:cxn>
              <a:cxn ang="0">
                <a:pos x="458" y="0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9525">
            <a:solidFill>
              <a:srgbClr val="E8DAD1"/>
            </a:solidFill>
            <a:round/>
          </a:ln>
        </p:spPr>
        <p:txBody>
          <a:bodyPr wrap="square" lIns="91440" tIns="45720" rIns="91440" bIns="45720" anchor="ctr"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图片1"/>
          <p:cNvSpPr/>
          <p:nvPr/>
        </p:nvSpPr>
        <p:spPr bwMode="auto">
          <a:xfrm>
            <a:off x="1044092" y="3882048"/>
            <a:ext cx="5153701" cy="2008692"/>
          </a:xfrm>
          <a:custGeom>
            <a:avLst/>
            <a:gdLst/>
            <a:ahLst/>
            <a:cxnLst>
              <a:cxn ang="0">
                <a:pos x="458" y="0"/>
              </a:cxn>
              <a:cxn ang="0">
                <a:pos x="0" y="267"/>
              </a:cxn>
              <a:cxn ang="0">
                <a:pos x="261" y="418"/>
              </a:cxn>
              <a:cxn ang="0">
                <a:pos x="719" y="151"/>
              </a:cxn>
              <a:cxn ang="0">
                <a:pos x="458" y="0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blipFill rotWithShape="1">
            <a:blip r:embed="rId1"/>
            <a:stretch>
              <a:fillRect t="-37834" b="-37355"/>
            </a:stretch>
          </a:blipFill>
          <a:ln w="76200">
            <a:solidFill>
              <a:srgbClr val="E8DAD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1"/>
          <p:cNvSpPr/>
          <p:nvPr/>
        </p:nvSpPr>
        <p:spPr bwMode="auto">
          <a:xfrm>
            <a:off x="1015422" y="3874043"/>
            <a:ext cx="5211042" cy="2027914"/>
          </a:xfrm>
          <a:custGeom>
            <a:avLst/>
            <a:gdLst/>
            <a:ahLst/>
            <a:cxnLst>
              <a:cxn ang="0">
                <a:pos x="462" y="2"/>
              </a:cxn>
              <a:cxn ang="0">
                <a:pos x="461" y="0"/>
              </a:cxn>
              <a:cxn ang="0">
                <a:pos x="0" y="269"/>
              </a:cxn>
              <a:cxn ang="0">
                <a:pos x="265" y="422"/>
              </a:cxn>
              <a:cxn ang="0">
                <a:pos x="727" y="153"/>
              </a:cxn>
              <a:cxn ang="0">
                <a:pos x="462" y="0"/>
              </a:cxn>
              <a:cxn ang="0">
                <a:pos x="461" y="0"/>
              </a:cxn>
              <a:cxn ang="0">
                <a:pos x="462" y="2"/>
              </a:cxn>
              <a:cxn ang="0">
                <a:pos x="461" y="4"/>
              </a:cxn>
              <a:cxn ang="0">
                <a:pos x="719" y="153"/>
              </a:cxn>
              <a:cxn ang="0">
                <a:pos x="265" y="417"/>
              </a:cxn>
              <a:cxn ang="0">
                <a:pos x="8" y="269"/>
              </a:cxn>
              <a:cxn ang="0">
                <a:pos x="463" y="4"/>
              </a:cxn>
              <a:cxn ang="0">
                <a:pos x="462" y="2"/>
              </a:cxn>
              <a:cxn ang="0">
                <a:pos x="461" y="4"/>
              </a:cxn>
              <a:cxn ang="0">
                <a:pos x="462" y="2"/>
              </a:cxn>
            </a:cxnLst>
            <a:rect l="0" t="0" r="r" b="b"/>
            <a:pathLst>
              <a:path w="727" h="422">
                <a:moveTo>
                  <a:pt x="462" y="2"/>
                </a:moveTo>
                <a:lnTo>
                  <a:pt x="461" y="0"/>
                </a:lnTo>
                <a:lnTo>
                  <a:pt x="0" y="269"/>
                </a:lnTo>
                <a:lnTo>
                  <a:pt x="265" y="422"/>
                </a:lnTo>
                <a:lnTo>
                  <a:pt x="727" y="153"/>
                </a:lnTo>
                <a:lnTo>
                  <a:pt x="462" y="0"/>
                </a:lnTo>
                <a:lnTo>
                  <a:pt x="461" y="0"/>
                </a:lnTo>
                <a:lnTo>
                  <a:pt x="462" y="2"/>
                </a:lnTo>
                <a:lnTo>
                  <a:pt x="461" y="4"/>
                </a:lnTo>
                <a:lnTo>
                  <a:pt x="719" y="153"/>
                </a:lnTo>
                <a:lnTo>
                  <a:pt x="265" y="417"/>
                </a:lnTo>
                <a:lnTo>
                  <a:pt x="8" y="269"/>
                </a:lnTo>
                <a:lnTo>
                  <a:pt x="463" y="4"/>
                </a:lnTo>
                <a:lnTo>
                  <a:pt x="462" y="2"/>
                </a:lnTo>
                <a:lnTo>
                  <a:pt x="461" y="4"/>
                </a:lnTo>
                <a:lnTo>
                  <a:pt x="462" y="2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9525">
            <a:solidFill>
              <a:srgbClr val="E8DAD1"/>
            </a:solidFill>
            <a:round/>
          </a:ln>
        </p:spPr>
        <p:txBody>
          <a:bodyPr wrap="square" lIns="91440" tIns="45720" rIns="91440" bIns="45720" anchor="ctr"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1"/>
          <p:cNvSpPr/>
          <p:nvPr/>
        </p:nvSpPr>
        <p:spPr bwMode="auto">
          <a:xfrm>
            <a:off x="1142422" y="4001043"/>
            <a:ext cx="5211042" cy="2027914"/>
          </a:xfrm>
          <a:custGeom>
            <a:avLst/>
            <a:gdLst/>
            <a:ahLst/>
            <a:cxnLst>
              <a:cxn ang="0">
                <a:pos x="462" y="2"/>
              </a:cxn>
              <a:cxn ang="0">
                <a:pos x="461" y="0"/>
              </a:cxn>
              <a:cxn ang="0">
                <a:pos x="0" y="269"/>
              </a:cxn>
              <a:cxn ang="0">
                <a:pos x="265" y="422"/>
              </a:cxn>
              <a:cxn ang="0">
                <a:pos x="727" y="153"/>
              </a:cxn>
              <a:cxn ang="0">
                <a:pos x="462" y="0"/>
              </a:cxn>
              <a:cxn ang="0">
                <a:pos x="461" y="0"/>
              </a:cxn>
              <a:cxn ang="0">
                <a:pos x="462" y="2"/>
              </a:cxn>
              <a:cxn ang="0">
                <a:pos x="461" y="4"/>
              </a:cxn>
              <a:cxn ang="0">
                <a:pos x="719" y="153"/>
              </a:cxn>
              <a:cxn ang="0">
                <a:pos x="265" y="417"/>
              </a:cxn>
              <a:cxn ang="0">
                <a:pos x="8" y="269"/>
              </a:cxn>
              <a:cxn ang="0">
                <a:pos x="463" y="4"/>
              </a:cxn>
              <a:cxn ang="0">
                <a:pos x="462" y="2"/>
              </a:cxn>
              <a:cxn ang="0">
                <a:pos x="461" y="4"/>
              </a:cxn>
              <a:cxn ang="0">
                <a:pos x="462" y="2"/>
              </a:cxn>
            </a:cxnLst>
            <a:rect l="0" t="0" r="r" b="b"/>
            <a:pathLst>
              <a:path w="727" h="422">
                <a:moveTo>
                  <a:pt x="462" y="2"/>
                </a:moveTo>
                <a:lnTo>
                  <a:pt x="461" y="0"/>
                </a:lnTo>
                <a:lnTo>
                  <a:pt x="0" y="269"/>
                </a:lnTo>
                <a:lnTo>
                  <a:pt x="265" y="422"/>
                </a:lnTo>
                <a:lnTo>
                  <a:pt x="727" y="153"/>
                </a:lnTo>
                <a:lnTo>
                  <a:pt x="462" y="0"/>
                </a:lnTo>
                <a:lnTo>
                  <a:pt x="461" y="0"/>
                </a:lnTo>
                <a:lnTo>
                  <a:pt x="462" y="2"/>
                </a:lnTo>
                <a:lnTo>
                  <a:pt x="461" y="4"/>
                </a:lnTo>
                <a:lnTo>
                  <a:pt x="719" y="153"/>
                </a:lnTo>
                <a:lnTo>
                  <a:pt x="265" y="417"/>
                </a:lnTo>
                <a:lnTo>
                  <a:pt x="8" y="269"/>
                </a:lnTo>
                <a:lnTo>
                  <a:pt x="463" y="4"/>
                </a:lnTo>
                <a:lnTo>
                  <a:pt x="462" y="2"/>
                </a:lnTo>
                <a:lnTo>
                  <a:pt x="461" y="4"/>
                </a:lnTo>
                <a:lnTo>
                  <a:pt x="462" y="2"/>
                </a:lnTo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9525">
            <a:solidFill>
              <a:srgbClr val="E8DAD1"/>
            </a:solidFill>
            <a:round/>
          </a:ln>
        </p:spPr>
        <p:txBody>
          <a:bodyPr wrap="square" lIns="91440" tIns="45720" rIns="91440" bIns="45720" anchor="ctr"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1"/>
          <p:cNvSpPr/>
          <p:nvPr/>
        </p:nvSpPr>
        <p:spPr bwMode="auto">
          <a:xfrm>
            <a:off x="5050934" y="3994178"/>
            <a:ext cx="860144" cy="336384"/>
          </a:xfrm>
          <a:custGeom>
            <a:avLst/>
            <a:gdLst/>
            <a:ahLst/>
            <a:cxnLst>
              <a:cxn ang="0">
                <a:pos x="118" y="61"/>
              </a:cxn>
              <a:cxn ang="0">
                <a:pos x="118" y="67"/>
              </a:cxn>
              <a:cxn ang="0">
                <a:pos x="115" y="68"/>
              </a:cxn>
              <a:cxn ang="0">
                <a:pos x="105" y="68"/>
              </a:cxn>
              <a:cxn ang="0">
                <a:pos x="3" y="9"/>
              </a:cxn>
              <a:cxn ang="0">
                <a:pos x="3" y="3"/>
              </a:cxn>
              <a:cxn ang="0">
                <a:pos x="5" y="2"/>
              </a:cxn>
              <a:cxn ang="0">
                <a:pos x="15" y="2"/>
              </a:cxn>
              <a:cxn ang="0">
                <a:pos x="118" y="61"/>
              </a:cxn>
            </a:cxnLst>
            <a:rect l="0" t="0" r="r" b="b"/>
            <a:pathLst>
              <a:path w="121" h="70">
                <a:moveTo>
                  <a:pt x="118" y="61"/>
                </a:moveTo>
                <a:cubicBezTo>
                  <a:pt x="121" y="63"/>
                  <a:pt x="121" y="65"/>
                  <a:pt x="118" y="67"/>
                </a:cubicBezTo>
                <a:cubicBezTo>
                  <a:pt x="115" y="68"/>
                  <a:pt x="115" y="68"/>
                  <a:pt x="115" y="68"/>
                </a:cubicBezTo>
                <a:cubicBezTo>
                  <a:pt x="113" y="70"/>
                  <a:pt x="108" y="70"/>
                  <a:pt x="105" y="68"/>
                </a:cubicBezTo>
                <a:cubicBezTo>
                  <a:pt x="3" y="9"/>
                  <a:pt x="3" y="9"/>
                  <a:pt x="3" y="9"/>
                </a:cubicBezTo>
                <a:cubicBezTo>
                  <a:pt x="0" y="7"/>
                  <a:pt x="0" y="5"/>
                  <a:pt x="3" y="3"/>
                </a:cubicBezTo>
                <a:cubicBezTo>
                  <a:pt x="5" y="2"/>
                  <a:pt x="5" y="2"/>
                  <a:pt x="5" y="2"/>
                </a:cubicBezTo>
                <a:cubicBezTo>
                  <a:pt x="8" y="0"/>
                  <a:pt x="12" y="0"/>
                  <a:pt x="15" y="2"/>
                </a:cubicBezTo>
                <a:cubicBezTo>
                  <a:pt x="118" y="61"/>
                  <a:pt x="118" y="61"/>
                  <a:pt x="118" y="61"/>
                </a:cubicBezTo>
              </a:path>
            </a:pathLst>
          </a:custGeom>
          <a:solidFill>
            <a:srgbClr val="CCAC98"/>
          </a:solidFill>
          <a:ln w="9525">
            <a:noFill/>
            <a:round/>
          </a:ln>
        </p:spPr>
        <p:txBody>
          <a:bodyPr wrap="square" lIns="91440" tIns="45720" rIns="91440" bIns="45720" anchor="ctr">
            <a:normAutofit fontScale="82500"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1"/>
          <p:cNvSpPr/>
          <p:nvPr/>
        </p:nvSpPr>
        <p:spPr bwMode="auto">
          <a:xfrm>
            <a:off x="5946916" y="4344980"/>
            <a:ext cx="136191" cy="52862"/>
          </a:xfrm>
          <a:custGeom>
            <a:avLst/>
            <a:gdLst/>
            <a:ahLst/>
            <a:cxnLst>
              <a:cxn ang="0">
                <a:pos x="16" y="2"/>
              </a:cxn>
              <a:cxn ang="0">
                <a:pos x="16" y="9"/>
              </a:cxn>
              <a:cxn ang="0">
                <a:pos x="3" y="9"/>
              </a:cxn>
              <a:cxn ang="0">
                <a:pos x="3" y="2"/>
              </a:cxn>
              <a:cxn ang="0">
                <a:pos x="16" y="2"/>
              </a:cxn>
            </a:cxnLst>
            <a:rect l="0" t="0" r="r" b="b"/>
            <a:pathLst>
              <a:path w="19" h="11">
                <a:moveTo>
                  <a:pt x="16" y="2"/>
                </a:moveTo>
                <a:cubicBezTo>
                  <a:pt x="19" y="4"/>
                  <a:pt x="19" y="7"/>
                  <a:pt x="16" y="9"/>
                </a:cubicBezTo>
                <a:cubicBezTo>
                  <a:pt x="12" y="11"/>
                  <a:pt x="7" y="11"/>
                  <a:pt x="3" y="9"/>
                </a:cubicBezTo>
                <a:cubicBezTo>
                  <a:pt x="0" y="7"/>
                  <a:pt x="0" y="4"/>
                  <a:pt x="3" y="2"/>
                </a:cubicBezTo>
                <a:cubicBezTo>
                  <a:pt x="7" y="0"/>
                  <a:pt x="12" y="0"/>
                  <a:pt x="16" y="2"/>
                </a:cubicBezTo>
              </a:path>
            </a:pathLst>
          </a:custGeom>
          <a:solidFill>
            <a:srgbClr val="CCAC98"/>
          </a:solidFill>
          <a:ln w="9525">
            <a:noFill/>
            <a:round/>
          </a:ln>
        </p:spPr>
        <p:txBody>
          <a:bodyPr wrap="square" lIns="91440" tIns="45720" rIns="91440" bIns="45720" anchor="ctr">
            <a:normAutofit fontScale="25000" lnSpcReduction="20000"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1"/>
          <p:cNvSpPr/>
          <p:nvPr/>
        </p:nvSpPr>
        <p:spPr bwMode="auto">
          <a:xfrm>
            <a:off x="714371" y="3725072"/>
            <a:ext cx="5899158" cy="2292217"/>
          </a:xfrm>
          <a:custGeom>
            <a:avLst/>
            <a:gdLst/>
            <a:ahLst/>
            <a:cxnLst>
              <a:cxn ang="0">
                <a:pos x="807" y="135"/>
              </a:cxn>
              <a:cxn ang="0">
                <a:pos x="594" y="12"/>
              </a:cxn>
              <a:cxn ang="0">
                <a:pos x="519" y="12"/>
              </a:cxn>
              <a:cxn ang="0">
                <a:pos x="494" y="27"/>
              </a:cxn>
              <a:cxn ang="0">
                <a:pos x="33" y="295"/>
              </a:cxn>
              <a:cxn ang="0">
                <a:pos x="21" y="302"/>
              </a:cxn>
              <a:cxn ang="0">
                <a:pos x="21" y="345"/>
              </a:cxn>
              <a:cxn ang="0">
                <a:pos x="234" y="468"/>
              </a:cxn>
              <a:cxn ang="0">
                <a:pos x="309" y="468"/>
              </a:cxn>
              <a:cxn ang="0">
                <a:pos x="322" y="461"/>
              </a:cxn>
              <a:cxn ang="0">
                <a:pos x="782" y="193"/>
              </a:cxn>
              <a:cxn ang="0">
                <a:pos x="807" y="179"/>
              </a:cxn>
              <a:cxn ang="0">
                <a:pos x="807" y="135"/>
              </a:cxn>
              <a:cxn ang="0">
                <a:pos x="738" y="132"/>
              </a:cxn>
              <a:cxn ang="0">
                <a:pos x="751" y="132"/>
              </a:cxn>
              <a:cxn ang="0">
                <a:pos x="751" y="139"/>
              </a:cxn>
              <a:cxn ang="0">
                <a:pos x="738" y="139"/>
              </a:cxn>
              <a:cxn ang="0">
                <a:pos x="738" y="132"/>
              </a:cxn>
              <a:cxn ang="0">
                <a:pos x="612" y="60"/>
              </a:cxn>
              <a:cxn ang="0">
                <a:pos x="614" y="59"/>
              </a:cxn>
              <a:cxn ang="0">
                <a:pos x="624" y="59"/>
              </a:cxn>
              <a:cxn ang="0">
                <a:pos x="727" y="118"/>
              </a:cxn>
              <a:cxn ang="0">
                <a:pos x="727" y="124"/>
              </a:cxn>
              <a:cxn ang="0">
                <a:pos x="724" y="125"/>
              </a:cxn>
              <a:cxn ang="0">
                <a:pos x="714" y="125"/>
              </a:cxn>
              <a:cxn ang="0">
                <a:pos x="612" y="66"/>
              </a:cxn>
              <a:cxn ang="0">
                <a:pos x="612" y="60"/>
              </a:cxn>
              <a:cxn ang="0">
                <a:pos x="309" y="454"/>
              </a:cxn>
              <a:cxn ang="0">
                <a:pos x="114" y="341"/>
              </a:cxn>
              <a:cxn ang="0">
                <a:pos x="46" y="302"/>
              </a:cxn>
              <a:cxn ang="0">
                <a:pos x="507" y="34"/>
              </a:cxn>
              <a:cxn ang="0">
                <a:pos x="770" y="186"/>
              </a:cxn>
              <a:cxn ang="0">
                <a:pos x="309" y="454"/>
              </a:cxn>
            </a:cxnLst>
            <a:rect l="0" t="0" r="r" b="b"/>
            <a:pathLst>
              <a:path w="828" h="480">
                <a:moveTo>
                  <a:pt x="807" y="135"/>
                </a:moveTo>
                <a:cubicBezTo>
                  <a:pt x="594" y="12"/>
                  <a:pt x="594" y="12"/>
                  <a:pt x="594" y="12"/>
                </a:cubicBezTo>
                <a:cubicBezTo>
                  <a:pt x="573" y="0"/>
                  <a:pt x="539" y="0"/>
                  <a:pt x="519" y="12"/>
                </a:cubicBezTo>
                <a:cubicBezTo>
                  <a:pt x="494" y="27"/>
                  <a:pt x="494" y="27"/>
                  <a:pt x="494" y="27"/>
                </a:cubicBezTo>
                <a:cubicBezTo>
                  <a:pt x="33" y="295"/>
                  <a:pt x="33" y="295"/>
                  <a:pt x="33" y="295"/>
                </a:cubicBezTo>
                <a:cubicBezTo>
                  <a:pt x="21" y="302"/>
                  <a:pt x="21" y="302"/>
                  <a:pt x="21" y="302"/>
                </a:cubicBezTo>
                <a:cubicBezTo>
                  <a:pt x="0" y="314"/>
                  <a:pt x="0" y="333"/>
                  <a:pt x="21" y="345"/>
                </a:cubicBezTo>
                <a:cubicBezTo>
                  <a:pt x="234" y="468"/>
                  <a:pt x="234" y="468"/>
                  <a:pt x="234" y="468"/>
                </a:cubicBezTo>
                <a:cubicBezTo>
                  <a:pt x="255" y="480"/>
                  <a:pt x="289" y="480"/>
                  <a:pt x="309" y="468"/>
                </a:cubicBezTo>
                <a:cubicBezTo>
                  <a:pt x="322" y="461"/>
                  <a:pt x="322" y="461"/>
                  <a:pt x="322" y="461"/>
                </a:cubicBezTo>
                <a:cubicBezTo>
                  <a:pt x="782" y="193"/>
                  <a:pt x="782" y="193"/>
                  <a:pt x="782" y="193"/>
                </a:cubicBezTo>
                <a:cubicBezTo>
                  <a:pt x="807" y="179"/>
                  <a:pt x="807" y="179"/>
                  <a:pt x="807" y="179"/>
                </a:cubicBezTo>
                <a:cubicBezTo>
                  <a:pt x="828" y="167"/>
                  <a:pt x="828" y="147"/>
                  <a:pt x="807" y="135"/>
                </a:cubicBezTo>
                <a:moveTo>
                  <a:pt x="738" y="132"/>
                </a:moveTo>
                <a:cubicBezTo>
                  <a:pt x="742" y="130"/>
                  <a:pt x="747" y="130"/>
                  <a:pt x="751" y="132"/>
                </a:cubicBezTo>
                <a:cubicBezTo>
                  <a:pt x="754" y="134"/>
                  <a:pt x="754" y="137"/>
                  <a:pt x="751" y="139"/>
                </a:cubicBezTo>
                <a:cubicBezTo>
                  <a:pt x="747" y="141"/>
                  <a:pt x="742" y="141"/>
                  <a:pt x="738" y="139"/>
                </a:cubicBezTo>
                <a:cubicBezTo>
                  <a:pt x="735" y="137"/>
                  <a:pt x="735" y="134"/>
                  <a:pt x="738" y="132"/>
                </a:cubicBezTo>
                <a:moveTo>
                  <a:pt x="612" y="60"/>
                </a:moveTo>
                <a:cubicBezTo>
                  <a:pt x="614" y="59"/>
                  <a:pt x="614" y="59"/>
                  <a:pt x="614" y="59"/>
                </a:cubicBezTo>
                <a:cubicBezTo>
                  <a:pt x="617" y="57"/>
                  <a:pt x="621" y="57"/>
                  <a:pt x="624" y="59"/>
                </a:cubicBezTo>
                <a:cubicBezTo>
                  <a:pt x="727" y="118"/>
                  <a:pt x="727" y="118"/>
                  <a:pt x="727" y="118"/>
                </a:cubicBezTo>
                <a:cubicBezTo>
                  <a:pt x="730" y="120"/>
                  <a:pt x="730" y="122"/>
                  <a:pt x="727" y="124"/>
                </a:cubicBezTo>
                <a:cubicBezTo>
                  <a:pt x="724" y="125"/>
                  <a:pt x="724" y="125"/>
                  <a:pt x="724" y="125"/>
                </a:cubicBezTo>
                <a:cubicBezTo>
                  <a:pt x="722" y="127"/>
                  <a:pt x="717" y="127"/>
                  <a:pt x="714" y="125"/>
                </a:cubicBezTo>
                <a:cubicBezTo>
                  <a:pt x="612" y="66"/>
                  <a:pt x="612" y="66"/>
                  <a:pt x="612" y="66"/>
                </a:cubicBezTo>
                <a:cubicBezTo>
                  <a:pt x="609" y="64"/>
                  <a:pt x="609" y="62"/>
                  <a:pt x="612" y="60"/>
                </a:cubicBezTo>
                <a:moveTo>
                  <a:pt x="309" y="454"/>
                </a:moveTo>
                <a:cubicBezTo>
                  <a:pt x="114" y="341"/>
                  <a:pt x="114" y="341"/>
                  <a:pt x="114" y="341"/>
                </a:cubicBezTo>
                <a:cubicBezTo>
                  <a:pt x="46" y="302"/>
                  <a:pt x="46" y="302"/>
                  <a:pt x="46" y="302"/>
                </a:cubicBezTo>
                <a:cubicBezTo>
                  <a:pt x="507" y="34"/>
                  <a:pt x="507" y="34"/>
                  <a:pt x="507" y="34"/>
                </a:cubicBezTo>
                <a:cubicBezTo>
                  <a:pt x="770" y="186"/>
                  <a:pt x="770" y="186"/>
                  <a:pt x="770" y="186"/>
                </a:cubicBezTo>
                <a:cubicBezTo>
                  <a:pt x="309" y="454"/>
                  <a:pt x="309" y="454"/>
                  <a:pt x="309" y="454"/>
                </a:cubicBezTo>
              </a:path>
            </a:pathLst>
          </a:custGeom>
          <a:solidFill>
            <a:schemeClr val="bg1">
              <a:lumMod val="95000"/>
            </a:schemeClr>
          </a:solidFill>
          <a:ln w="9525">
            <a:noFill/>
            <a:round/>
          </a:ln>
        </p:spPr>
        <p:txBody>
          <a:bodyPr wrap="square" lIns="91440" tIns="45720" rIns="91440" bIns="45720" anchor="ctr"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34" name="直接连接符 33"/>
          <p:cNvCxnSpPr/>
          <p:nvPr/>
        </p:nvCxnSpPr>
        <p:spPr>
          <a:xfrm flipV="1">
            <a:off x="1689730" y="3374293"/>
            <a:ext cx="0" cy="1992216"/>
          </a:xfrm>
          <a:prstGeom prst="line">
            <a:avLst/>
          </a:prstGeom>
          <a:ln>
            <a:solidFill>
              <a:srgbClr val="95AEAD"/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 flipV="1">
            <a:off x="2811306" y="2809065"/>
            <a:ext cx="0" cy="2129955"/>
          </a:xfrm>
          <a:prstGeom prst="line">
            <a:avLst/>
          </a:prstGeom>
          <a:ln>
            <a:solidFill>
              <a:srgbClr val="95AEAD"/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V="1">
            <a:off x="3932882" y="3161777"/>
            <a:ext cx="0" cy="1233384"/>
          </a:xfrm>
          <a:prstGeom prst="line">
            <a:avLst/>
          </a:prstGeom>
          <a:ln>
            <a:solidFill>
              <a:srgbClr val="95AEAD"/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 flipV="1">
            <a:off x="5054459" y="3374293"/>
            <a:ext cx="0" cy="1343454"/>
          </a:xfrm>
          <a:prstGeom prst="line">
            <a:avLst/>
          </a:prstGeom>
          <a:ln>
            <a:solidFill>
              <a:srgbClr val="95AEAD"/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6" name="组合 45"/>
          <p:cNvGrpSpPr/>
          <p:nvPr/>
        </p:nvGrpSpPr>
        <p:grpSpPr>
          <a:xfrm>
            <a:off x="6902706" y="2312067"/>
            <a:ext cx="4546348" cy="412557"/>
            <a:chOff x="6931282" y="2226341"/>
            <a:chExt cx="4546348" cy="412557"/>
          </a:xfrm>
        </p:grpSpPr>
        <p:cxnSp>
          <p:nvCxnSpPr>
            <p:cNvPr id="42" name="直接连接符 41"/>
            <p:cNvCxnSpPr/>
            <p:nvPr/>
          </p:nvCxnSpPr>
          <p:spPr>
            <a:xfrm>
              <a:off x="6931282" y="2638898"/>
              <a:ext cx="4546348" cy="0"/>
            </a:xfrm>
            <a:prstGeom prst="line">
              <a:avLst/>
            </a:prstGeom>
            <a:ln w="3175" cap="rnd">
              <a:solidFill>
                <a:srgbClr val="95AEAD"/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1"/>
            <p:cNvSpPr/>
            <p:nvPr/>
          </p:nvSpPr>
          <p:spPr>
            <a:xfrm>
              <a:off x="6997705" y="2226341"/>
              <a:ext cx="251816" cy="2370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696A"/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 fontScale="62500" lnSpcReduction="20000"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902706" y="4469225"/>
            <a:ext cx="4546348" cy="412557"/>
            <a:chOff x="6931282" y="3402421"/>
            <a:chExt cx="4546348" cy="412557"/>
          </a:xfrm>
        </p:grpSpPr>
        <p:sp>
          <p:nvSpPr>
            <p:cNvPr id="44" name="1"/>
            <p:cNvSpPr/>
            <p:nvPr/>
          </p:nvSpPr>
          <p:spPr>
            <a:xfrm>
              <a:off x="6997705" y="3402421"/>
              <a:ext cx="251816" cy="2370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EBCB2D"/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 fontScale="62500" lnSpcReduction="20000"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45" name="直接连接符 44"/>
            <p:cNvCxnSpPr/>
            <p:nvPr/>
          </p:nvCxnSpPr>
          <p:spPr>
            <a:xfrm>
              <a:off x="6931282" y="3814978"/>
              <a:ext cx="4546348" cy="0"/>
            </a:xfrm>
            <a:prstGeom prst="line">
              <a:avLst/>
            </a:prstGeom>
            <a:ln w="3175" cap="rnd">
              <a:solidFill>
                <a:srgbClr val="95AEAD"/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组合 48"/>
          <p:cNvGrpSpPr/>
          <p:nvPr/>
        </p:nvGrpSpPr>
        <p:grpSpPr>
          <a:xfrm>
            <a:off x="6902706" y="5547805"/>
            <a:ext cx="4546348" cy="412557"/>
            <a:chOff x="6931282" y="3990461"/>
            <a:chExt cx="4546348" cy="412557"/>
          </a:xfrm>
        </p:grpSpPr>
        <p:cxnSp>
          <p:nvCxnSpPr>
            <p:cNvPr id="47" name="直接连接符 46"/>
            <p:cNvCxnSpPr/>
            <p:nvPr/>
          </p:nvCxnSpPr>
          <p:spPr>
            <a:xfrm>
              <a:off x="6931282" y="4403018"/>
              <a:ext cx="4546348" cy="0"/>
            </a:xfrm>
            <a:prstGeom prst="line">
              <a:avLst/>
            </a:prstGeom>
            <a:ln w="3175" cap="rnd">
              <a:solidFill>
                <a:srgbClr val="CCAC98"/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0" name="1"/>
            <p:cNvGrpSpPr/>
            <p:nvPr/>
          </p:nvGrpSpPr>
          <p:grpSpPr>
            <a:xfrm>
              <a:off x="6997705" y="3990461"/>
              <a:ext cx="251816" cy="237074"/>
              <a:chOff x="0" y="0"/>
              <a:chExt cx="767929" cy="767929"/>
            </a:xfrm>
          </p:grpSpPr>
          <p:sp>
            <p:nvSpPr>
              <p:cNvPr id="51" name="1"/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00828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62500" lnSpcReduction="20000"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2" name="1"/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3" name="组合 52"/>
          <p:cNvGrpSpPr/>
          <p:nvPr/>
        </p:nvGrpSpPr>
        <p:grpSpPr>
          <a:xfrm>
            <a:off x="6902706" y="3390646"/>
            <a:ext cx="4546348" cy="412557"/>
            <a:chOff x="6931282" y="2814381"/>
            <a:chExt cx="4546348" cy="412557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6931282" y="3226938"/>
              <a:ext cx="4546348" cy="0"/>
            </a:xfrm>
            <a:prstGeom prst="line">
              <a:avLst/>
            </a:prstGeom>
            <a:ln w="3175" cap="rnd">
              <a:solidFill>
                <a:srgbClr val="CCAC98"/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5" name="1"/>
            <p:cNvGrpSpPr/>
            <p:nvPr/>
          </p:nvGrpSpPr>
          <p:grpSpPr>
            <a:xfrm>
              <a:off x="6997705" y="2814381"/>
              <a:ext cx="251816" cy="237074"/>
              <a:chOff x="0" y="0"/>
              <a:chExt cx="767929" cy="767929"/>
            </a:xfrm>
          </p:grpSpPr>
          <p:sp>
            <p:nvSpPr>
              <p:cNvPr id="56" name="1"/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00828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62500" lnSpcReduction="20000"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7" name="1"/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sp>
        <p:nvSpPr>
          <p:cNvPr id="58" name="矩形 57"/>
          <p:cNvSpPr/>
          <p:nvPr/>
        </p:nvSpPr>
        <p:spPr>
          <a:xfrm>
            <a:off x="568154" y="2857606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输入您的小标题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4397300" y="2851185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输入您的小标题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1911059" y="2096626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输入您的小标题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3168559" y="2510798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输入您的小标题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2" name="文本框 61"/>
          <p:cNvSpPr txBox="1">
            <a:spLocks noChangeArrowheads="1"/>
          </p:cNvSpPr>
          <p:nvPr/>
        </p:nvSpPr>
        <p:spPr bwMode="auto">
          <a:xfrm>
            <a:off x="7381390" y="1670578"/>
            <a:ext cx="4248634" cy="79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点击此处输入您的汇报内容，根据您的实际情况调整文字大小。点击此处输入您的汇报内容。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3" name="文本框 62"/>
          <p:cNvSpPr txBox="1">
            <a:spLocks noChangeArrowheads="1"/>
          </p:cNvSpPr>
          <p:nvPr/>
        </p:nvSpPr>
        <p:spPr bwMode="auto">
          <a:xfrm>
            <a:off x="7419862" y="2811539"/>
            <a:ext cx="4248634" cy="79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点击此处输入您的汇报内容，根据您的实际情况调整文字大小。点击此处输入您的汇报内容。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文本框 63"/>
          <p:cNvSpPr txBox="1">
            <a:spLocks noChangeArrowheads="1"/>
          </p:cNvSpPr>
          <p:nvPr/>
        </p:nvSpPr>
        <p:spPr bwMode="auto">
          <a:xfrm>
            <a:off x="7477409" y="4029486"/>
            <a:ext cx="4248634" cy="79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点击此处输入您的汇报内容，根据您的实际情况调整文字大小。点击此处输入您的汇报内容。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5" name="文本框 64"/>
          <p:cNvSpPr txBox="1">
            <a:spLocks noChangeArrowheads="1"/>
          </p:cNvSpPr>
          <p:nvPr/>
        </p:nvSpPr>
        <p:spPr bwMode="auto">
          <a:xfrm>
            <a:off x="7477408" y="5012221"/>
            <a:ext cx="4248634" cy="79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点击此处输入您的汇报内容，根据您的实际情况调整文字大小。点击此处输入您的汇报内容。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文本框 175"/>
          <p:cNvSpPr txBox="1"/>
          <p:nvPr/>
        </p:nvSpPr>
        <p:spPr>
          <a:xfrm>
            <a:off x="246380" y="628650"/>
            <a:ext cx="771525" cy="3022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>
              <a:lnSpc>
                <a:spcPct val="140000"/>
              </a:lnSpc>
            </a:pPr>
            <a:r>
              <a:rPr lang="en-US" altLang="zh-CN" sz="1050" dirty="0">
                <a:solidFill>
                  <a:schemeClr val="bg1">
                    <a:alpha val="50000"/>
                  </a:schemeClr>
                </a:solidFill>
                <a:cs typeface="+mn-ea"/>
                <a:sym typeface="+mn-lt"/>
              </a:rPr>
              <a:t>CHAPTER</a:t>
            </a:r>
            <a:endParaRPr lang="zh-CN" altLang="en-US" sz="2000" dirty="0">
              <a:solidFill>
                <a:schemeClr val="bg1">
                  <a:alpha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94335" y="355600"/>
            <a:ext cx="3139440" cy="533400"/>
            <a:chOff x="621" y="560"/>
            <a:chExt cx="4944" cy="840"/>
          </a:xfrm>
        </p:grpSpPr>
        <p:sp>
          <p:nvSpPr>
            <p:cNvPr id="4" name="矩形: 圆角 72"/>
            <p:cNvSpPr/>
            <p:nvPr/>
          </p:nvSpPr>
          <p:spPr>
            <a:xfrm>
              <a:off x="621" y="560"/>
              <a:ext cx="1111" cy="840"/>
            </a:xfrm>
            <a:prstGeom prst="roundRect">
              <a:avLst>
                <a:gd name="adj" fmla="val 22266"/>
              </a:avLst>
            </a:prstGeom>
            <a:solidFill>
              <a:srgbClr val="00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p>
              <a:pPr algn="ctr"/>
              <a:r>
                <a:rPr lang="en-US" altLang="zh-CN" sz="3200" dirty="0">
                  <a:cs typeface="+mn-ea"/>
                  <a:sym typeface="+mn-lt"/>
                </a:rPr>
                <a:t>0</a:t>
              </a:r>
              <a:r>
                <a:rPr lang="en-US" sz="3200" dirty="0">
                  <a:cs typeface="+mn-ea"/>
                  <a:sym typeface="+mn-lt"/>
                </a:rPr>
                <a:t>4</a:t>
              </a:r>
              <a:endParaRPr lang="en-US" sz="3200" dirty="0">
                <a:cs typeface="+mn-ea"/>
                <a:sym typeface="+mn-lt"/>
              </a:endParaRP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1917" y="560"/>
              <a:ext cx="364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2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输入标题内容</a:t>
              </a:r>
              <a:endPara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64" name="Freeform 6"/>
          <p:cNvSpPr/>
          <p:nvPr/>
        </p:nvSpPr>
        <p:spPr bwMode="auto">
          <a:xfrm>
            <a:off x="569655" y="3056865"/>
            <a:ext cx="10966928" cy="1593228"/>
          </a:xfrm>
          <a:custGeom>
            <a:avLst/>
            <a:gdLst>
              <a:gd name="T0" fmla="*/ 0 w 17309"/>
              <a:gd name="T1" fmla="*/ 1268 h 2514"/>
              <a:gd name="T2" fmla="*/ 1988 w 17309"/>
              <a:gd name="T3" fmla="*/ 1268 h 2514"/>
              <a:gd name="T4" fmla="*/ 1988 w 17309"/>
              <a:gd name="T5" fmla="*/ 1468 h 2514"/>
              <a:gd name="T6" fmla="*/ 3024 w 17309"/>
              <a:gd name="T7" fmla="*/ 2314 h 2514"/>
              <a:gd name="T8" fmla="*/ 4059 w 17309"/>
              <a:gd name="T9" fmla="*/ 1468 h 2514"/>
              <a:gd name="T10" fmla="*/ 4059 w 17309"/>
              <a:gd name="T11" fmla="*/ 1268 h 2514"/>
              <a:gd name="T12" fmla="*/ 5508 w 17309"/>
              <a:gd name="T13" fmla="*/ 1268 h 2514"/>
              <a:gd name="T14" fmla="*/ 5508 w 17309"/>
              <a:gd name="T15" fmla="*/ 1257 h 2514"/>
              <a:gd name="T16" fmla="*/ 6765 w 17309"/>
              <a:gd name="T17" fmla="*/ 0 h 2514"/>
              <a:gd name="T18" fmla="*/ 8021 w 17309"/>
              <a:gd name="T19" fmla="*/ 1257 h 2514"/>
              <a:gd name="T20" fmla="*/ 8021 w 17309"/>
              <a:gd name="T21" fmla="*/ 1268 h 2514"/>
              <a:gd name="T22" fmla="*/ 9394 w 17309"/>
              <a:gd name="T23" fmla="*/ 1268 h 2514"/>
              <a:gd name="T24" fmla="*/ 9394 w 17309"/>
              <a:gd name="T25" fmla="*/ 1468 h 2514"/>
              <a:gd name="T26" fmla="*/ 10430 w 17309"/>
              <a:gd name="T27" fmla="*/ 2314 h 2514"/>
              <a:gd name="T28" fmla="*/ 11465 w 17309"/>
              <a:gd name="T29" fmla="*/ 1468 h 2514"/>
              <a:gd name="T30" fmla="*/ 11465 w 17309"/>
              <a:gd name="T31" fmla="*/ 1268 h 2514"/>
              <a:gd name="T32" fmla="*/ 12883 w 17309"/>
              <a:gd name="T33" fmla="*/ 1268 h 2514"/>
              <a:gd name="T34" fmla="*/ 12883 w 17309"/>
              <a:gd name="T35" fmla="*/ 1257 h 2514"/>
              <a:gd name="T36" fmla="*/ 14140 w 17309"/>
              <a:gd name="T37" fmla="*/ 0 h 2514"/>
              <a:gd name="T38" fmla="*/ 15397 w 17309"/>
              <a:gd name="T39" fmla="*/ 1257 h 2514"/>
              <a:gd name="T40" fmla="*/ 15397 w 17309"/>
              <a:gd name="T41" fmla="*/ 1268 h 2514"/>
              <a:gd name="T42" fmla="*/ 17309 w 17309"/>
              <a:gd name="T43" fmla="*/ 1268 h 2514"/>
              <a:gd name="T44" fmla="*/ 17309 w 17309"/>
              <a:gd name="T45" fmla="*/ 1468 h 2514"/>
              <a:gd name="T46" fmla="*/ 15197 w 17309"/>
              <a:gd name="T47" fmla="*/ 1468 h 2514"/>
              <a:gd name="T48" fmla="*/ 15197 w 17309"/>
              <a:gd name="T49" fmla="*/ 1268 h 2514"/>
              <a:gd name="T50" fmla="*/ 15197 w 17309"/>
              <a:gd name="T51" fmla="*/ 1268 h 2514"/>
              <a:gd name="T52" fmla="*/ 15197 w 17309"/>
              <a:gd name="T53" fmla="*/ 1257 h 2514"/>
              <a:gd name="T54" fmla="*/ 14140 w 17309"/>
              <a:gd name="T55" fmla="*/ 200 h 2514"/>
              <a:gd name="T56" fmla="*/ 13083 w 17309"/>
              <a:gd name="T57" fmla="*/ 1257 h 2514"/>
              <a:gd name="T58" fmla="*/ 13083 w 17309"/>
              <a:gd name="T59" fmla="*/ 1268 h 2514"/>
              <a:gd name="T60" fmla="*/ 13083 w 17309"/>
              <a:gd name="T61" fmla="*/ 1468 h 2514"/>
              <a:gd name="T62" fmla="*/ 11669 w 17309"/>
              <a:gd name="T63" fmla="*/ 1468 h 2514"/>
              <a:gd name="T64" fmla="*/ 10430 w 17309"/>
              <a:gd name="T65" fmla="*/ 2514 h 2514"/>
              <a:gd name="T66" fmla="*/ 9191 w 17309"/>
              <a:gd name="T67" fmla="*/ 1468 h 2514"/>
              <a:gd name="T68" fmla="*/ 7821 w 17309"/>
              <a:gd name="T69" fmla="*/ 1468 h 2514"/>
              <a:gd name="T70" fmla="*/ 7821 w 17309"/>
              <a:gd name="T71" fmla="*/ 1262 h 2514"/>
              <a:gd name="T72" fmla="*/ 7821 w 17309"/>
              <a:gd name="T73" fmla="*/ 1262 h 2514"/>
              <a:gd name="T74" fmla="*/ 7821 w 17309"/>
              <a:gd name="T75" fmla="*/ 1257 h 2514"/>
              <a:gd name="T76" fmla="*/ 6765 w 17309"/>
              <a:gd name="T77" fmla="*/ 200 h 2514"/>
              <a:gd name="T78" fmla="*/ 5708 w 17309"/>
              <a:gd name="T79" fmla="*/ 1257 h 2514"/>
              <a:gd name="T80" fmla="*/ 5708 w 17309"/>
              <a:gd name="T81" fmla="*/ 1263 h 2514"/>
              <a:gd name="T82" fmla="*/ 5708 w 17309"/>
              <a:gd name="T83" fmla="*/ 1468 h 2514"/>
              <a:gd name="T84" fmla="*/ 4263 w 17309"/>
              <a:gd name="T85" fmla="*/ 1468 h 2514"/>
              <a:gd name="T86" fmla="*/ 3024 w 17309"/>
              <a:gd name="T87" fmla="*/ 2514 h 2514"/>
              <a:gd name="T88" fmla="*/ 1785 w 17309"/>
              <a:gd name="T89" fmla="*/ 1468 h 2514"/>
              <a:gd name="T90" fmla="*/ 0 w 17309"/>
              <a:gd name="T91" fmla="*/ 1468 h 2514"/>
              <a:gd name="T92" fmla="*/ 0 w 17309"/>
              <a:gd name="T93" fmla="*/ 1268 h 25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7309" h="2514">
                <a:moveTo>
                  <a:pt x="0" y="1268"/>
                </a:moveTo>
                <a:lnTo>
                  <a:pt x="1988" y="1268"/>
                </a:lnTo>
                <a:lnTo>
                  <a:pt x="1988" y="1468"/>
                </a:lnTo>
                <a:cubicBezTo>
                  <a:pt x="2086" y="1950"/>
                  <a:pt x="2512" y="2314"/>
                  <a:pt x="3024" y="2314"/>
                </a:cubicBezTo>
                <a:cubicBezTo>
                  <a:pt x="3535" y="2314"/>
                  <a:pt x="3961" y="1950"/>
                  <a:pt x="4059" y="1468"/>
                </a:cubicBezTo>
                <a:lnTo>
                  <a:pt x="4059" y="1268"/>
                </a:lnTo>
                <a:lnTo>
                  <a:pt x="5508" y="1268"/>
                </a:lnTo>
                <a:lnTo>
                  <a:pt x="5508" y="1257"/>
                </a:lnTo>
                <a:cubicBezTo>
                  <a:pt x="5508" y="563"/>
                  <a:pt x="6071" y="0"/>
                  <a:pt x="6765" y="0"/>
                </a:cubicBezTo>
                <a:cubicBezTo>
                  <a:pt x="7459" y="0"/>
                  <a:pt x="8021" y="563"/>
                  <a:pt x="8021" y="1257"/>
                </a:cubicBezTo>
                <a:lnTo>
                  <a:pt x="8021" y="1268"/>
                </a:lnTo>
                <a:lnTo>
                  <a:pt x="9394" y="1268"/>
                </a:lnTo>
                <a:lnTo>
                  <a:pt x="9394" y="1468"/>
                </a:lnTo>
                <a:cubicBezTo>
                  <a:pt x="9492" y="1950"/>
                  <a:pt x="9918" y="2314"/>
                  <a:pt x="10430" y="2314"/>
                </a:cubicBezTo>
                <a:cubicBezTo>
                  <a:pt x="10941" y="2314"/>
                  <a:pt x="11367" y="1950"/>
                  <a:pt x="11465" y="1468"/>
                </a:cubicBezTo>
                <a:lnTo>
                  <a:pt x="11465" y="1268"/>
                </a:lnTo>
                <a:lnTo>
                  <a:pt x="12883" y="1268"/>
                </a:lnTo>
                <a:lnTo>
                  <a:pt x="12883" y="1257"/>
                </a:lnTo>
                <a:cubicBezTo>
                  <a:pt x="12883" y="563"/>
                  <a:pt x="13446" y="0"/>
                  <a:pt x="14140" y="0"/>
                </a:cubicBezTo>
                <a:cubicBezTo>
                  <a:pt x="14834" y="0"/>
                  <a:pt x="15397" y="563"/>
                  <a:pt x="15397" y="1257"/>
                </a:cubicBezTo>
                <a:lnTo>
                  <a:pt x="15397" y="1268"/>
                </a:lnTo>
                <a:lnTo>
                  <a:pt x="17309" y="1268"/>
                </a:lnTo>
                <a:lnTo>
                  <a:pt x="17309" y="1468"/>
                </a:lnTo>
                <a:lnTo>
                  <a:pt x="15197" y="1468"/>
                </a:lnTo>
                <a:lnTo>
                  <a:pt x="15197" y="1268"/>
                </a:lnTo>
                <a:lnTo>
                  <a:pt x="15197" y="1257"/>
                </a:lnTo>
                <a:cubicBezTo>
                  <a:pt x="15197" y="673"/>
                  <a:pt x="14724" y="200"/>
                  <a:pt x="14140" y="200"/>
                </a:cubicBezTo>
                <a:cubicBezTo>
                  <a:pt x="13557" y="200"/>
                  <a:pt x="13083" y="673"/>
                  <a:pt x="13083" y="1257"/>
                </a:cubicBezTo>
                <a:lnTo>
                  <a:pt x="13083" y="1268"/>
                </a:lnTo>
                <a:lnTo>
                  <a:pt x="13083" y="1468"/>
                </a:lnTo>
                <a:lnTo>
                  <a:pt x="11669" y="1468"/>
                </a:lnTo>
                <a:cubicBezTo>
                  <a:pt x="11568" y="2061"/>
                  <a:pt x="11052" y="2514"/>
                  <a:pt x="10430" y="2514"/>
                </a:cubicBezTo>
                <a:cubicBezTo>
                  <a:pt x="9807" y="2514"/>
                  <a:pt x="9291" y="2061"/>
                  <a:pt x="9191" y="1468"/>
                </a:cubicBezTo>
                <a:lnTo>
                  <a:pt x="7821" y="1468"/>
                </a:lnTo>
                <a:lnTo>
                  <a:pt x="7821" y="1262"/>
                </a:lnTo>
                <a:lnTo>
                  <a:pt x="7821" y="1257"/>
                </a:lnTo>
                <a:cubicBezTo>
                  <a:pt x="7821" y="673"/>
                  <a:pt x="7348" y="200"/>
                  <a:pt x="6765" y="200"/>
                </a:cubicBezTo>
                <a:cubicBezTo>
                  <a:pt x="6181" y="200"/>
                  <a:pt x="5708" y="673"/>
                  <a:pt x="5708" y="1257"/>
                </a:cubicBezTo>
                <a:lnTo>
                  <a:pt x="5708" y="1263"/>
                </a:lnTo>
                <a:lnTo>
                  <a:pt x="5708" y="1468"/>
                </a:lnTo>
                <a:lnTo>
                  <a:pt x="4263" y="1468"/>
                </a:lnTo>
                <a:cubicBezTo>
                  <a:pt x="4162" y="2061"/>
                  <a:pt x="3646" y="2514"/>
                  <a:pt x="3024" y="2514"/>
                </a:cubicBezTo>
                <a:cubicBezTo>
                  <a:pt x="2401" y="2514"/>
                  <a:pt x="1885" y="2061"/>
                  <a:pt x="1785" y="1468"/>
                </a:cubicBezTo>
                <a:lnTo>
                  <a:pt x="0" y="1468"/>
                </a:lnTo>
                <a:lnTo>
                  <a:pt x="0" y="1268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/>
          <a:p>
            <a:endParaRPr lang="zh-CN" altLang="en-US" sz="1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65" name="Group 3"/>
          <p:cNvGrpSpPr/>
          <p:nvPr/>
        </p:nvGrpSpPr>
        <p:grpSpPr bwMode="auto">
          <a:xfrm>
            <a:off x="1175602" y="4697699"/>
            <a:ext cx="2740783" cy="1456214"/>
            <a:chOff x="95814" y="0"/>
            <a:chExt cx="1691244" cy="1131032"/>
          </a:xfrm>
        </p:grpSpPr>
        <p:sp>
          <p:nvSpPr>
            <p:cNvPr id="166" name="Line 58"/>
            <p:cNvSpPr>
              <a:spLocks noChangeShapeType="1"/>
            </p:cNvSpPr>
            <p:nvPr/>
          </p:nvSpPr>
          <p:spPr bwMode="auto">
            <a:xfrm>
              <a:off x="913706" y="0"/>
              <a:ext cx="1" cy="334963"/>
            </a:xfrm>
            <a:prstGeom prst="line">
              <a:avLst/>
            </a:prstGeom>
            <a:noFill/>
            <a:ln w="19050" cmpd="sng">
              <a:solidFill>
                <a:srgbClr val="9B827D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72547" tIns="36273" rIns="72547" bIns="36273"/>
            <a:p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67" name="Line 59"/>
            <p:cNvSpPr>
              <a:spLocks noChangeShapeType="1"/>
            </p:cNvSpPr>
            <p:nvPr/>
          </p:nvSpPr>
          <p:spPr bwMode="auto">
            <a:xfrm flipH="1">
              <a:off x="158056" y="344488"/>
              <a:ext cx="1495425" cy="1"/>
            </a:xfrm>
            <a:prstGeom prst="line">
              <a:avLst/>
            </a:prstGeom>
            <a:noFill/>
            <a:ln w="19050" cmpd="sng">
              <a:solidFill>
                <a:srgbClr val="9B827D"/>
              </a:solidFill>
              <a:prstDash val="sysDot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72547" tIns="36273" rIns="72547" bIns="36273"/>
            <a:p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68" name="Text Box 60"/>
            <p:cNvSpPr>
              <a:spLocks noChangeArrowheads="1"/>
            </p:cNvSpPr>
            <p:nvPr/>
          </p:nvSpPr>
          <p:spPr bwMode="auto">
            <a:xfrm>
              <a:off x="95814" y="327111"/>
              <a:ext cx="1691244" cy="8039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72547" tIns="36273" rIns="72547" bIns="36273">
              <a:spAutoFit/>
            </a:bodyPr>
            <a:p>
              <a:pPr algn="ctr">
                <a:lnSpc>
                  <a:spcPts val="2500"/>
                </a:lnSpc>
              </a:pP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  <a:endPara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69" name="Group 7"/>
          <p:cNvGrpSpPr/>
          <p:nvPr/>
        </p:nvGrpSpPr>
        <p:grpSpPr bwMode="auto">
          <a:xfrm>
            <a:off x="3380018" y="1585784"/>
            <a:ext cx="2871823" cy="1412366"/>
            <a:chOff x="0" y="-314383"/>
            <a:chExt cx="2872531" cy="1412985"/>
          </a:xfrm>
        </p:grpSpPr>
        <p:sp>
          <p:nvSpPr>
            <p:cNvPr id="170" name="Line 68"/>
            <p:cNvSpPr>
              <a:spLocks noChangeShapeType="1"/>
            </p:cNvSpPr>
            <p:nvPr/>
          </p:nvSpPr>
          <p:spPr bwMode="auto">
            <a:xfrm>
              <a:off x="1440568" y="776698"/>
              <a:ext cx="0" cy="321904"/>
            </a:xfrm>
            <a:prstGeom prst="line">
              <a:avLst/>
            </a:prstGeom>
            <a:noFill/>
            <a:ln w="19050" cmpd="sng">
              <a:solidFill>
                <a:srgbClr val="9B827D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72547" tIns="36273" rIns="72547" bIns="36273"/>
            <a:p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7" name="Line 69"/>
            <p:cNvSpPr>
              <a:spLocks noChangeShapeType="1"/>
            </p:cNvSpPr>
            <p:nvPr/>
          </p:nvSpPr>
          <p:spPr bwMode="auto">
            <a:xfrm flipH="1">
              <a:off x="0" y="765835"/>
              <a:ext cx="2872531" cy="1"/>
            </a:xfrm>
            <a:prstGeom prst="line">
              <a:avLst/>
            </a:prstGeom>
            <a:noFill/>
            <a:ln w="19050" cmpd="sng">
              <a:solidFill>
                <a:srgbClr val="9B827D"/>
              </a:solidFill>
              <a:prstDash val="sysDot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72547" tIns="36273" rIns="72547" bIns="36273"/>
            <a:p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8" name="Text Box 70"/>
            <p:cNvSpPr>
              <a:spLocks noChangeArrowheads="1"/>
            </p:cNvSpPr>
            <p:nvPr/>
          </p:nvSpPr>
          <p:spPr bwMode="auto">
            <a:xfrm>
              <a:off x="117044" y="-314383"/>
              <a:ext cx="2716653" cy="10355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72547" tIns="36273" rIns="72547" bIns="36273">
              <a:spAutoFit/>
            </a:bodyPr>
            <a:p>
              <a:pPr algn="ctr">
                <a:lnSpc>
                  <a:spcPts val="2500"/>
                </a:lnSpc>
              </a:pP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  <a:endPara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79" name="椭圆 16"/>
          <p:cNvSpPr>
            <a:spLocks noChangeArrowheads="1"/>
          </p:cNvSpPr>
          <p:nvPr/>
        </p:nvSpPr>
        <p:spPr bwMode="auto">
          <a:xfrm>
            <a:off x="1780445" y="3113993"/>
            <a:ext cx="1388521" cy="1385347"/>
          </a:xfrm>
          <a:prstGeom prst="ellipse">
            <a:avLst/>
          </a:prstGeom>
          <a:solidFill>
            <a:srgbClr val="008282"/>
          </a:solidFill>
          <a:ln w="25400" cmpd="sng">
            <a:solidFill>
              <a:srgbClr val="FFFFEB"/>
            </a:solidFill>
            <a:round/>
          </a:ln>
        </p:spPr>
        <p:txBody>
          <a:bodyPr lIns="72547" tIns="36273" rIns="72547" bIns="36273" anchor="ctr"/>
          <a:p>
            <a:pPr algn="ctr" eaLnBrk="0" hangingPunct="0"/>
            <a:r>
              <a:rPr lang="zh-CN" altLang="en-US" sz="18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文本</a:t>
            </a: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0" name="椭圆 17"/>
          <p:cNvSpPr>
            <a:spLocks noChangeArrowheads="1"/>
          </p:cNvSpPr>
          <p:nvPr/>
        </p:nvSpPr>
        <p:spPr bwMode="auto">
          <a:xfrm>
            <a:off x="4160765" y="3188576"/>
            <a:ext cx="1388521" cy="1385347"/>
          </a:xfrm>
          <a:prstGeom prst="ellipse">
            <a:avLst/>
          </a:prstGeom>
          <a:solidFill>
            <a:srgbClr val="FF696A"/>
          </a:solidFill>
          <a:ln w="25400" cmpd="sng">
            <a:solidFill>
              <a:srgbClr val="FFFFEB"/>
            </a:solidFill>
            <a:round/>
          </a:ln>
        </p:spPr>
        <p:txBody>
          <a:bodyPr lIns="72547" tIns="36273" rIns="72547" bIns="36273" anchor="ctr"/>
          <a:p>
            <a:pPr algn="ctr" eaLnBrk="0" hangingPunct="0"/>
            <a:r>
              <a:rPr lang="zh-CN" altLang="en-US" sz="18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文本</a:t>
            </a:r>
            <a:endParaRPr lang="zh-CN" altLang="en-US" sz="1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1" name="椭圆 18"/>
          <p:cNvSpPr>
            <a:spLocks noChangeArrowheads="1"/>
          </p:cNvSpPr>
          <p:nvPr/>
        </p:nvSpPr>
        <p:spPr bwMode="auto">
          <a:xfrm>
            <a:off x="6482369" y="3128275"/>
            <a:ext cx="1388520" cy="1385347"/>
          </a:xfrm>
          <a:prstGeom prst="ellipse">
            <a:avLst/>
          </a:prstGeom>
          <a:solidFill>
            <a:srgbClr val="008282"/>
          </a:solidFill>
          <a:ln w="25400" cmpd="sng">
            <a:solidFill>
              <a:srgbClr val="FFFFEB"/>
            </a:solidFill>
            <a:round/>
          </a:ln>
        </p:spPr>
        <p:txBody>
          <a:bodyPr lIns="72547" tIns="36273" rIns="72547" bIns="36273" anchor="ctr"/>
          <a:p>
            <a:pPr algn="ctr" eaLnBrk="0" hangingPunct="0"/>
            <a:r>
              <a:rPr lang="zh-CN" altLang="en-US" sz="18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文本</a:t>
            </a:r>
            <a:endParaRPr lang="zh-CN" altLang="en-US" sz="1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2" name="椭圆 19"/>
          <p:cNvSpPr>
            <a:spLocks noChangeArrowheads="1"/>
          </p:cNvSpPr>
          <p:nvPr/>
        </p:nvSpPr>
        <p:spPr bwMode="auto">
          <a:xfrm>
            <a:off x="8853168" y="3161599"/>
            <a:ext cx="1388520" cy="1385347"/>
          </a:xfrm>
          <a:prstGeom prst="ellipse">
            <a:avLst/>
          </a:prstGeom>
          <a:solidFill>
            <a:srgbClr val="EBCB2D"/>
          </a:solidFill>
          <a:ln w="25400" cmpd="sng">
            <a:solidFill>
              <a:srgbClr val="FFFFEB"/>
            </a:solidFill>
            <a:round/>
          </a:ln>
        </p:spPr>
        <p:txBody>
          <a:bodyPr lIns="72547" tIns="36273" rIns="72547" bIns="36273" anchor="ctr"/>
          <a:p>
            <a:pPr algn="ctr" eaLnBrk="0" hangingPunct="0"/>
            <a:r>
              <a:rPr lang="zh-CN" altLang="en-US" sz="18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文本</a:t>
            </a:r>
            <a:endParaRPr lang="zh-CN" altLang="en-US" sz="1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83" name="Group 15"/>
          <p:cNvGrpSpPr/>
          <p:nvPr/>
        </p:nvGrpSpPr>
        <p:grpSpPr bwMode="auto">
          <a:xfrm>
            <a:off x="5844222" y="4697699"/>
            <a:ext cx="2680993" cy="1426536"/>
            <a:chOff x="86967" y="0"/>
            <a:chExt cx="1653477" cy="1107981"/>
          </a:xfrm>
        </p:grpSpPr>
        <p:sp>
          <p:nvSpPr>
            <p:cNvPr id="184" name="Line 58"/>
            <p:cNvSpPr>
              <a:spLocks noChangeShapeType="1"/>
            </p:cNvSpPr>
            <p:nvPr/>
          </p:nvSpPr>
          <p:spPr bwMode="auto">
            <a:xfrm>
              <a:off x="913706" y="0"/>
              <a:ext cx="1" cy="334963"/>
            </a:xfrm>
            <a:prstGeom prst="line">
              <a:avLst/>
            </a:prstGeom>
            <a:noFill/>
            <a:ln w="19050" cmpd="sng">
              <a:solidFill>
                <a:srgbClr val="9B827D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72547" tIns="36273" rIns="72547" bIns="36273"/>
            <a:p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85" name="Line 59"/>
            <p:cNvSpPr>
              <a:spLocks noChangeShapeType="1"/>
            </p:cNvSpPr>
            <p:nvPr/>
          </p:nvSpPr>
          <p:spPr bwMode="auto">
            <a:xfrm flipH="1">
              <a:off x="158056" y="344488"/>
              <a:ext cx="1495425" cy="1"/>
            </a:xfrm>
            <a:prstGeom prst="line">
              <a:avLst/>
            </a:prstGeom>
            <a:noFill/>
            <a:ln w="19050" cmpd="sng">
              <a:solidFill>
                <a:srgbClr val="9B827D"/>
              </a:solidFill>
              <a:prstDash val="sysDot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72547" tIns="36273" rIns="72547" bIns="36273"/>
            <a:p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86" name="Text Box 60"/>
            <p:cNvSpPr>
              <a:spLocks noChangeArrowheads="1"/>
            </p:cNvSpPr>
            <p:nvPr/>
          </p:nvSpPr>
          <p:spPr bwMode="auto">
            <a:xfrm>
              <a:off x="86967" y="304060"/>
              <a:ext cx="1653477" cy="8039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72547" tIns="36273" rIns="72547" bIns="36273">
              <a:spAutoFit/>
            </a:bodyPr>
            <a:p>
              <a:pPr algn="ctr">
                <a:lnSpc>
                  <a:spcPts val="2500"/>
                </a:lnSpc>
              </a:pP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  <a:endPara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87" name="Group 19"/>
          <p:cNvGrpSpPr/>
          <p:nvPr/>
        </p:nvGrpSpPr>
        <p:grpSpPr bwMode="auto">
          <a:xfrm>
            <a:off x="8097814" y="1631272"/>
            <a:ext cx="2871823" cy="1443049"/>
            <a:chOff x="0" y="-345079"/>
            <a:chExt cx="2872531" cy="1443681"/>
          </a:xfrm>
        </p:grpSpPr>
        <p:sp>
          <p:nvSpPr>
            <p:cNvPr id="188" name="Line 68"/>
            <p:cNvSpPr>
              <a:spLocks noChangeShapeType="1"/>
            </p:cNvSpPr>
            <p:nvPr/>
          </p:nvSpPr>
          <p:spPr bwMode="auto">
            <a:xfrm>
              <a:off x="1440568" y="776698"/>
              <a:ext cx="0" cy="321904"/>
            </a:xfrm>
            <a:prstGeom prst="line">
              <a:avLst/>
            </a:prstGeom>
            <a:noFill/>
            <a:ln w="19050" cmpd="sng">
              <a:solidFill>
                <a:srgbClr val="9B827D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72547" tIns="36273" rIns="72547" bIns="36273"/>
            <a:p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89" name="Line 69"/>
            <p:cNvSpPr>
              <a:spLocks noChangeShapeType="1"/>
            </p:cNvSpPr>
            <p:nvPr/>
          </p:nvSpPr>
          <p:spPr bwMode="auto">
            <a:xfrm flipH="1">
              <a:off x="0" y="765835"/>
              <a:ext cx="2872531" cy="1"/>
            </a:xfrm>
            <a:prstGeom prst="line">
              <a:avLst/>
            </a:prstGeom>
            <a:noFill/>
            <a:ln w="19050" cmpd="sng">
              <a:solidFill>
                <a:srgbClr val="9B827D"/>
              </a:solidFill>
              <a:prstDash val="sysDot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72547" tIns="36273" rIns="72547" bIns="36273"/>
            <a:p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0" name="Text Box 70"/>
            <p:cNvSpPr>
              <a:spLocks noChangeArrowheads="1"/>
            </p:cNvSpPr>
            <p:nvPr/>
          </p:nvSpPr>
          <p:spPr bwMode="auto">
            <a:xfrm>
              <a:off x="77939" y="-345079"/>
              <a:ext cx="2716653" cy="10355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72547" tIns="36273" rIns="72547" bIns="36273">
              <a:spAutoFit/>
            </a:bodyPr>
            <a:p>
              <a:pPr algn="ctr">
                <a:lnSpc>
                  <a:spcPts val="2500"/>
                </a:lnSpc>
              </a:pP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  <a:endPara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" grpId="0" bldLvl="0" animBg="1"/>
      <p:bldP spid="179" grpId="0" bldLvl="0" animBg="1" autoUpdateAnimBg="0"/>
      <p:bldP spid="180" grpId="0" bldLvl="0" animBg="1" autoUpdateAnimBg="0"/>
      <p:bldP spid="181" grpId="0" bldLvl="0" animBg="1" autoUpdateAnimBg="0"/>
      <p:bldP spid="182" grpId="0" bldLvl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2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未标题-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62940"/>
            <a:ext cx="9283065" cy="6184265"/>
          </a:xfrm>
          <a:prstGeom prst="rect">
            <a:avLst/>
          </a:prstGeom>
        </p:spPr>
      </p:pic>
      <p:sp>
        <p:nvSpPr>
          <p:cNvPr id="4" name="任意多边形 16"/>
          <p:cNvSpPr/>
          <p:nvPr/>
        </p:nvSpPr>
        <p:spPr>
          <a:xfrm>
            <a:off x="4191000" y="0"/>
            <a:ext cx="8001000" cy="5807710"/>
          </a:xfrm>
          <a:custGeom>
            <a:avLst/>
            <a:gdLst>
              <a:gd name="connsiteX0" fmla="*/ 204833 w 7063604"/>
              <a:gd name="connsiteY0" fmla="*/ 0 h 5549146"/>
              <a:gd name="connsiteX1" fmla="*/ 7063604 w 7063604"/>
              <a:gd name="connsiteY1" fmla="*/ 0 h 5549146"/>
              <a:gd name="connsiteX2" fmla="*/ 7063604 w 7063604"/>
              <a:gd name="connsiteY2" fmla="*/ 5039413 h 5549146"/>
              <a:gd name="connsiteX3" fmla="*/ 6794902 w 7063604"/>
              <a:gd name="connsiteY3" fmla="*/ 5108202 h 5549146"/>
              <a:gd name="connsiteX4" fmla="*/ 2696819 w 7063604"/>
              <a:gd name="connsiteY4" fmla="*/ 4839413 h 5549146"/>
              <a:gd name="connsiteX5" fmla="*/ 443008 w 7063604"/>
              <a:gd name="connsiteY5" fmla="*/ 2261724 h 5549146"/>
              <a:gd name="connsiteX6" fmla="*/ 137896 w 7063604"/>
              <a:gd name="connsiteY6" fmla="*/ 149150 h 5549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063604" h="5549146">
                <a:moveTo>
                  <a:pt x="204833" y="0"/>
                </a:moveTo>
                <a:lnTo>
                  <a:pt x="7063604" y="0"/>
                </a:lnTo>
                <a:lnTo>
                  <a:pt x="7063604" y="5039413"/>
                </a:lnTo>
                <a:lnTo>
                  <a:pt x="6794902" y="5108202"/>
                </a:lnTo>
                <a:cubicBezTo>
                  <a:pt x="4155835" y="5777686"/>
                  <a:pt x="3754118" y="5682245"/>
                  <a:pt x="2696819" y="4839413"/>
                </a:cubicBezTo>
                <a:cubicBezTo>
                  <a:pt x="1283032" y="3493955"/>
                  <a:pt x="1259896" y="3362254"/>
                  <a:pt x="443008" y="2261724"/>
                </a:cubicBezTo>
                <a:cubicBezTo>
                  <a:pt x="-9289" y="1652379"/>
                  <a:pt x="-123132" y="822253"/>
                  <a:pt x="137896" y="149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469" name="组合 468"/>
          <p:cNvGrpSpPr/>
          <p:nvPr/>
        </p:nvGrpSpPr>
        <p:grpSpPr>
          <a:xfrm>
            <a:off x="278636" y="285477"/>
            <a:ext cx="1146527" cy="6313061"/>
            <a:chOff x="278636" y="285477"/>
            <a:chExt cx="1146527" cy="6313061"/>
          </a:xfrm>
        </p:grpSpPr>
        <p:grpSp>
          <p:nvGrpSpPr>
            <p:cNvPr id="400" name="组合 399"/>
            <p:cNvGrpSpPr/>
            <p:nvPr/>
          </p:nvGrpSpPr>
          <p:grpSpPr>
            <a:xfrm rot="16200000">
              <a:off x="205435" y="5525213"/>
              <a:ext cx="1146527" cy="1000124"/>
              <a:chOff x="260051" y="300343"/>
              <a:chExt cx="1146527" cy="1000124"/>
            </a:xfrm>
          </p:grpSpPr>
          <p:sp>
            <p:nvSpPr>
              <p:cNvPr id="386" name="椭圆 385"/>
              <p:cNvSpPr/>
              <p:nvPr/>
            </p:nvSpPr>
            <p:spPr>
              <a:xfrm rot="5400000">
                <a:off x="6156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87" name="椭圆 386"/>
              <p:cNvSpPr/>
              <p:nvPr/>
            </p:nvSpPr>
            <p:spPr>
              <a:xfrm rot="5400000">
                <a:off x="6156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88" name="椭圆 387"/>
              <p:cNvSpPr/>
              <p:nvPr/>
            </p:nvSpPr>
            <p:spPr>
              <a:xfrm rot="5400000">
                <a:off x="6156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89" name="椭圆 388"/>
              <p:cNvSpPr/>
              <p:nvPr/>
            </p:nvSpPr>
            <p:spPr>
              <a:xfrm rot="5400000">
                <a:off x="6156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90" name="椭圆 389"/>
              <p:cNvSpPr/>
              <p:nvPr/>
            </p:nvSpPr>
            <p:spPr>
              <a:xfrm rot="5400000">
                <a:off x="6156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91" name="椭圆 390"/>
              <p:cNvSpPr/>
              <p:nvPr/>
            </p:nvSpPr>
            <p:spPr>
              <a:xfrm rot="5400000">
                <a:off x="6156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80" name="椭圆 379"/>
              <p:cNvSpPr/>
              <p:nvPr/>
            </p:nvSpPr>
            <p:spPr>
              <a:xfrm rot="5400000">
                <a:off x="7934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81" name="椭圆 380"/>
              <p:cNvSpPr/>
              <p:nvPr/>
            </p:nvSpPr>
            <p:spPr>
              <a:xfrm rot="5400000">
                <a:off x="7934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74" name="椭圆 373"/>
              <p:cNvSpPr/>
              <p:nvPr/>
            </p:nvSpPr>
            <p:spPr>
              <a:xfrm rot="5400000">
                <a:off x="2600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75" name="椭圆 374"/>
              <p:cNvSpPr/>
              <p:nvPr/>
            </p:nvSpPr>
            <p:spPr>
              <a:xfrm rot="5400000">
                <a:off x="2600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76" name="椭圆 375"/>
              <p:cNvSpPr/>
              <p:nvPr/>
            </p:nvSpPr>
            <p:spPr>
              <a:xfrm rot="5400000">
                <a:off x="2600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77" name="椭圆 376"/>
              <p:cNvSpPr/>
              <p:nvPr/>
            </p:nvSpPr>
            <p:spPr>
              <a:xfrm rot="5400000">
                <a:off x="2600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78" name="椭圆 377"/>
              <p:cNvSpPr/>
              <p:nvPr/>
            </p:nvSpPr>
            <p:spPr>
              <a:xfrm rot="5400000">
                <a:off x="2600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79" name="椭圆 378"/>
              <p:cNvSpPr/>
              <p:nvPr/>
            </p:nvSpPr>
            <p:spPr>
              <a:xfrm rot="5400000">
                <a:off x="2600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68" name="椭圆 367"/>
              <p:cNvSpPr/>
              <p:nvPr/>
            </p:nvSpPr>
            <p:spPr>
              <a:xfrm rot="5400000">
                <a:off x="4378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69" name="椭圆 368"/>
              <p:cNvSpPr/>
              <p:nvPr/>
            </p:nvSpPr>
            <p:spPr>
              <a:xfrm rot="5400000">
                <a:off x="4378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70" name="椭圆 369"/>
              <p:cNvSpPr/>
              <p:nvPr/>
            </p:nvSpPr>
            <p:spPr>
              <a:xfrm rot="5400000">
                <a:off x="4378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71" name="椭圆 370"/>
              <p:cNvSpPr/>
              <p:nvPr/>
            </p:nvSpPr>
            <p:spPr>
              <a:xfrm rot="5400000">
                <a:off x="4378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72" name="椭圆 371"/>
              <p:cNvSpPr/>
              <p:nvPr/>
            </p:nvSpPr>
            <p:spPr>
              <a:xfrm rot="5400000">
                <a:off x="4378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73" name="椭圆 372"/>
              <p:cNvSpPr/>
              <p:nvPr/>
            </p:nvSpPr>
            <p:spPr>
              <a:xfrm rot="5400000">
                <a:off x="4378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58" name="椭圆 357"/>
              <p:cNvSpPr/>
              <p:nvPr/>
            </p:nvSpPr>
            <p:spPr>
              <a:xfrm rot="5400000">
                <a:off x="13494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59" name="椭圆 358"/>
              <p:cNvSpPr/>
              <p:nvPr/>
            </p:nvSpPr>
            <p:spPr>
              <a:xfrm rot="5400000">
                <a:off x="13494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46" name="椭圆 345"/>
              <p:cNvSpPr/>
              <p:nvPr/>
            </p:nvSpPr>
            <p:spPr>
              <a:xfrm rot="5400000">
                <a:off x="9938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47" name="椭圆 346"/>
              <p:cNvSpPr/>
              <p:nvPr/>
            </p:nvSpPr>
            <p:spPr>
              <a:xfrm rot="5400000">
                <a:off x="9938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40" name="椭圆 339"/>
              <p:cNvSpPr/>
              <p:nvPr/>
            </p:nvSpPr>
            <p:spPr>
              <a:xfrm rot="5400000">
                <a:off x="11716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41" name="椭圆 340"/>
              <p:cNvSpPr/>
              <p:nvPr/>
            </p:nvSpPr>
            <p:spPr>
              <a:xfrm rot="5400000">
                <a:off x="11716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01" name="组合 400"/>
            <p:cNvGrpSpPr/>
            <p:nvPr/>
          </p:nvGrpSpPr>
          <p:grpSpPr>
            <a:xfrm>
              <a:off x="278636" y="285477"/>
              <a:ext cx="1146527" cy="1000124"/>
              <a:chOff x="260051" y="300343"/>
              <a:chExt cx="1146527" cy="1000124"/>
            </a:xfrm>
          </p:grpSpPr>
          <p:sp>
            <p:nvSpPr>
              <p:cNvPr id="402" name="椭圆 401"/>
              <p:cNvSpPr/>
              <p:nvPr/>
            </p:nvSpPr>
            <p:spPr>
              <a:xfrm rot="5400000">
                <a:off x="6156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03" name="椭圆 402"/>
              <p:cNvSpPr/>
              <p:nvPr/>
            </p:nvSpPr>
            <p:spPr>
              <a:xfrm rot="5400000">
                <a:off x="6156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04" name="椭圆 403"/>
              <p:cNvSpPr/>
              <p:nvPr/>
            </p:nvSpPr>
            <p:spPr>
              <a:xfrm rot="5400000">
                <a:off x="6156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05" name="椭圆 404"/>
              <p:cNvSpPr/>
              <p:nvPr/>
            </p:nvSpPr>
            <p:spPr>
              <a:xfrm rot="5400000">
                <a:off x="6156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06" name="椭圆 405"/>
              <p:cNvSpPr/>
              <p:nvPr/>
            </p:nvSpPr>
            <p:spPr>
              <a:xfrm rot="5400000">
                <a:off x="6156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07" name="椭圆 406"/>
              <p:cNvSpPr/>
              <p:nvPr/>
            </p:nvSpPr>
            <p:spPr>
              <a:xfrm rot="5400000">
                <a:off x="6156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08" name="椭圆 407"/>
              <p:cNvSpPr/>
              <p:nvPr/>
            </p:nvSpPr>
            <p:spPr>
              <a:xfrm rot="5400000">
                <a:off x="7934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09" name="椭圆 408"/>
              <p:cNvSpPr/>
              <p:nvPr/>
            </p:nvSpPr>
            <p:spPr>
              <a:xfrm rot="5400000">
                <a:off x="7934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0" name="椭圆 409"/>
              <p:cNvSpPr/>
              <p:nvPr/>
            </p:nvSpPr>
            <p:spPr>
              <a:xfrm rot="5400000">
                <a:off x="2600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1" name="椭圆 410"/>
              <p:cNvSpPr/>
              <p:nvPr/>
            </p:nvSpPr>
            <p:spPr>
              <a:xfrm rot="5400000">
                <a:off x="2600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2" name="椭圆 411"/>
              <p:cNvSpPr/>
              <p:nvPr/>
            </p:nvSpPr>
            <p:spPr>
              <a:xfrm rot="5400000">
                <a:off x="2600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3" name="椭圆 412"/>
              <p:cNvSpPr/>
              <p:nvPr/>
            </p:nvSpPr>
            <p:spPr>
              <a:xfrm rot="5400000">
                <a:off x="2600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4" name="椭圆 413"/>
              <p:cNvSpPr/>
              <p:nvPr/>
            </p:nvSpPr>
            <p:spPr>
              <a:xfrm rot="5400000">
                <a:off x="2600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5" name="椭圆 414"/>
              <p:cNvSpPr/>
              <p:nvPr/>
            </p:nvSpPr>
            <p:spPr>
              <a:xfrm rot="5400000">
                <a:off x="2600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6" name="椭圆 415"/>
              <p:cNvSpPr/>
              <p:nvPr/>
            </p:nvSpPr>
            <p:spPr>
              <a:xfrm rot="5400000">
                <a:off x="437851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7" name="椭圆 416"/>
              <p:cNvSpPr/>
              <p:nvPr/>
            </p:nvSpPr>
            <p:spPr>
              <a:xfrm rot="5400000">
                <a:off x="437851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8" name="椭圆 417"/>
              <p:cNvSpPr/>
              <p:nvPr/>
            </p:nvSpPr>
            <p:spPr>
              <a:xfrm rot="5400000">
                <a:off x="437851" y="67753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9" name="椭圆 418"/>
              <p:cNvSpPr/>
              <p:nvPr/>
            </p:nvSpPr>
            <p:spPr>
              <a:xfrm rot="5400000">
                <a:off x="437851" y="86612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0" name="椭圆 419"/>
              <p:cNvSpPr/>
              <p:nvPr/>
            </p:nvSpPr>
            <p:spPr>
              <a:xfrm rot="5400000">
                <a:off x="437851" y="105472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1" name="椭圆 420"/>
              <p:cNvSpPr/>
              <p:nvPr/>
            </p:nvSpPr>
            <p:spPr>
              <a:xfrm rot="5400000">
                <a:off x="437851" y="1243317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2" name="椭圆 421"/>
              <p:cNvSpPr/>
              <p:nvPr/>
            </p:nvSpPr>
            <p:spPr>
              <a:xfrm rot="5400000">
                <a:off x="13494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3" name="椭圆 422"/>
              <p:cNvSpPr/>
              <p:nvPr/>
            </p:nvSpPr>
            <p:spPr>
              <a:xfrm rot="5400000">
                <a:off x="13494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4" name="椭圆 423"/>
              <p:cNvSpPr/>
              <p:nvPr/>
            </p:nvSpPr>
            <p:spPr>
              <a:xfrm rot="5400000">
                <a:off x="9938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5" name="椭圆 424"/>
              <p:cNvSpPr/>
              <p:nvPr/>
            </p:nvSpPr>
            <p:spPr>
              <a:xfrm rot="5400000">
                <a:off x="9938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6" name="椭圆 425"/>
              <p:cNvSpPr/>
              <p:nvPr/>
            </p:nvSpPr>
            <p:spPr>
              <a:xfrm rot="5400000">
                <a:off x="1171628" y="300343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7" name="椭圆 426"/>
              <p:cNvSpPr/>
              <p:nvPr/>
            </p:nvSpPr>
            <p:spPr>
              <a:xfrm rot="5400000">
                <a:off x="1171628" y="488938"/>
                <a:ext cx="57150" cy="57150"/>
              </a:xfrm>
              <a:prstGeom prst="ellipse">
                <a:avLst/>
              </a:prstGeom>
              <a:solidFill>
                <a:srgbClr val="D8E4E9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57" name="组合 456"/>
          <p:cNvGrpSpPr/>
          <p:nvPr/>
        </p:nvGrpSpPr>
        <p:grpSpPr>
          <a:xfrm>
            <a:off x="6776183" y="1228804"/>
            <a:ext cx="5004047" cy="5261421"/>
            <a:chOff x="781098" y="1374854"/>
            <a:chExt cx="5004047" cy="5261421"/>
          </a:xfrm>
          <a:solidFill>
            <a:schemeClr val="bg1"/>
          </a:solidFill>
        </p:grpSpPr>
        <p:sp>
          <p:nvSpPr>
            <p:cNvPr id="458" name="椭圆 457"/>
            <p:cNvSpPr/>
            <p:nvPr/>
          </p:nvSpPr>
          <p:spPr>
            <a:xfrm>
              <a:off x="826056" y="1476359"/>
              <a:ext cx="511199" cy="5112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4000" dirty="0">
                <a:solidFill>
                  <a:srgbClr val="00828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459" name="组合 458"/>
            <p:cNvGrpSpPr/>
            <p:nvPr/>
          </p:nvGrpSpPr>
          <p:grpSpPr>
            <a:xfrm>
              <a:off x="781098" y="1374854"/>
              <a:ext cx="5004047" cy="5261421"/>
              <a:chOff x="884115" y="1490873"/>
              <a:chExt cx="5004047" cy="5261421"/>
            </a:xfrm>
            <a:grpFill/>
          </p:grpSpPr>
          <p:sp>
            <p:nvSpPr>
              <p:cNvPr id="460" name="文本框 459"/>
              <p:cNvSpPr txBox="1"/>
              <p:nvPr/>
            </p:nvSpPr>
            <p:spPr>
              <a:xfrm>
                <a:off x="974829" y="4254948"/>
                <a:ext cx="4913333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grpFill/>
                  </a14:hiddenFill>
                </a:ext>
              </a:extLst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600" dirty="0">
                    <a:solidFill>
                      <a:srgbClr val="00828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Implementing the development plan and work plans</a:t>
                </a:r>
                <a:endParaRPr lang="en-US" altLang="zh-CN" sz="1600" dirty="0">
                  <a:solidFill>
                    <a:srgbClr val="0082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61" name="文本框 460"/>
              <p:cNvSpPr txBox="1"/>
              <p:nvPr/>
            </p:nvSpPr>
            <p:spPr>
              <a:xfrm>
                <a:off x="922215" y="2871453"/>
                <a:ext cx="3230880" cy="706755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4000" dirty="0">
                    <a:solidFill>
                      <a:srgbClr val="00828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感谢您的聆听</a:t>
                </a:r>
                <a:endParaRPr lang="zh-CN" altLang="en-US" sz="4000" dirty="0">
                  <a:solidFill>
                    <a:srgbClr val="0082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62" name="文本框 461"/>
              <p:cNvSpPr txBox="1"/>
              <p:nvPr/>
            </p:nvSpPr>
            <p:spPr>
              <a:xfrm>
                <a:off x="884115" y="1490873"/>
                <a:ext cx="2781531" cy="1446550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8800" dirty="0">
                    <a:solidFill>
                      <a:srgbClr val="00828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Plans</a:t>
                </a:r>
                <a:endParaRPr lang="en-US" altLang="zh-CN" sz="8800" dirty="0">
                  <a:solidFill>
                    <a:srgbClr val="0082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grpSp>
            <p:nvGrpSpPr>
              <p:cNvPr id="463" name="组合 462"/>
              <p:cNvGrpSpPr/>
              <p:nvPr/>
            </p:nvGrpSpPr>
            <p:grpSpPr>
              <a:xfrm>
                <a:off x="4198815" y="6269831"/>
                <a:ext cx="1453481" cy="482463"/>
                <a:chOff x="4059115" y="6126502"/>
                <a:chExt cx="1453481" cy="482463"/>
              </a:xfrm>
              <a:grpFill/>
            </p:grpSpPr>
            <p:sp>
              <p:nvSpPr>
                <p:cNvPr id="465" name="任意多边形: 形状 12"/>
                <p:cNvSpPr/>
                <p:nvPr/>
              </p:nvSpPr>
              <p:spPr>
                <a:xfrm flipH="1" flipV="1">
                  <a:off x="4059115" y="6126502"/>
                  <a:ext cx="1453481" cy="482463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00828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66" name="文本框 465"/>
                <p:cNvSpPr txBox="1"/>
                <p:nvPr/>
              </p:nvSpPr>
              <p:spPr>
                <a:xfrm>
                  <a:off x="4284207" y="6167678"/>
                  <a:ext cx="1003300" cy="398780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altLang="zh-CN" sz="2000" dirty="0">
                      <a:solidFill>
                        <a:srgbClr val="008282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PPTCN</a:t>
                  </a:r>
                  <a:endParaRPr lang="en-US" altLang="zh-CN" sz="2000" dirty="0">
                    <a:solidFill>
                      <a:srgbClr val="00828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64" name="文本框 463"/>
              <p:cNvSpPr txBox="1"/>
              <p:nvPr/>
            </p:nvSpPr>
            <p:spPr>
              <a:xfrm>
                <a:off x="922215" y="3643474"/>
                <a:ext cx="4852610" cy="523220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800" dirty="0">
                    <a:solidFill>
                      <a:srgbClr val="00828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年度工作实施报告及发展规划</a:t>
                </a:r>
                <a:endParaRPr lang="zh-CN" altLang="en-US" sz="2800" dirty="0">
                  <a:solidFill>
                    <a:srgbClr val="0082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319" y="5686803"/>
            <a:ext cx="2015716" cy="2023019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11301730" y="5039360"/>
            <a:ext cx="647700" cy="647700"/>
          </a:xfrm>
          <a:prstGeom prst="ellipse">
            <a:avLst/>
          </a:prstGeom>
          <a:solidFill>
            <a:srgbClr val="EBCB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图片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7549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ISLIDE.ICON" val="#24185;#140150;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f5lik2qa">
      <a:majorFont>
        <a:latin typeface="Segoe UI"/>
        <a:ea typeface="微软雅黑"/>
        <a:cs typeface=""/>
      </a:majorFont>
      <a:minorFont>
        <a:latin typeface="Segoe U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2652</Words>
  <Application>WPS 演示</Application>
  <PresentationFormat>宽屏</PresentationFormat>
  <Paragraphs>393</Paragraphs>
  <Slides>20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3" baseType="lpstr">
      <vt:lpstr>Arial</vt:lpstr>
      <vt:lpstr>宋体</vt:lpstr>
      <vt:lpstr>Wingdings</vt:lpstr>
      <vt:lpstr>Segoe UI</vt:lpstr>
      <vt:lpstr>微软雅黑</vt:lpstr>
      <vt:lpstr>Arial Unicode MS</vt:lpstr>
      <vt:lpstr>等线</vt:lpstr>
      <vt:lpstr>Calibri</vt:lpstr>
      <vt:lpstr>黑体</vt:lpstr>
      <vt:lpstr>字心坊萌喵体</vt:lpstr>
      <vt:lpstr>zihun59hao-chuangcuhei</vt:lpstr>
      <vt:lpstr>字魂59号-创粗黑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kwin</dc:creator>
  <cp:lastModifiedBy>罗祉璇</cp:lastModifiedBy>
  <cp:revision>342</cp:revision>
  <dcterms:created xsi:type="dcterms:W3CDTF">2020-05-26T06:40:00Z</dcterms:created>
  <dcterms:modified xsi:type="dcterms:W3CDTF">2020-07-03T03:31:12Z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2052-11.1.0.9740</vt:lpwstr>
  </property>
</Properties>
</file>