
<file path=[Content_Types].xml><?xml version="1.0" encoding="utf-8"?>
<Types xmlns="http://schemas.openxmlformats.org/package/2006/content-types">
  <Default Extension="jpeg" ContentType="image/jpeg"/>
  <Default Extension="bin" ContentType="application/vnd.openxmlformats-officedocument.oleObjec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24"/>
  </p:handoutMasterIdLst>
  <p:sldIdLst>
    <p:sldId id="256" r:id="rId3"/>
    <p:sldId id="309" r:id="rId4"/>
    <p:sldId id="310" r:id="rId6"/>
    <p:sldId id="311" r:id="rId7"/>
    <p:sldId id="344" r:id="rId8"/>
    <p:sldId id="345" r:id="rId9"/>
    <p:sldId id="346" r:id="rId10"/>
    <p:sldId id="313" r:id="rId11"/>
    <p:sldId id="347" r:id="rId12"/>
    <p:sldId id="314" r:id="rId13"/>
    <p:sldId id="363" r:id="rId14"/>
    <p:sldId id="317" r:id="rId15"/>
    <p:sldId id="316" r:id="rId16"/>
    <p:sldId id="318" r:id="rId17"/>
    <p:sldId id="364" r:id="rId18"/>
    <p:sldId id="320" r:id="rId19"/>
    <p:sldId id="321" r:id="rId20"/>
    <p:sldId id="365" r:id="rId21"/>
    <p:sldId id="366" r:id="rId22"/>
    <p:sldId id="332"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3A8"/>
    <a:srgbClr val="281757"/>
    <a:srgbClr val="87FF84"/>
    <a:srgbClr val="E270AB"/>
    <a:srgbClr val="F3EF81"/>
    <a:srgbClr val="7965AD"/>
    <a:srgbClr val="47C4DA"/>
    <a:srgbClr val="FAD8B5"/>
    <a:srgbClr val="F06A5E"/>
    <a:srgbClr val="F06B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96" autoAdjust="0"/>
    <p:restoredTop sz="94660"/>
  </p:normalViewPr>
  <p:slideViewPr>
    <p:cSldViewPr snapToGrid="0" showGuides="1">
      <p:cViewPr>
        <p:scale>
          <a:sx n="75" d="100"/>
          <a:sy n="75" d="100"/>
        </p:scale>
        <p:origin x="1818" y="786"/>
      </p:cViewPr>
      <p:guideLst>
        <p:guide orient="horz" pos="2159"/>
        <p:guide pos="3761"/>
      </p:guideLst>
    </p:cSldViewPr>
  </p:slideViewPr>
  <p:notesTextViewPr>
    <p:cViewPr>
      <p:scale>
        <a:sx n="1" d="1"/>
        <a:sy n="1" d="1"/>
      </p:scale>
      <p:origin x="0" y="0"/>
    </p:cViewPr>
  </p:notesTextViewPr>
  <p:notesViewPr>
    <p:cSldViewPr snapToGrid="0">
      <p:cViewPr varScale="1">
        <p:scale>
          <a:sx n="94" d="100"/>
          <a:sy n="94" d="100"/>
        </p:scale>
        <p:origin x="4080" y="91"/>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handoutMaster" Target="handoutMasters/handoutMaster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S1</c:v>
                </c:pt>
              </c:strCache>
            </c:strRef>
          </c:tx>
          <c:spPr>
            <a:ln w="28575" cap="rnd">
              <a:solidFill>
                <a:srgbClr val="87FF84"/>
              </a:solidFill>
              <a:round/>
            </a:ln>
            <a:effectLst/>
          </c:spPr>
          <c:marker>
            <c:symbol val="none"/>
          </c:marker>
          <c:dLbls>
            <c:delete val="1"/>
          </c:dLbls>
          <c:cat>
            <c:strRef>
              <c:f>Sheet1!$A$2:$A$13</c:f>
              <c:strCache>
                <c:ptCount val="12"/>
                <c:pt idx="0">
                  <c:v>Q1</c:v>
                </c:pt>
                <c:pt idx="1">
                  <c:v>Q2</c:v>
                </c:pt>
                <c:pt idx="2">
                  <c:v>Q3</c:v>
                </c:pt>
                <c:pt idx="3">
                  <c:v>Q4</c:v>
                </c:pt>
                <c:pt idx="4">
                  <c:v>Q5</c:v>
                </c:pt>
                <c:pt idx="5">
                  <c:v>Q6</c:v>
                </c:pt>
                <c:pt idx="6">
                  <c:v>Q7</c:v>
                </c:pt>
                <c:pt idx="7">
                  <c:v>Q8</c:v>
                </c:pt>
                <c:pt idx="8">
                  <c:v>Q9</c:v>
                </c:pt>
                <c:pt idx="9">
                  <c:v>Q10</c:v>
                </c:pt>
                <c:pt idx="10">
                  <c:v>Q11</c:v>
                </c:pt>
                <c:pt idx="11">
                  <c:v>Q12</c:v>
                </c:pt>
              </c:strCache>
            </c:strRef>
          </c:cat>
          <c:val>
            <c:numRef>
              <c:f>Sheet1!$B$2:$B$13</c:f>
              <c:numCache>
                <c:formatCode>General</c:formatCode>
                <c:ptCount val="12"/>
                <c:pt idx="0">
                  <c:v>4.3</c:v>
                </c:pt>
                <c:pt idx="1">
                  <c:v>2.5</c:v>
                </c:pt>
                <c:pt idx="2">
                  <c:v>3.5</c:v>
                </c:pt>
                <c:pt idx="3">
                  <c:v>4.5</c:v>
                </c:pt>
                <c:pt idx="4">
                  <c:v>2.4</c:v>
                </c:pt>
                <c:pt idx="5">
                  <c:v>4.4</c:v>
                </c:pt>
                <c:pt idx="6">
                  <c:v>1.8</c:v>
                </c:pt>
                <c:pt idx="7">
                  <c:v>2.8</c:v>
                </c:pt>
                <c:pt idx="8">
                  <c:v>2</c:v>
                </c:pt>
                <c:pt idx="9">
                  <c:v>2</c:v>
                </c:pt>
                <c:pt idx="10">
                  <c:v>3</c:v>
                </c:pt>
                <c:pt idx="11">
                  <c:v>5</c:v>
                </c:pt>
              </c:numCache>
            </c:numRef>
          </c:val>
          <c:smooth val="1"/>
        </c:ser>
        <c:ser>
          <c:idx val="1"/>
          <c:order val="1"/>
          <c:tx>
            <c:strRef>
              <c:f>Sheet1!$C$1</c:f>
              <c:strCache>
                <c:ptCount val="1"/>
                <c:pt idx="0">
                  <c:v>S2</c:v>
                </c:pt>
              </c:strCache>
            </c:strRef>
          </c:tx>
          <c:spPr>
            <a:ln w="28575" cap="rnd">
              <a:solidFill>
                <a:srgbClr val="FF83A8"/>
              </a:solidFill>
              <a:round/>
            </a:ln>
            <a:effectLst/>
          </c:spPr>
          <c:marker>
            <c:symbol val="none"/>
          </c:marker>
          <c:dLbls>
            <c:delete val="1"/>
          </c:dLbls>
          <c:cat>
            <c:strRef>
              <c:f>Sheet1!$A$2:$A$13</c:f>
              <c:strCache>
                <c:ptCount val="12"/>
                <c:pt idx="0">
                  <c:v>Q1</c:v>
                </c:pt>
                <c:pt idx="1">
                  <c:v>Q2</c:v>
                </c:pt>
                <c:pt idx="2">
                  <c:v>Q3</c:v>
                </c:pt>
                <c:pt idx="3">
                  <c:v>Q4</c:v>
                </c:pt>
                <c:pt idx="4">
                  <c:v>Q5</c:v>
                </c:pt>
                <c:pt idx="5">
                  <c:v>Q6</c:v>
                </c:pt>
                <c:pt idx="6">
                  <c:v>Q7</c:v>
                </c:pt>
                <c:pt idx="7">
                  <c:v>Q8</c:v>
                </c:pt>
                <c:pt idx="8">
                  <c:v>Q9</c:v>
                </c:pt>
                <c:pt idx="9">
                  <c:v>Q10</c:v>
                </c:pt>
                <c:pt idx="10">
                  <c:v>Q11</c:v>
                </c:pt>
                <c:pt idx="11">
                  <c:v>Q12</c:v>
                </c:pt>
              </c:strCache>
            </c:strRef>
          </c:cat>
          <c:val>
            <c:numRef>
              <c:f>Sheet1!$C$2:$C$13</c:f>
              <c:numCache>
                <c:formatCode>General</c:formatCode>
                <c:ptCount val="12"/>
                <c:pt idx="0">
                  <c:v>2.5</c:v>
                </c:pt>
                <c:pt idx="1">
                  <c:v>3.5</c:v>
                </c:pt>
                <c:pt idx="2">
                  <c:v>4.5</c:v>
                </c:pt>
                <c:pt idx="3">
                  <c:v>2.4</c:v>
                </c:pt>
                <c:pt idx="4">
                  <c:v>4.4</c:v>
                </c:pt>
                <c:pt idx="5">
                  <c:v>1.8</c:v>
                </c:pt>
                <c:pt idx="6">
                  <c:v>2.8</c:v>
                </c:pt>
                <c:pt idx="7">
                  <c:v>2</c:v>
                </c:pt>
                <c:pt idx="8">
                  <c:v>2</c:v>
                </c:pt>
                <c:pt idx="9">
                  <c:v>3</c:v>
                </c:pt>
                <c:pt idx="10">
                  <c:v>5</c:v>
                </c:pt>
                <c:pt idx="11">
                  <c:v>4</c:v>
                </c:pt>
              </c:numCache>
            </c:numRef>
          </c:val>
          <c:smooth val="1"/>
        </c:ser>
        <c:dLbls>
          <c:showLegendKey val="0"/>
          <c:showVal val="0"/>
          <c:showCatName val="0"/>
          <c:showSerName val="0"/>
          <c:showPercent val="0"/>
          <c:showBubbleSize val="0"/>
        </c:dLbls>
        <c:marker val="0"/>
        <c:smooth val="1"/>
        <c:axId val="262078016"/>
        <c:axId val="261044192"/>
      </c:lineChart>
      <c:catAx>
        <c:axId val="262078016"/>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61044192"/>
        <c:crosses val="autoZero"/>
        <c:auto val="1"/>
        <c:lblAlgn val="ctr"/>
        <c:lblOffset val="100"/>
        <c:noMultiLvlLbl val="0"/>
      </c:catAx>
      <c:valAx>
        <c:axId val="261044192"/>
        <c:scaling>
          <c:orientation val="minMax"/>
        </c:scaling>
        <c:delete val="0"/>
        <c:axPos val="l"/>
        <c:majorGridlines>
          <c:spPr>
            <a:ln w="9525" cap="flat" cmpd="sng" algn="ctr">
              <a:solidFill>
                <a:schemeClr val="bg2">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62078016"/>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solidFill>
        </a:defRPr>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63B90C8-7F81-4FDB-9C14-C1B15B24FB8A}"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F442B6F-39C2-4A43-86C5-E7B0479F8F90}"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1CC9E8-6DDF-4765-9B7F-E1CFAF74B8C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A714EE-1D63-4F28-BA1F-BA77567A816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5031D22-0C37-4AE8-AAA6-EF65D257B1E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dirty="0"/>
              <a:t> </a:t>
            </a:r>
            <a:endParaRPr lang="bg-BG" b="0" dirty="0"/>
          </a:p>
          <a:p>
            <a:endParaRPr lang="en-US" dirty="0"/>
          </a:p>
        </p:txBody>
      </p:sp>
      <p:sp>
        <p:nvSpPr>
          <p:cNvPr id="4" name="Slide Number Placeholder 3"/>
          <p:cNvSpPr>
            <a:spLocks noGrp="1"/>
          </p:cNvSpPr>
          <p:nvPr>
            <p:ph type="sldNum" sz="quarter" idx="10"/>
          </p:nvPr>
        </p:nvSpPr>
        <p:spPr/>
        <p:txBody>
          <a:bodyPr/>
          <a:lstStyle/>
          <a:p>
            <a:fld id="{0D5B61A0-1ED7-4B37-871F-86C3A2157681}"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Shape 969"/>
          <p:cNvSpPr>
            <a:spLocks noGrp="1"/>
          </p:cNvSpPr>
          <p:nvPr>
            <p:ph type="pic" sz="quarter" idx="14" hasCustomPrompt="1"/>
          </p:nvPr>
        </p:nvSpPr>
        <p:spPr>
          <a:xfrm>
            <a:off x="3611880" y="2861181"/>
            <a:ext cx="2480840" cy="2657815"/>
          </a:xfrm>
          <a:prstGeom prst="rect">
            <a:avLst/>
          </a:prstGeom>
          <a:pattFill prst="pct5">
            <a:fgClr>
              <a:schemeClr val="accent1"/>
            </a:fgClr>
            <a:bgClr>
              <a:schemeClr val="tx2"/>
            </a:bgClr>
          </a:pattFill>
        </p:spPr>
        <p:txBody>
          <a:bodyPr lIns="91439" tIns="45719" rIns="91439" bIns="45719" anchor="t">
            <a:noAutofit/>
          </a:bodyPr>
          <a:lstStyle>
            <a:lvl1pPr marL="182880" marR="0" indent="-182880" algn="l" defTabSz="412750" eaLnBrk="1" fontAlgn="auto" latinLnBrk="0" hangingPunct="1">
              <a:lnSpc>
                <a:spcPct val="120000"/>
              </a:lnSpc>
              <a:spcBef>
                <a:spcPts val="2600"/>
              </a:spcBef>
              <a:spcAft>
                <a:spcPts val="0"/>
              </a:spcAft>
              <a:buClrTx/>
              <a:buSzPct val="75000"/>
              <a:buFontTx/>
              <a:buChar char="•"/>
              <a:defRPr/>
            </a:lvl1pPr>
          </a:lstStyle>
          <a:p>
            <a:r>
              <a:rPr lang="de-DE" dirty="0"/>
              <a:t>Drop Image </a:t>
            </a:r>
            <a:r>
              <a:rPr lang="de-DE" dirty="0" err="1"/>
              <a:t>here</a:t>
            </a:r>
            <a:endParaRPr lang="de-DE" dirty="0"/>
          </a:p>
        </p:txBody>
      </p:sp>
      <p:sp>
        <p:nvSpPr>
          <p:cNvPr id="4" name="Shape 969"/>
          <p:cNvSpPr>
            <a:spLocks noGrp="1"/>
          </p:cNvSpPr>
          <p:nvPr>
            <p:ph type="pic" sz="quarter" idx="15" hasCustomPrompt="1"/>
          </p:nvPr>
        </p:nvSpPr>
        <p:spPr>
          <a:xfrm>
            <a:off x="792480" y="1956941"/>
            <a:ext cx="2480840" cy="2657815"/>
          </a:xfrm>
          <a:prstGeom prst="rect">
            <a:avLst/>
          </a:prstGeom>
          <a:pattFill prst="pct5">
            <a:fgClr>
              <a:schemeClr val="accent1"/>
            </a:fgClr>
            <a:bgClr>
              <a:schemeClr val="tx2"/>
            </a:bgClr>
          </a:pattFill>
        </p:spPr>
        <p:txBody>
          <a:bodyPr lIns="91439" tIns="45719" rIns="91439" bIns="45719" anchor="t">
            <a:noAutofit/>
          </a:bodyPr>
          <a:lstStyle>
            <a:lvl1pPr marL="182880" marR="0" indent="-182880" algn="l" defTabSz="412750" eaLnBrk="1" fontAlgn="auto" latinLnBrk="0" hangingPunct="1">
              <a:lnSpc>
                <a:spcPct val="120000"/>
              </a:lnSpc>
              <a:spcBef>
                <a:spcPts val="2600"/>
              </a:spcBef>
              <a:spcAft>
                <a:spcPts val="0"/>
              </a:spcAft>
              <a:buClrTx/>
              <a:buSzPct val="75000"/>
              <a:buFontTx/>
              <a:buChar char="•"/>
              <a:defRPr/>
            </a:lvl1pPr>
          </a:lstStyle>
          <a:p>
            <a:r>
              <a:rPr lang="de-DE" dirty="0"/>
              <a:t>Drop Image </a:t>
            </a:r>
            <a:r>
              <a:rPr lang="de-DE" dirty="0" err="1"/>
              <a:t>here</a:t>
            </a:r>
            <a:endParaRPr lang="de-DE" dirty="0"/>
          </a:p>
        </p:txBody>
      </p:sp>
      <p:sp>
        <p:nvSpPr>
          <p:cNvPr id="5" name="Shape 969"/>
          <p:cNvSpPr>
            <a:spLocks noGrp="1"/>
          </p:cNvSpPr>
          <p:nvPr>
            <p:ph type="pic" sz="quarter" idx="16" hasCustomPrompt="1"/>
          </p:nvPr>
        </p:nvSpPr>
        <p:spPr>
          <a:xfrm>
            <a:off x="9250680" y="2861181"/>
            <a:ext cx="2480840" cy="2657815"/>
          </a:xfrm>
          <a:prstGeom prst="rect">
            <a:avLst/>
          </a:prstGeom>
          <a:pattFill prst="pct5">
            <a:fgClr>
              <a:schemeClr val="accent1"/>
            </a:fgClr>
            <a:bgClr>
              <a:schemeClr val="tx2"/>
            </a:bgClr>
          </a:pattFill>
        </p:spPr>
        <p:txBody>
          <a:bodyPr lIns="91439" tIns="45719" rIns="91439" bIns="45719" anchor="t">
            <a:noAutofit/>
          </a:bodyPr>
          <a:lstStyle>
            <a:lvl1pPr marL="182880" marR="0" indent="-182880" algn="l" defTabSz="412750" eaLnBrk="1" fontAlgn="auto" latinLnBrk="0" hangingPunct="1">
              <a:lnSpc>
                <a:spcPct val="120000"/>
              </a:lnSpc>
              <a:spcBef>
                <a:spcPts val="2600"/>
              </a:spcBef>
              <a:spcAft>
                <a:spcPts val="0"/>
              </a:spcAft>
              <a:buClrTx/>
              <a:buSzPct val="75000"/>
              <a:buFontTx/>
              <a:buChar char="•"/>
              <a:defRPr/>
            </a:lvl1pPr>
          </a:lstStyle>
          <a:p>
            <a:r>
              <a:rPr lang="de-DE" dirty="0"/>
              <a:t>Drop Image </a:t>
            </a:r>
            <a:r>
              <a:rPr lang="de-DE" dirty="0" err="1"/>
              <a:t>here</a:t>
            </a:r>
            <a:endParaRPr lang="de-DE" dirty="0"/>
          </a:p>
        </p:txBody>
      </p:sp>
      <p:sp>
        <p:nvSpPr>
          <p:cNvPr id="6" name="Shape 969"/>
          <p:cNvSpPr>
            <a:spLocks noGrp="1"/>
          </p:cNvSpPr>
          <p:nvPr>
            <p:ph type="pic" sz="quarter" idx="17" hasCustomPrompt="1"/>
          </p:nvPr>
        </p:nvSpPr>
        <p:spPr>
          <a:xfrm>
            <a:off x="6431280" y="1956941"/>
            <a:ext cx="2480840" cy="2657815"/>
          </a:xfrm>
          <a:prstGeom prst="rect">
            <a:avLst/>
          </a:prstGeom>
          <a:pattFill prst="pct5">
            <a:fgClr>
              <a:schemeClr val="accent1"/>
            </a:fgClr>
            <a:bgClr>
              <a:schemeClr val="tx2"/>
            </a:bgClr>
          </a:pattFill>
        </p:spPr>
        <p:txBody>
          <a:bodyPr lIns="91439" tIns="45719" rIns="91439" bIns="45719" anchor="t">
            <a:noAutofit/>
          </a:bodyPr>
          <a:lstStyle>
            <a:lvl1pPr marL="182880" marR="0" indent="-182880" algn="l" defTabSz="412750" eaLnBrk="1" fontAlgn="auto" latinLnBrk="0" hangingPunct="1">
              <a:lnSpc>
                <a:spcPct val="120000"/>
              </a:lnSpc>
              <a:spcBef>
                <a:spcPts val="2600"/>
              </a:spcBef>
              <a:spcAft>
                <a:spcPts val="0"/>
              </a:spcAft>
              <a:buClrTx/>
              <a:buSzPct val="75000"/>
              <a:buFontTx/>
              <a:buChar char="•"/>
              <a:defRPr/>
            </a:lvl1pPr>
          </a:lstStyle>
          <a:p>
            <a:r>
              <a:rPr lang="de-DE" dirty="0"/>
              <a:t>Drop Image </a:t>
            </a:r>
            <a:r>
              <a:rPr lang="de-DE" dirty="0" err="1"/>
              <a:t>here</a:t>
            </a:r>
            <a:endParaRPr lang="de-DE"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2444" y="0"/>
            <a:ext cx="12189555" cy="6856625"/>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911CCC9F-644B-4BBC-945B-76CB938A828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E78DF7-3F1E-44A7-8573-42CD489E8F4A}"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911CCC9F-644B-4BBC-945B-76CB938A828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E78DF7-3F1E-44A7-8573-42CD489E8F4A}"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911CCC9F-644B-4BBC-945B-76CB938A828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E78DF7-3F1E-44A7-8573-42CD489E8F4A}"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911CCC9F-644B-4BBC-945B-76CB938A828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DE78DF7-3F1E-44A7-8573-42CD489E8F4A}"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911CCC9F-644B-4BBC-945B-76CB938A828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DE78DF7-3F1E-44A7-8573-42CD489E8F4A}"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11CCC9F-644B-4BBC-945B-76CB938A8288}"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DE78DF7-3F1E-44A7-8573-42CD489E8F4A}"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911CCC9F-644B-4BBC-945B-76CB938A828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E78DF7-3F1E-44A7-8573-42CD489E8F4A}"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911CCC9F-644B-4BBC-945B-76CB938A828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E78DF7-3F1E-44A7-8573-42CD489E8F4A}"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3_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17" name="Picture Placeholder 16"/>
          <p:cNvSpPr>
            <a:spLocks noGrp="1"/>
          </p:cNvSpPr>
          <p:nvPr>
            <p:ph type="pic" sz="quarter" idx="11"/>
          </p:nvPr>
        </p:nvSpPr>
        <p:spPr>
          <a:xfrm>
            <a:off x="7977720" y="2169347"/>
            <a:ext cx="1869739" cy="1869815"/>
          </a:xfrm>
          <a:custGeom>
            <a:avLst/>
            <a:gdLst>
              <a:gd name="connsiteX0" fmla="*/ 1004019 w 2020889"/>
              <a:gd name="connsiteY0" fmla="*/ 0 h 2020971"/>
              <a:gd name="connsiteX1" fmla="*/ 1017287 w 2020889"/>
              <a:gd name="connsiteY1" fmla="*/ 0 h 2020971"/>
              <a:gd name="connsiteX2" fmla="*/ 1113986 w 2020889"/>
              <a:gd name="connsiteY2" fmla="*/ 4883 h 2020971"/>
              <a:gd name="connsiteX3" fmla="*/ 2016088 w 2020889"/>
              <a:gd name="connsiteY3" fmla="*/ 906985 h 2020971"/>
              <a:gd name="connsiteX4" fmla="*/ 2020889 w 2020889"/>
              <a:gd name="connsiteY4" fmla="*/ 1002060 h 2020971"/>
              <a:gd name="connsiteX5" fmla="*/ 2020889 w 2020889"/>
              <a:gd name="connsiteY5" fmla="*/ 1018576 h 2020971"/>
              <a:gd name="connsiteX6" fmla="*/ 2016088 w 2020889"/>
              <a:gd name="connsiteY6" fmla="*/ 1113651 h 2020971"/>
              <a:gd name="connsiteX7" fmla="*/ 1010653 w 2020889"/>
              <a:gd name="connsiteY7" fmla="*/ 2020971 h 2020971"/>
              <a:gd name="connsiteX8" fmla="*/ 0 w 2020889"/>
              <a:gd name="connsiteY8" fmla="*/ 1010318 h 2020971"/>
              <a:gd name="connsiteX9" fmla="*/ 907320 w 2020889"/>
              <a:gd name="connsiteY9" fmla="*/ 4883 h 2020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20889" h="2020971">
                <a:moveTo>
                  <a:pt x="1004019" y="0"/>
                </a:moveTo>
                <a:lnTo>
                  <a:pt x="1017287" y="0"/>
                </a:lnTo>
                <a:lnTo>
                  <a:pt x="1113986" y="4883"/>
                </a:lnTo>
                <a:cubicBezTo>
                  <a:pt x="1589639" y="53188"/>
                  <a:pt x="1967783" y="431332"/>
                  <a:pt x="2016088" y="906985"/>
                </a:cubicBezTo>
                <a:lnTo>
                  <a:pt x="2020889" y="1002060"/>
                </a:lnTo>
                <a:lnTo>
                  <a:pt x="2020889" y="1018576"/>
                </a:lnTo>
                <a:lnTo>
                  <a:pt x="2016088" y="1113651"/>
                </a:lnTo>
                <a:cubicBezTo>
                  <a:pt x="1964333" y="1623279"/>
                  <a:pt x="1533936" y="2020971"/>
                  <a:pt x="1010653" y="2020971"/>
                </a:cubicBezTo>
                <a:cubicBezTo>
                  <a:pt x="452485" y="2020971"/>
                  <a:pt x="0" y="1568486"/>
                  <a:pt x="0" y="1010318"/>
                </a:cubicBezTo>
                <a:cubicBezTo>
                  <a:pt x="0" y="487036"/>
                  <a:pt x="397692" y="56639"/>
                  <a:pt x="907320" y="4883"/>
                </a:cubicBezTo>
                <a:close/>
              </a:path>
            </a:pathLst>
          </a:custGeom>
          <a:effectLst>
            <a:outerShdw blurRad="50800" dist="38100" dir="8100000" algn="tr" rotWithShape="0">
              <a:prstClr val="black">
                <a:alpha val="40000"/>
              </a:prstClr>
            </a:outerShdw>
          </a:effectLst>
        </p:spPr>
        <p:txBody>
          <a:bodyPr wrap="square">
            <a:noAutofit/>
          </a:bodyPr>
          <a:lstStyle/>
          <a:p>
            <a:endParaRPr lang="en-US"/>
          </a:p>
        </p:txBody>
      </p:sp>
      <p:sp>
        <p:nvSpPr>
          <p:cNvPr id="19" name="Picture Placeholder 18"/>
          <p:cNvSpPr>
            <a:spLocks noGrp="1"/>
          </p:cNvSpPr>
          <p:nvPr>
            <p:ph type="pic" sz="quarter" idx="13"/>
          </p:nvPr>
        </p:nvSpPr>
        <p:spPr>
          <a:xfrm>
            <a:off x="4934438" y="2169347"/>
            <a:ext cx="1869739" cy="1869815"/>
          </a:xfrm>
          <a:custGeom>
            <a:avLst/>
            <a:gdLst>
              <a:gd name="connsiteX0" fmla="*/ 1004019 w 2020889"/>
              <a:gd name="connsiteY0" fmla="*/ 0 h 2020971"/>
              <a:gd name="connsiteX1" fmla="*/ 1017287 w 2020889"/>
              <a:gd name="connsiteY1" fmla="*/ 0 h 2020971"/>
              <a:gd name="connsiteX2" fmla="*/ 1113986 w 2020889"/>
              <a:gd name="connsiteY2" fmla="*/ 4883 h 2020971"/>
              <a:gd name="connsiteX3" fmla="*/ 2016088 w 2020889"/>
              <a:gd name="connsiteY3" fmla="*/ 906985 h 2020971"/>
              <a:gd name="connsiteX4" fmla="*/ 2020889 w 2020889"/>
              <a:gd name="connsiteY4" fmla="*/ 1002060 h 2020971"/>
              <a:gd name="connsiteX5" fmla="*/ 2020889 w 2020889"/>
              <a:gd name="connsiteY5" fmla="*/ 1018576 h 2020971"/>
              <a:gd name="connsiteX6" fmla="*/ 2016088 w 2020889"/>
              <a:gd name="connsiteY6" fmla="*/ 1113651 h 2020971"/>
              <a:gd name="connsiteX7" fmla="*/ 1010653 w 2020889"/>
              <a:gd name="connsiteY7" fmla="*/ 2020971 h 2020971"/>
              <a:gd name="connsiteX8" fmla="*/ 0 w 2020889"/>
              <a:gd name="connsiteY8" fmla="*/ 1010318 h 2020971"/>
              <a:gd name="connsiteX9" fmla="*/ 907320 w 2020889"/>
              <a:gd name="connsiteY9" fmla="*/ 4883 h 2020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20889" h="2020971">
                <a:moveTo>
                  <a:pt x="1004019" y="0"/>
                </a:moveTo>
                <a:lnTo>
                  <a:pt x="1017287" y="0"/>
                </a:lnTo>
                <a:lnTo>
                  <a:pt x="1113986" y="4883"/>
                </a:lnTo>
                <a:cubicBezTo>
                  <a:pt x="1589639" y="53188"/>
                  <a:pt x="1967783" y="431332"/>
                  <a:pt x="2016088" y="906985"/>
                </a:cubicBezTo>
                <a:lnTo>
                  <a:pt x="2020889" y="1002060"/>
                </a:lnTo>
                <a:lnTo>
                  <a:pt x="2020889" y="1018576"/>
                </a:lnTo>
                <a:lnTo>
                  <a:pt x="2016088" y="1113651"/>
                </a:lnTo>
                <a:cubicBezTo>
                  <a:pt x="1964333" y="1623279"/>
                  <a:pt x="1533936" y="2020971"/>
                  <a:pt x="1010653" y="2020971"/>
                </a:cubicBezTo>
                <a:cubicBezTo>
                  <a:pt x="452485" y="2020971"/>
                  <a:pt x="0" y="1568486"/>
                  <a:pt x="0" y="1010318"/>
                </a:cubicBezTo>
                <a:cubicBezTo>
                  <a:pt x="0" y="487036"/>
                  <a:pt x="397692" y="56639"/>
                  <a:pt x="907320" y="4883"/>
                </a:cubicBezTo>
                <a:close/>
              </a:path>
            </a:pathLst>
          </a:custGeom>
          <a:effectLst>
            <a:outerShdw blurRad="50800" dist="38100" dir="8100000" algn="tr" rotWithShape="0">
              <a:prstClr val="black">
                <a:alpha val="40000"/>
              </a:prstClr>
            </a:outerShdw>
          </a:effectLst>
        </p:spPr>
        <p:txBody>
          <a:bodyPr wrap="square">
            <a:noAutofit/>
          </a:bodyPr>
          <a:lstStyle/>
          <a:p>
            <a:endParaRPr lang="en-US"/>
          </a:p>
        </p:txBody>
      </p:sp>
      <p:sp>
        <p:nvSpPr>
          <p:cNvPr id="20" name="Picture Placeholder 19"/>
          <p:cNvSpPr>
            <a:spLocks noGrp="1"/>
          </p:cNvSpPr>
          <p:nvPr>
            <p:ph type="pic" sz="quarter" idx="14"/>
          </p:nvPr>
        </p:nvSpPr>
        <p:spPr>
          <a:xfrm>
            <a:off x="1891156" y="2169347"/>
            <a:ext cx="1869739" cy="1869815"/>
          </a:xfrm>
          <a:custGeom>
            <a:avLst/>
            <a:gdLst>
              <a:gd name="connsiteX0" fmla="*/ 1004019 w 2020889"/>
              <a:gd name="connsiteY0" fmla="*/ 0 h 2020971"/>
              <a:gd name="connsiteX1" fmla="*/ 1017287 w 2020889"/>
              <a:gd name="connsiteY1" fmla="*/ 0 h 2020971"/>
              <a:gd name="connsiteX2" fmla="*/ 1113986 w 2020889"/>
              <a:gd name="connsiteY2" fmla="*/ 4883 h 2020971"/>
              <a:gd name="connsiteX3" fmla="*/ 2016088 w 2020889"/>
              <a:gd name="connsiteY3" fmla="*/ 906985 h 2020971"/>
              <a:gd name="connsiteX4" fmla="*/ 2020889 w 2020889"/>
              <a:gd name="connsiteY4" fmla="*/ 1002060 h 2020971"/>
              <a:gd name="connsiteX5" fmla="*/ 2020889 w 2020889"/>
              <a:gd name="connsiteY5" fmla="*/ 1018576 h 2020971"/>
              <a:gd name="connsiteX6" fmla="*/ 2016088 w 2020889"/>
              <a:gd name="connsiteY6" fmla="*/ 1113651 h 2020971"/>
              <a:gd name="connsiteX7" fmla="*/ 1010653 w 2020889"/>
              <a:gd name="connsiteY7" fmla="*/ 2020971 h 2020971"/>
              <a:gd name="connsiteX8" fmla="*/ 0 w 2020889"/>
              <a:gd name="connsiteY8" fmla="*/ 1010318 h 2020971"/>
              <a:gd name="connsiteX9" fmla="*/ 907320 w 2020889"/>
              <a:gd name="connsiteY9" fmla="*/ 4883 h 2020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20889" h="2020971">
                <a:moveTo>
                  <a:pt x="1004019" y="0"/>
                </a:moveTo>
                <a:lnTo>
                  <a:pt x="1017287" y="0"/>
                </a:lnTo>
                <a:lnTo>
                  <a:pt x="1113986" y="4883"/>
                </a:lnTo>
                <a:cubicBezTo>
                  <a:pt x="1589639" y="53188"/>
                  <a:pt x="1967783" y="431332"/>
                  <a:pt x="2016088" y="906985"/>
                </a:cubicBezTo>
                <a:lnTo>
                  <a:pt x="2020889" y="1002060"/>
                </a:lnTo>
                <a:lnTo>
                  <a:pt x="2020889" y="1018576"/>
                </a:lnTo>
                <a:lnTo>
                  <a:pt x="2016088" y="1113651"/>
                </a:lnTo>
                <a:cubicBezTo>
                  <a:pt x="1964333" y="1623279"/>
                  <a:pt x="1533936" y="2020971"/>
                  <a:pt x="1010653" y="2020971"/>
                </a:cubicBezTo>
                <a:cubicBezTo>
                  <a:pt x="452485" y="2020971"/>
                  <a:pt x="0" y="1568486"/>
                  <a:pt x="0" y="1010318"/>
                </a:cubicBezTo>
                <a:cubicBezTo>
                  <a:pt x="0" y="487036"/>
                  <a:pt x="397692" y="56639"/>
                  <a:pt x="907320" y="4883"/>
                </a:cubicBezTo>
                <a:close/>
              </a:path>
            </a:pathLst>
          </a:custGeom>
          <a:effectLst>
            <a:outerShdw blurRad="50800" dist="38100" dir="8100000" algn="tr" rotWithShape="0">
              <a:prstClr val="black">
                <a:alpha val="40000"/>
              </a:prstClr>
            </a:outerShdw>
          </a:effectLst>
        </p:spPr>
        <p:txBody>
          <a:bodyPr wrap="square">
            <a:noAutofit/>
          </a:bodyPr>
          <a:lstStyle/>
          <a:p>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1_slide-092">
    <p:spTree>
      <p:nvGrpSpPr>
        <p:cNvPr id="1" name=""/>
        <p:cNvGrpSpPr/>
        <p:nvPr/>
      </p:nvGrpSpPr>
      <p:grpSpPr>
        <a:xfrm>
          <a:off x="0" y="0"/>
          <a:ext cx="0" cy="0"/>
          <a:chOff x="0" y="0"/>
          <a:chExt cx="0" cy="0"/>
        </a:xfrm>
      </p:grpSpPr>
      <p:sp>
        <p:nvSpPr>
          <p:cNvPr id="970" name="Shape 970"/>
          <p:cNvSpPr>
            <a:spLocks noGrp="1"/>
          </p:cNvSpPr>
          <p:nvPr>
            <p:ph type="pic" sz="quarter" idx="15" hasCustomPrompt="1"/>
          </p:nvPr>
        </p:nvSpPr>
        <p:spPr>
          <a:xfrm>
            <a:off x="3356958" y="1764145"/>
            <a:ext cx="2678082" cy="4209935"/>
          </a:xfrm>
          <a:prstGeom prst="rect">
            <a:avLst/>
          </a:prstGeom>
          <a:pattFill prst="pct5">
            <a:fgClr>
              <a:schemeClr val="accent1"/>
            </a:fgClr>
            <a:bgClr>
              <a:schemeClr val="tx2"/>
            </a:bgClr>
          </a:pattFill>
        </p:spPr>
        <p:txBody>
          <a:bodyPr lIns="91439" tIns="45719" rIns="91439" bIns="45719" anchor="t">
            <a:noAutofit/>
          </a:bodyPr>
          <a:lstStyle>
            <a:lvl1pPr marL="182880" marR="0" indent="-182880" algn="l" defTabSz="412750" eaLnBrk="1" fontAlgn="auto" latinLnBrk="0" hangingPunct="1">
              <a:lnSpc>
                <a:spcPct val="120000"/>
              </a:lnSpc>
              <a:spcBef>
                <a:spcPts val="2600"/>
              </a:spcBef>
              <a:spcAft>
                <a:spcPts val="0"/>
              </a:spcAft>
              <a:buClrTx/>
              <a:buSzPct val="75000"/>
              <a:buFontTx/>
              <a:buChar char="•"/>
              <a:defRPr/>
            </a:lvl1pPr>
          </a:lstStyle>
          <a:p>
            <a:r>
              <a:rPr lang="de-DE" dirty="0"/>
              <a:t>Drop Image </a:t>
            </a:r>
            <a:r>
              <a:rPr lang="de-DE" dirty="0" err="1"/>
              <a:t>here</a:t>
            </a:r>
            <a:endParaRPr lang="de-DE" dirty="0"/>
          </a:p>
        </p:txBody>
      </p:sp>
      <p:sp>
        <p:nvSpPr>
          <p:cNvPr id="971" name="Shape 971"/>
          <p:cNvSpPr>
            <a:spLocks noGrp="1"/>
          </p:cNvSpPr>
          <p:nvPr>
            <p:ph type="pic" sz="quarter" idx="16" hasCustomPrompt="1"/>
          </p:nvPr>
        </p:nvSpPr>
        <p:spPr>
          <a:xfrm>
            <a:off x="465238" y="1764145"/>
            <a:ext cx="2678082" cy="4209935"/>
          </a:xfrm>
          <a:prstGeom prst="rect">
            <a:avLst/>
          </a:prstGeom>
          <a:pattFill prst="pct5">
            <a:fgClr>
              <a:schemeClr val="accent1"/>
            </a:fgClr>
            <a:bgClr>
              <a:schemeClr val="tx2"/>
            </a:bgClr>
          </a:pattFill>
        </p:spPr>
        <p:txBody>
          <a:bodyPr lIns="91439" tIns="45719" rIns="91439" bIns="45719" anchor="t">
            <a:noAutofit/>
          </a:bodyPr>
          <a:lstStyle>
            <a:lvl1pPr marL="182880" marR="0" indent="-182880" algn="l" defTabSz="412750" eaLnBrk="1" fontAlgn="auto" latinLnBrk="0" hangingPunct="1">
              <a:lnSpc>
                <a:spcPct val="120000"/>
              </a:lnSpc>
              <a:spcBef>
                <a:spcPts val="2600"/>
              </a:spcBef>
              <a:spcAft>
                <a:spcPts val="0"/>
              </a:spcAft>
              <a:buClrTx/>
              <a:buSzPct val="75000"/>
              <a:buFontTx/>
              <a:buChar char="•"/>
              <a:defRPr/>
            </a:lvl1pPr>
          </a:lstStyle>
          <a:p>
            <a:r>
              <a:rPr lang="de-DE" dirty="0"/>
              <a:t>Drop Image </a:t>
            </a:r>
            <a:r>
              <a:rPr lang="de-DE" dirty="0" err="1"/>
              <a:t>here</a:t>
            </a:r>
            <a:endParaRPr lang="de-DE" dirty="0"/>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7" name="Picture Placeholder 13"/>
          <p:cNvSpPr>
            <a:spLocks noGrp="1"/>
          </p:cNvSpPr>
          <p:nvPr>
            <p:ph type="pic" sz="quarter" idx="13"/>
          </p:nvPr>
        </p:nvSpPr>
        <p:spPr>
          <a:xfrm>
            <a:off x="4072764" y="1319404"/>
            <a:ext cx="3760596" cy="3760596"/>
          </a:xfrm>
          <a:prstGeom prst="ellipse">
            <a:avLst/>
          </a:prstGeom>
          <a:pattFill prst="pct70">
            <a:fgClr>
              <a:schemeClr val="accent1"/>
            </a:fgClr>
            <a:bgClr>
              <a:schemeClr val="bg1"/>
            </a:bgClr>
          </a:pattFill>
        </p:spPr>
        <p:txBody>
          <a:bodyPr>
            <a:normAutofit/>
          </a:bodyPr>
          <a:lstStyle>
            <a:lvl1pPr algn="ctr">
              <a:defRPr sz="1600"/>
            </a:lvl1pPr>
          </a:lstStyle>
          <a:p>
            <a:endParaRPr lang="en-US"/>
          </a:p>
        </p:txBody>
      </p:sp>
      <p:sp>
        <p:nvSpPr>
          <p:cNvPr id="14" name="Picture Placeholder 13"/>
          <p:cNvSpPr>
            <a:spLocks noGrp="1"/>
          </p:cNvSpPr>
          <p:nvPr>
            <p:ph type="pic" sz="quarter" idx="14"/>
          </p:nvPr>
        </p:nvSpPr>
        <p:spPr>
          <a:xfrm>
            <a:off x="824453" y="1871631"/>
            <a:ext cx="2423858" cy="2423858"/>
          </a:xfrm>
          <a:prstGeom prst="ellipse">
            <a:avLst/>
          </a:prstGeom>
          <a:pattFill prst="pct70">
            <a:fgClr>
              <a:schemeClr val="accent1"/>
            </a:fgClr>
            <a:bgClr>
              <a:schemeClr val="bg1"/>
            </a:bgClr>
          </a:pattFill>
        </p:spPr>
        <p:txBody>
          <a:bodyPr>
            <a:normAutofit/>
          </a:bodyPr>
          <a:lstStyle>
            <a:lvl1pPr algn="ctr">
              <a:defRPr sz="1600"/>
            </a:lvl1pPr>
          </a:lstStyle>
          <a:p>
            <a:endParaRPr lang="en-US"/>
          </a:p>
        </p:txBody>
      </p:sp>
      <p:sp>
        <p:nvSpPr>
          <p:cNvPr id="15" name="Picture Placeholder 13"/>
          <p:cNvSpPr>
            <a:spLocks noGrp="1"/>
          </p:cNvSpPr>
          <p:nvPr>
            <p:ph type="pic" sz="quarter" idx="15"/>
          </p:nvPr>
        </p:nvSpPr>
        <p:spPr>
          <a:xfrm>
            <a:off x="8657813" y="1871631"/>
            <a:ext cx="2423858" cy="2423858"/>
          </a:xfrm>
          <a:prstGeom prst="ellipse">
            <a:avLst/>
          </a:prstGeom>
          <a:pattFill prst="pct70">
            <a:fgClr>
              <a:schemeClr val="accent1"/>
            </a:fgClr>
            <a:bgClr>
              <a:schemeClr val="bg1"/>
            </a:bgClr>
          </a:pattFill>
        </p:spPr>
        <p:txBody>
          <a:bodyPr>
            <a:normAutofit/>
          </a:bodyPr>
          <a:lstStyle>
            <a:lvl1pPr algn="ctr">
              <a:defRPr sz="1600"/>
            </a:lvl1pPr>
          </a:lstStyle>
          <a:p>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Title and Vertical Text">
    <p:spTree>
      <p:nvGrpSpPr>
        <p:cNvPr id="1" name=""/>
        <p:cNvGrpSpPr/>
        <p:nvPr/>
      </p:nvGrpSpPr>
      <p:grpSpPr>
        <a:xfrm>
          <a:off x="0" y="0"/>
          <a:ext cx="0" cy="0"/>
          <a:chOff x="0" y="0"/>
          <a:chExt cx="0" cy="0"/>
        </a:xfrm>
      </p:grpSpPr>
      <p:sp>
        <p:nvSpPr>
          <p:cNvPr id="17" name="Picture Placeholder 16"/>
          <p:cNvSpPr>
            <a:spLocks noGrp="1"/>
          </p:cNvSpPr>
          <p:nvPr>
            <p:ph type="pic" sz="quarter" idx="11"/>
          </p:nvPr>
        </p:nvSpPr>
        <p:spPr>
          <a:xfrm>
            <a:off x="6453720" y="3196920"/>
            <a:ext cx="1869739" cy="1869815"/>
          </a:xfrm>
          <a:custGeom>
            <a:avLst/>
            <a:gdLst>
              <a:gd name="connsiteX0" fmla="*/ 1004019 w 2020889"/>
              <a:gd name="connsiteY0" fmla="*/ 0 h 2020971"/>
              <a:gd name="connsiteX1" fmla="*/ 1017287 w 2020889"/>
              <a:gd name="connsiteY1" fmla="*/ 0 h 2020971"/>
              <a:gd name="connsiteX2" fmla="*/ 1113986 w 2020889"/>
              <a:gd name="connsiteY2" fmla="*/ 4883 h 2020971"/>
              <a:gd name="connsiteX3" fmla="*/ 2016088 w 2020889"/>
              <a:gd name="connsiteY3" fmla="*/ 906985 h 2020971"/>
              <a:gd name="connsiteX4" fmla="*/ 2020889 w 2020889"/>
              <a:gd name="connsiteY4" fmla="*/ 1002060 h 2020971"/>
              <a:gd name="connsiteX5" fmla="*/ 2020889 w 2020889"/>
              <a:gd name="connsiteY5" fmla="*/ 1018576 h 2020971"/>
              <a:gd name="connsiteX6" fmla="*/ 2016088 w 2020889"/>
              <a:gd name="connsiteY6" fmla="*/ 1113651 h 2020971"/>
              <a:gd name="connsiteX7" fmla="*/ 1010653 w 2020889"/>
              <a:gd name="connsiteY7" fmla="*/ 2020971 h 2020971"/>
              <a:gd name="connsiteX8" fmla="*/ 0 w 2020889"/>
              <a:gd name="connsiteY8" fmla="*/ 1010318 h 2020971"/>
              <a:gd name="connsiteX9" fmla="*/ 907320 w 2020889"/>
              <a:gd name="connsiteY9" fmla="*/ 4883 h 2020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20889" h="2020971">
                <a:moveTo>
                  <a:pt x="1004019" y="0"/>
                </a:moveTo>
                <a:lnTo>
                  <a:pt x="1017287" y="0"/>
                </a:lnTo>
                <a:lnTo>
                  <a:pt x="1113986" y="4883"/>
                </a:lnTo>
                <a:cubicBezTo>
                  <a:pt x="1589639" y="53188"/>
                  <a:pt x="1967783" y="431332"/>
                  <a:pt x="2016088" y="906985"/>
                </a:cubicBezTo>
                <a:lnTo>
                  <a:pt x="2020889" y="1002060"/>
                </a:lnTo>
                <a:lnTo>
                  <a:pt x="2020889" y="1018576"/>
                </a:lnTo>
                <a:lnTo>
                  <a:pt x="2016088" y="1113651"/>
                </a:lnTo>
                <a:cubicBezTo>
                  <a:pt x="1964333" y="1623279"/>
                  <a:pt x="1533936" y="2020971"/>
                  <a:pt x="1010653" y="2020971"/>
                </a:cubicBezTo>
                <a:cubicBezTo>
                  <a:pt x="452485" y="2020971"/>
                  <a:pt x="0" y="1568486"/>
                  <a:pt x="0" y="1010318"/>
                </a:cubicBezTo>
                <a:cubicBezTo>
                  <a:pt x="0" y="487036"/>
                  <a:pt x="397692" y="56639"/>
                  <a:pt x="907320" y="4883"/>
                </a:cubicBezTo>
                <a:close/>
              </a:path>
            </a:pathLst>
          </a:custGeom>
          <a:effectLst/>
        </p:spPr>
        <p:txBody>
          <a:bodyPr wrap="square">
            <a:noAutofit/>
          </a:bodyPr>
          <a:lstStyle/>
          <a:p>
            <a:endParaRPr lang="en-US"/>
          </a:p>
        </p:txBody>
      </p:sp>
      <p:sp>
        <p:nvSpPr>
          <p:cNvPr id="18" name="Picture Placeholder 17"/>
          <p:cNvSpPr>
            <a:spLocks noGrp="1"/>
          </p:cNvSpPr>
          <p:nvPr>
            <p:ph type="pic" sz="quarter" idx="12"/>
          </p:nvPr>
        </p:nvSpPr>
        <p:spPr>
          <a:xfrm>
            <a:off x="9065201" y="1683080"/>
            <a:ext cx="1869739" cy="1869815"/>
          </a:xfrm>
          <a:custGeom>
            <a:avLst/>
            <a:gdLst>
              <a:gd name="connsiteX0" fmla="*/ 1004019 w 2020889"/>
              <a:gd name="connsiteY0" fmla="*/ 0 h 2020971"/>
              <a:gd name="connsiteX1" fmla="*/ 1017287 w 2020889"/>
              <a:gd name="connsiteY1" fmla="*/ 0 h 2020971"/>
              <a:gd name="connsiteX2" fmla="*/ 1113986 w 2020889"/>
              <a:gd name="connsiteY2" fmla="*/ 4883 h 2020971"/>
              <a:gd name="connsiteX3" fmla="*/ 2016088 w 2020889"/>
              <a:gd name="connsiteY3" fmla="*/ 906985 h 2020971"/>
              <a:gd name="connsiteX4" fmla="*/ 2020889 w 2020889"/>
              <a:gd name="connsiteY4" fmla="*/ 1002060 h 2020971"/>
              <a:gd name="connsiteX5" fmla="*/ 2020889 w 2020889"/>
              <a:gd name="connsiteY5" fmla="*/ 1018576 h 2020971"/>
              <a:gd name="connsiteX6" fmla="*/ 2016088 w 2020889"/>
              <a:gd name="connsiteY6" fmla="*/ 1113651 h 2020971"/>
              <a:gd name="connsiteX7" fmla="*/ 1010653 w 2020889"/>
              <a:gd name="connsiteY7" fmla="*/ 2020971 h 2020971"/>
              <a:gd name="connsiteX8" fmla="*/ 0 w 2020889"/>
              <a:gd name="connsiteY8" fmla="*/ 1010318 h 2020971"/>
              <a:gd name="connsiteX9" fmla="*/ 907320 w 2020889"/>
              <a:gd name="connsiteY9" fmla="*/ 4883 h 2020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20889" h="2020971">
                <a:moveTo>
                  <a:pt x="1004019" y="0"/>
                </a:moveTo>
                <a:lnTo>
                  <a:pt x="1017287" y="0"/>
                </a:lnTo>
                <a:lnTo>
                  <a:pt x="1113986" y="4883"/>
                </a:lnTo>
                <a:cubicBezTo>
                  <a:pt x="1589639" y="53188"/>
                  <a:pt x="1967783" y="431332"/>
                  <a:pt x="2016088" y="906985"/>
                </a:cubicBezTo>
                <a:lnTo>
                  <a:pt x="2020889" y="1002060"/>
                </a:lnTo>
                <a:lnTo>
                  <a:pt x="2020889" y="1018576"/>
                </a:lnTo>
                <a:lnTo>
                  <a:pt x="2016088" y="1113651"/>
                </a:lnTo>
                <a:cubicBezTo>
                  <a:pt x="1964333" y="1623279"/>
                  <a:pt x="1533936" y="2020971"/>
                  <a:pt x="1010653" y="2020971"/>
                </a:cubicBezTo>
                <a:cubicBezTo>
                  <a:pt x="452485" y="2020971"/>
                  <a:pt x="0" y="1568486"/>
                  <a:pt x="0" y="1010318"/>
                </a:cubicBezTo>
                <a:cubicBezTo>
                  <a:pt x="0" y="487036"/>
                  <a:pt x="397692" y="56639"/>
                  <a:pt x="907320" y="4883"/>
                </a:cubicBezTo>
                <a:close/>
              </a:path>
            </a:pathLst>
          </a:custGeom>
          <a:effectLst/>
        </p:spPr>
        <p:txBody>
          <a:bodyPr wrap="square">
            <a:noAutofit/>
          </a:bodyPr>
          <a:lstStyle/>
          <a:p>
            <a:endParaRPr lang="en-US"/>
          </a:p>
        </p:txBody>
      </p:sp>
      <p:sp>
        <p:nvSpPr>
          <p:cNvPr id="19" name="Picture Placeholder 18"/>
          <p:cNvSpPr>
            <a:spLocks noGrp="1"/>
          </p:cNvSpPr>
          <p:nvPr>
            <p:ph type="pic" sz="quarter" idx="13"/>
          </p:nvPr>
        </p:nvSpPr>
        <p:spPr>
          <a:xfrm>
            <a:off x="3842238" y="1683080"/>
            <a:ext cx="1869739" cy="1869815"/>
          </a:xfrm>
          <a:custGeom>
            <a:avLst/>
            <a:gdLst>
              <a:gd name="connsiteX0" fmla="*/ 1004019 w 2020889"/>
              <a:gd name="connsiteY0" fmla="*/ 0 h 2020971"/>
              <a:gd name="connsiteX1" fmla="*/ 1017287 w 2020889"/>
              <a:gd name="connsiteY1" fmla="*/ 0 h 2020971"/>
              <a:gd name="connsiteX2" fmla="*/ 1113986 w 2020889"/>
              <a:gd name="connsiteY2" fmla="*/ 4883 h 2020971"/>
              <a:gd name="connsiteX3" fmla="*/ 2016088 w 2020889"/>
              <a:gd name="connsiteY3" fmla="*/ 906985 h 2020971"/>
              <a:gd name="connsiteX4" fmla="*/ 2020889 w 2020889"/>
              <a:gd name="connsiteY4" fmla="*/ 1002060 h 2020971"/>
              <a:gd name="connsiteX5" fmla="*/ 2020889 w 2020889"/>
              <a:gd name="connsiteY5" fmla="*/ 1018576 h 2020971"/>
              <a:gd name="connsiteX6" fmla="*/ 2016088 w 2020889"/>
              <a:gd name="connsiteY6" fmla="*/ 1113651 h 2020971"/>
              <a:gd name="connsiteX7" fmla="*/ 1010653 w 2020889"/>
              <a:gd name="connsiteY7" fmla="*/ 2020971 h 2020971"/>
              <a:gd name="connsiteX8" fmla="*/ 0 w 2020889"/>
              <a:gd name="connsiteY8" fmla="*/ 1010318 h 2020971"/>
              <a:gd name="connsiteX9" fmla="*/ 907320 w 2020889"/>
              <a:gd name="connsiteY9" fmla="*/ 4883 h 2020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20889" h="2020971">
                <a:moveTo>
                  <a:pt x="1004019" y="0"/>
                </a:moveTo>
                <a:lnTo>
                  <a:pt x="1017287" y="0"/>
                </a:lnTo>
                <a:lnTo>
                  <a:pt x="1113986" y="4883"/>
                </a:lnTo>
                <a:cubicBezTo>
                  <a:pt x="1589639" y="53188"/>
                  <a:pt x="1967783" y="431332"/>
                  <a:pt x="2016088" y="906985"/>
                </a:cubicBezTo>
                <a:lnTo>
                  <a:pt x="2020889" y="1002060"/>
                </a:lnTo>
                <a:lnTo>
                  <a:pt x="2020889" y="1018576"/>
                </a:lnTo>
                <a:lnTo>
                  <a:pt x="2016088" y="1113651"/>
                </a:lnTo>
                <a:cubicBezTo>
                  <a:pt x="1964333" y="1623279"/>
                  <a:pt x="1533936" y="2020971"/>
                  <a:pt x="1010653" y="2020971"/>
                </a:cubicBezTo>
                <a:cubicBezTo>
                  <a:pt x="452485" y="2020971"/>
                  <a:pt x="0" y="1568486"/>
                  <a:pt x="0" y="1010318"/>
                </a:cubicBezTo>
                <a:cubicBezTo>
                  <a:pt x="0" y="487036"/>
                  <a:pt x="397692" y="56639"/>
                  <a:pt x="907320" y="4883"/>
                </a:cubicBezTo>
                <a:close/>
              </a:path>
            </a:pathLst>
          </a:custGeom>
          <a:effectLst/>
        </p:spPr>
        <p:txBody>
          <a:bodyPr wrap="square">
            <a:noAutofit/>
          </a:bodyPr>
          <a:lstStyle/>
          <a:p>
            <a:endParaRPr lang="en-US"/>
          </a:p>
        </p:txBody>
      </p:sp>
      <p:sp>
        <p:nvSpPr>
          <p:cNvPr id="20" name="Picture Placeholder 19"/>
          <p:cNvSpPr>
            <a:spLocks noGrp="1"/>
          </p:cNvSpPr>
          <p:nvPr>
            <p:ph type="pic" sz="quarter" idx="14"/>
          </p:nvPr>
        </p:nvSpPr>
        <p:spPr>
          <a:xfrm>
            <a:off x="1230756" y="3196920"/>
            <a:ext cx="1869739" cy="1869815"/>
          </a:xfrm>
          <a:custGeom>
            <a:avLst/>
            <a:gdLst>
              <a:gd name="connsiteX0" fmla="*/ 1004019 w 2020889"/>
              <a:gd name="connsiteY0" fmla="*/ 0 h 2020971"/>
              <a:gd name="connsiteX1" fmla="*/ 1017287 w 2020889"/>
              <a:gd name="connsiteY1" fmla="*/ 0 h 2020971"/>
              <a:gd name="connsiteX2" fmla="*/ 1113986 w 2020889"/>
              <a:gd name="connsiteY2" fmla="*/ 4883 h 2020971"/>
              <a:gd name="connsiteX3" fmla="*/ 2016088 w 2020889"/>
              <a:gd name="connsiteY3" fmla="*/ 906985 h 2020971"/>
              <a:gd name="connsiteX4" fmla="*/ 2020889 w 2020889"/>
              <a:gd name="connsiteY4" fmla="*/ 1002060 h 2020971"/>
              <a:gd name="connsiteX5" fmla="*/ 2020889 w 2020889"/>
              <a:gd name="connsiteY5" fmla="*/ 1018576 h 2020971"/>
              <a:gd name="connsiteX6" fmla="*/ 2016088 w 2020889"/>
              <a:gd name="connsiteY6" fmla="*/ 1113651 h 2020971"/>
              <a:gd name="connsiteX7" fmla="*/ 1010653 w 2020889"/>
              <a:gd name="connsiteY7" fmla="*/ 2020971 h 2020971"/>
              <a:gd name="connsiteX8" fmla="*/ 0 w 2020889"/>
              <a:gd name="connsiteY8" fmla="*/ 1010318 h 2020971"/>
              <a:gd name="connsiteX9" fmla="*/ 907320 w 2020889"/>
              <a:gd name="connsiteY9" fmla="*/ 4883 h 2020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20889" h="2020971">
                <a:moveTo>
                  <a:pt x="1004019" y="0"/>
                </a:moveTo>
                <a:lnTo>
                  <a:pt x="1017287" y="0"/>
                </a:lnTo>
                <a:lnTo>
                  <a:pt x="1113986" y="4883"/>
                </a:lnTo>
                <a:cubicBezTo>
                  <a:pt x="1589639" y="53188"/>
                  <a:pt x="1967783" y="431332"/>
                  <a:pt x="2016088" y="906985"/>
                </a:cubicBezTo>
                <a:lnTo>
                  <a:pt x="2020889" y="1002060"/>
                </a:lnTo>
                <a:lnTo>
                  <a:pt x="2020889" y="1018576"/>
                </a:lnTo>
                <a:lnTo>
                  <a:pt x="2016088" y="1113651"/>
                </a:lnTo>
                <a:cubicBezTo>
                  <a:pt x="1964333" y="1623279"/>
                  <a:pt x="1533936" y="2020971"/>
                  <a:pt x="1010653" y="2020971"/>
                </a:cubicBezTo>
                <a:cubicBezTo>
                  <a:pt x="452485" y="2020971"/>
                  <a:pt x="0" y="1568486"/>
                  <a:pt x="0" y="1010318"/>
                </a:cubicBezTo>
                <a:cubicBezTo>
                  <a:pt x="0" y="487036"/>
                  <a:pt x="397692" y="56639"/>
                  <a:pt x="907320" y="4883"/>
                </a:cubicBezTo>
                <a:close/>
              </a:path>
            </a:pathLst>
          </a:custGeom>
          <a:effectLst/>
        </p:spPr>
        <p:txBody>
          <a:bodyPr wrap="square">
            <a:noAutofit/>
          </a:bodyPr>
          <a:lstStyle/>
          <a:p>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内容与标题">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Custom Layout">
    <p:spTree>
      <p:nvGrpSpPr>
        <p:cNvPr id="1" name=""/>
        <p:cNvGrpSpPr/>
        <p:nvPr/>
      </p:nvGrpSpPr>
      <p:grpSpPr>
        <a:xfrm>
          <a:off x="0" y="0"/>
          <a:ext cx="0" cy="0"/>
          <a:chOff x="0" y="0"/>
          <a:chExt cx="0" cy="0"/>
        </a:xfrm>
      </p:grpSpPr>
      <p:sp>
        <p:nvSpPr>
          <p:cNvPr id="7" name="Picture Placeholder 13"/>
          <p:cNvSpPr>
            <a:spLocks noGrp="1"/>
          </p:cNvSpPr>
          <p:nvPr>
            <p:ph type="pic" sz="quarter" idx="13"/>
          </p:nvPr>
        </p:nvSpPr>
        <p:spPr>
          <a:xfrm>
            <a:off x="1280160" y="1366520"/>
            <a:ext cx="1940560" cy="1940560"/>
          </a:xfrm>
          <a:prstGeom prst="ellipse">
            <a:avLst/>
          </a:prstGeom>
          <a:pattFill prst="narHorz">
            <a:fgClr>
              <a:schemeClr val="accent1"/>
            </a:fgClr>
            <a:bgClr>
              <a:schemeClr val="bg1"/>
            </a:bgClr>
          </a:pattFill>
        </p:spPr>
        <p:txBody>
          <a:bodyPr>
            <a:normAutofit/>
          </a:bodyPr>
          <a:lstStyle>
            <a:lvl1pPr algn="ctr">
              <a:defRPr sz="1600"/>
            </a:lvl1pPr>
          </a:lstStyle>
          <a:p>
            <a:endParaRPr lang="en-US"/>
          </a:p>
        </p:txBody>
      </p:sp>
      <p:sp>
        <p:nvSpPr>
          <p:cNvPr id="14" name="Picture Placeholder 13"/>
          <p:cNvSpPr>
            <a:spLocks noGrp="1"/>
          </p:cNvSpPr>
          <p:nvPr>
            <p:ph type="pic" sz="quarter" idx="14"/>
          </p:nvPr>
        </p:nvSpPr>
        <p:spPr>
          <a:xfrm>
            <a:off x="1280160" y="3916680"/>
            <a:ext cx="1940560" cy="1940560"/>
          </a:xfrm>
          <a:prstGeom prst="ellipse">
            <a:avLst/>
          </a:prstGeom>
          <a:pattFill prst="narHorz">
            <a:fgClr>
              <a:schemeClr val="accent1"/>
            </a:fgClr>
            <a:bgClr>
              <a:schemeClr val="bg1"/>
            </a:bgClr>
          </a:pattFill>
        </p:spPr>
        <p:txBody>
          <a:bodyPr>
            <a:normAutofit/>
          </a:bodyPr>
          <a:lstStyle>
            <a:lvl1pPr algn="ctr">
              <a:defRPr sz="1600"/>
            </a:lvl1pPr>
          </a:lstStyle>
          <a:p>
            <a:endParaRPr lang="en-US"/>
          </a:p>
        </p:txBody>
      </p:sp>
      <p:sp>
        <p:nvSpPr>
          <p:cNvPr id="15" name="Picture Placeholder 13"/>
          <p:cNvSpPr>
            <a:spLocks noGrp="1"/>
          </p:cNvSpPr>
          <p:nvPr>
            <p:ph type="pic" sz="quarter" idx="15"/>
          </p:nvPr>
        </p:nvSpPr>
        <p:spPr>
          <a:xfrm>
            <a:off x="6807200" y="1366520"/>
            <a:ext cx="1940560" cy="1940560"/>
          </a:xfrm>
          <a:prstGeom prst="ellipse">
            <a:avLst/>
          </a:prstGeom>
          <a:pattFill prst="narHorz">
            <a:fgClr>
              <a:schemeClr val="accent1"/>
            </a:fgClr>
            <a:bgClr>
              <a:schemeClr val="bg1"/>
            </a:bgClr>
          </a:pattFill>
        </p:spPr>
        <p:txBody>
          <a:bodyPr>
            <a:normAutofit/>
          </a:bodyPr>
          <a:lstStyle>
            <a:lvl1pPr algn="ctr">
              <a:defRPr sz="1600"/>
            </a:lvl1pPr>
          </a:lstStyle>
          <a:p>
            <a:endParaRPr lang="en-US"/>
          </a:p>
        </p:txBody>
      </p:sp>
      <p:sp>
        <p:nvSpPr>
          <p:cNvPr id="16" name="Picture Placeholder 13"/>
          <p:cNvSpPr>
            <a:spLocks noGrp="1"/>
          </p:cNvSpPr>
          <p:nvPr>
            <p:ph type="pic" sz="quarter" idx="16"/>
          </p:nvPr>
        </p:nvSpPr>
        <p:spPr>
          <a:xfrm>
            <a:off x="6807200" y="3916680"/>
            <a:ext cx="1940560" cy="1940560"/>
          </a:xfrm>
          <a:prstGeom prst="ellipse">
            <a:avLst/>
          </a:prstGeom>
          <a:pattFill prst="narHorz">
            <a:fgClr>
              <a:schemeClr val="accent1"/>
            </a:fgClr>
            <a:bgClr>
              <a:schemeClr val="bg1"/>
            </a:bgClr>
          </a:pattFill>
        </p:spPr>
        <p:txBody>
          <a:bodyPr>
            <a:normAutofit/>
          </a:bodyPr>
          <a:lstStyle>
            <a:lvl1pPr algn="ctr">
              <a:defRPr sz="1600"/>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3" Type="http://schemas.openxmlformats.org/officeDocument/2006/relationships/theme" Target="../theme/theme1.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1CCC9F-644B-4BBC-945B-76CB938A828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E78DF7-3F1E-44A7-8573-42CD489E8F4A}"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image" Target="../media/image7.jpeg"/><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6.png"/><Relationship Id="rId1" Type="http://schemas.openxmlformats.org/officeDocument/2006/relationships/chart" Target="../charts/chart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9" Type="http://schemas.openxmlformats.org/officeDocument/2006/relationships/tags" Target="../tags/tag14.xml"/><Relationship Id="rId8" Type="http://schemas.openxmlformats.org/officeDocument/2006/relationships/tags" Target="../tags/tag13.xml"/><Relationship Id="rId7" Type="http://schemas.openxmlformats.org/officeDocument/2006/relationships/tags" Target="../tags/tag12.xml"/><Relationship Id="rId6" Type="http://schemas.openxmlformats.org/officeDocument/2006/relationships/tags" Target="../tags/tag11.xml"/><Relationship Id="rId5" Type="http://schemas.openxmlformats.org/officeDocument/2006/relationships/tags" Target="../tags/tag10.xml"/><Relationship Id="rId4" Type="http://schemas.openxmlformats.org/officeDocument/2006/relationships/tags" Target="../tags/tag9.xml"/><Relationship Id="rId3" Type="http://schemas.openxmlformats.org/officeDocument/2006/relationships/tags" Target="../tags/tag8.xml"/><Relationship Id="rId2" Type="http://schemas.openxmlformats.org/officeDocument/2006/relationships/tags" Target="../tags/tag7.xml"/><Relationship Id="rId14" Type="http://schemas.openxmlformats.org/officeDocument/2006/relationships/slideLayout" Target="../slideLayouts/slideLayout1.xml"/><Relationship Id="rId13" Type="http://schemas.openxmlformats.org/officeDocument/2006/relationships/image" Target="../media/image6.png"/><Relationship Id="rId12" Type="http://schemas.openxmlformats.org/officeDocument/2006/relationships/tags" Target="../tags/tag17.xml"/><Relationship Id="rId11" Type="http://schemas.openxmlformats.org/officeDocument/2006/relationships/tags" Target="../tags/tag16.xml"/><Relationship Id="rId10" Type="http://schemas.openxmlformats.org/officeDocument/2006/relationships/tags" Target="../tags/tag15.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21.xml"/><Relationship Id="rId3" Type="http://schemas.openxmlformats.org/officeDocument/2006/relationships/image" Target="../media/image4.jpeg"/><Relationship Id="rId2" Type="http://schemas.openxmlformats.org/officeDocument/2006/relationships/image" Target="../media/image8.png"/><Relationship Id="rId1"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3.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
          <p:cNvPicPr>
            <a:picLocks noChangeAspect="1"/>
          </p:cNvPicPr>
          <p:nvPr/>
        </p:nvPicPr>
        <p:blipFill>
          <a:blip r:embed="rId1"/>
          <a:stretch>
            <a:fillRect/>
          </a:stretch>
        </p:blipFill>
        <p:spPr>
          <a:xfrm rot="10800000">
            <a:off x="-635" y="-16510"/>
            <a:ext cx="12221845" cy="6873875"/>
          </a:xfrm>
          <a:prstGeom prst="rect">
            <a:avLst/>
          </a:prstGeom>
        </p:spPr>
      </p:pic>
      <p:sp>
        <p:nvSpPr>
          <p:cNvPr id="11" name="矩形 10"/>
          <p:cNvSpPr/>
          <p:nvPr/>
        </p:nvSpPr>
        <p:spPr>
          <a:xfrm>
            <a:off x="2718223" y="2606364"/>
            <a:ext cx="6506909" cy="1015663"/>
          </a:xfrm>
          <a:prstGeom prst="rect">
            <a:avLst/>
          </a:prstGeom>
        </p:spPr>
        <p:txBody>
          <a:bodyPr wrap="none">
            <a:spAutoFit/>
          </a:bodyPr>
          <a:lstStyle/>
          <a:p>
            <a:r>
              <a:rPr lang="zh-CN" altLang="en-US" sz="6000" b="1" dirty="0">
                <a:solidFill>
                  <a:srgbClr val="281757"/>
                </a:solidFill>
                <a:latin typeface="+mj-ea"/>
                <a:ea typeface="+mj-ea"/>
                <a:cs typeface="+mn-ea"/>
                <a:sym typeface="+mn-lt"/>
              </a:rPr>
              <a:t>几何论文答辩模板</a:t>
            </a:r>
            <a:endParaRPr lang="zh-CN" altLang="en-US" sz="6000" b="1" dirty="0">
              <a:solidFill>
                <a:srgbClr val="281757"/>
              </a:solidFill>
              <a:latin typeface="+mj-ea"/>
              <a:ea typeface="+mj-ea"/>
              <a:cs typeface="+mn-ea"/>
              <a:sym typeface="+mn-lt"/>
            </a:endParaRPr>
          </a:p>
        </p:txBody>
      </p:sp>
      <p:sp>
        <p:nvSpPr>
          <p:cNvPr id="12" name="矩形 11"/>
          <p:cNvSpPr/>
          <p:nvPr/>
        </p:nvSpPr>
        <p:spPr>
          <a:xfrm>
            <a:off x="3689394" y="4319544"/>
            <a:ext cx="4141881" cy="461665"/>
          </a:xfrm>
          <a:prstGeom prst="rect">
            <a:avLst/>
          </a:prstGeom>
          <a:ln>
            <a:noFill/>
          </a:ln>
        </p:spPr>
        <p:txBody>
          <a:bodyPr wrap="square">
            <a:spAutoFit/>
          </a:bodyPr>
          <a:lstStyle/>
          <a:p>
            <a:pPr algn="ctr"/>
            <a:r>
              <a:rPr lang="en-US" altLang="zh-CN" sz="2400" b="1" dirty="0">
                <a:solidFill>
                  <a:srgbClr val="281757"/>
                </a:solidFill>
                <a:latin typeface="+mj-ea"/>
                <a:ea typeface="+mj-ea"/>
                <a:cs typeface="+mn-ea"/>
                <a:sym typeface="+mn-lt"/>
              </a:rPr>
              <a:t>XX</a:t>
            </a:r>
            <a:r>
              <a:rPr lang="zh-CN" altLang="en-US" sz="2400" b="1" dirty="0">
                <a:solidFill>
                  <a:srgbClr val="281757"/>
                </a:solidFill>
                <a:latin typeface="+mj-ea"/>
                <a:ea typeface="+mj-ea"/>
                <a:cs typeface="+mn-ea"/>
                <a:sym typeface="+mn-lt"/>
              </a:rPr>
              <a:t>学院</a:t>
            </a:r>
            <a:r>
              <a:rPr lang="en-US" altLang="zh-CN" sz="2400" b="1" dirty="0">
                <a:solidFill>
                  <a:srgbClr val="281757"/>
                </a:solidFill>
                <a:latin typeface="+mj-ea"/>
                <a:ea typeface="+mj-ea"/>
                <a:cs typeface="+mn-ea"/>
                <a:sym typeface="+mn-lt"/>
              </a:rPr>
              <a:t>XXX</a:t>
            </a:r>
            <a:r>
              <a:rPr lang="zh-CN" altLang="en-US" sz="2400" b="1" dirty="0">
                <a:solidFill>
                  <a:srgbClr val="281757"/>
                </a:solidFill>
                <a:latin typeface="+mj-ea"/>
                <a:ea typeface="+mj-ea"/>
                <a:cs typeface="+mn-ea"/>
                <a:sym typeface="+mn-lt"/>
              </a:rPr>
              <a:t>系</a:t>
            </a:r>
            <a:r>
              <a:rPr lang="en-US" altLang="zh-CN" sz="2400" b="1" dirty="0">
                <a:solidFill>
                  <a:srgbClr val="281757"/>
                </a:solidFill>
                <a:latin typeface="+mj-ea"/>
                <a:ea typeface="+mj-ea"/>
                <a:cs typeface="+mn-ea"/>
                <a:sym typeface="+mn-lt"/>
              </a:rPr>
              <a:t>20XX</a:t>
            </a:r>
            <a:r>
              <a:rPr lang="zh-CN" altLang="en-US" sz="2400" b="1" dirty="0">
                <a:solidFill>
                  <a:srgbClr val="281757"/>
                </a:solidFill>
                <a:latin typeface="+mj-ea"/>
                <a:ea typeface="+mj-ea"/>
                <a:cs typeface="+mn-ea"/>
                <a:sym typeface="+mn-lt"/>
              </a:rPr>
              <a:t>级</a:t>
            </a:r>
            <a:r>
              <a:rPr lang="en-US" altLang="zh-CN" sz="2400" b="1" dirty="0">
                <a:solidFill>
                  <a:srgbClr val="281757"/>
                </a:solidFill>
                <a:latin typeface="+mj-ea"/>
                <a:ea typeface="+mj-ea"/>
                <a:cs typeface="+mn-ea"/>
                <a:sym typeface="+mn-lt"/>
              </a:rPr>
              <a:t>100</a:t>
            </a:r>
            <a:r>
              <a:rPr lang="zh-CN" altLang="en-US" sz="2400" b="1" dirty="0">
                <a:solidFill>
                  <a:srgbClr val="281757"/>
                </a:solidFill>
                <a:latin typeface="+mj-ea"/>
                <a:ea typeface="+mj-ea"/>
                <a:cs typeface="+mn-ea"/>
                <a:sym typeface="+mn-lt"/>
              </a:rPr>
              <a:t>班</a:t>
            </a:r>
            <a:endParaRPr lang="zh-CN" altLang="en-US" sz="2400" b="1" dirty="0">
              <a:solidFill>
                <a:srgbClr val="281757"/>
              </a:solidFill>
              <a:latin typeface="+mj-ea"/>
              <a:ea typeface="+mj-ea"/>
              <a:cs typeface="+mn-ea"/>
              <a:sym typeface="+mn-lt"/>
            </a:endParaRPr>
          </a:p>
        </p:txBody>
      </p:sp>
      <p:grpSp>
        <p:nvGrpSpPr>
          <p:cNvPr id="14" name="组合 13"/>
          <p:cNvGrpSpPr/>
          <p:nvPr/>
        </p:nvGrpSpPr>
        <p:grpSpPr>
          <a:xfrm>
            <a:off x="4727824" y="4929824"/>
            <a:ext cx="2065020" cy="306705"/>
            <a:chOff x="4709160" y="4633674"/>
            <a:chExt cx="2065020" cy="306705"/>
          </a:xfrm>
        </p:grpSpPr>
        <p:sp>
          <p:nvSpPr>
            <p:cNvPr id="15" name="圆角矩形 14"/>
            <p:cNvSpPr/>
            <p:nvPr/>
          </p:nvSpPr>
          <p:spPr>
            <a:xfrm>
              <a:off x="4709160" y="4639029"/>
              <a:ext cx="2065020" cy="297067"/>
            </a:xfrm>
            <a:prstGeom prst="roundRect">
              <a:avLst>
                <a:gd name="adj" fmla="val 50000"/>
              </a:avLst>
            </a:prstGeom>
            <a:solidFill>
              <a:srgbClr val="E270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993327" y="4633674"/>
              <a:ext cx="1496695" cy="306705"/>
            </a:xfrm>
            <a:prstGeom prst="rect">
              <a:avLst/>
            </a:prstGeom>
          </p:spPr>
          <p:txBody>
            <a:bodyPr wrap="none">
              <a:spAutoFit/>
            </a:bodyPr>
            <a:lstStyle/>
            <a:p>
              <a:pPr algn="ctr"/>
              <a:r>
                <a:rPr lang="zh-CN" altLang="en-US" sz="1400" dirty="0">
                  <a:solidFill>
                    <a:schemeClr val="bg1"/>
                  </a:solidFill>
                  <a:cs typeface="+mn-ea"/>
                  <a:sym typeface="+mn-lt"/>
                </a:rPr>
                <a:t>答辩人：</a:t>
              </a:r>
              <a:r>
                <a:rPr lang="en-US" altLang="zh-CN" sz="1400" dirty="0">
                  <a:solidFill>
                    <a:schemeClr val="bg1"/>
                  </a:solidFill>
                  <a:cs typeface="+mn-ea"/>
                  <a:sym typeface="+mn-lt"/>
                </a:rPr>
                <a:t>PPT</a:t>
              </a:r>
              <a:r>
                <a:rPr lang="en-US" altLang="zh-CN" sz="1400" dirty="0">
                  <a:solidFill>
                    <a:schemeClr val="bg1"/>
                  </a:solidFill>
                  <a:cs typeface="+mn-ea"/>
                  <a:sym typeface="+mn-lt"/>
                </a:rPr>
                <a:t>CN</a:t>
              </a:r>
              <a:endParaRPr lang="en-US" altLang="zh-CN" sz="1400" dirty="0">
                <a:solidFill>
                  <a:schemeClr val="bg1"/>
                </a:solidFill>
                <a:cs typeface="+mn-ea"/>
                <a:sym typeface="+mn-lt"/>
              </a:endParaRPr>
            </a:p>
          </p:txBody>
        </p:sp>
      </p:grpSp>
      <p:sp>
        <p:nvSpPr>
          <p:cNvPr id="18" name="矩形 17"/>
          <p:cNvSpPr/>
          <p:nvPr/>
        </p:nvSpPr>
        <p:spPr>
          <a:xfrm>
            <a:off x="2242197" y="3622224"/>
            <a:ext cx="7221469" cy="585610"/>
          </a:xfrm>
          <a:prstGeom prst="rect">
            <a:avLst/>
          </a:prstGeom>
        </p:spPr>
        <p:txBody>
          <a:bodyPr wrap="square">
            <a:spAutoFit/>
          </a:bodyPr>
          <a:lstStyle/>
          <a:p>
            <a:pPr algn="ctr">
              <a:lnSpc>
                <a:spcPct val="120000"/>
              </a:lnSpc>
            </a:pPr>
            <a:r>
              <a:rPr lang="en-US" altLang="zh-CN" sz="1400" dirty="0">
                <a:solidFill>
                  <a:schemeClr val="tx1">
                    <a:lumMod val="50000"/>
                    <a:lumOff val="50000"/>
                  </a:schemeClr>
                </a:solidFill>
              </a:rPr>
              <a:t>Click here to add the text, the text is the extraction of your thought, please try to explain the point of view as succinctly as possible.</a:t>
            </a:r>
            <a:endParaRPr lang="en-US" altLang="zh-CN" sz="1400" dirty="0">
              <a:solidFill>
                <a:schemeClr val="tx1">
                  <a:lumMod val="50000"/>
                  <a:lumOff val="50000"/>
                </a:schemeClr>
              </a:solidFill>
            </a:endParaRPr>
          </a:p>
        </p:txBody>
      </p:sp>
      <p:grpSp>
        <p:nvGrpSpPr>
          <p:cNvPr id="20" name="组合 19"/>
          <p:cNvGrpSpPr/>
          <p:nvPr/>
        </p:nvGrpSpPr>
        <p:grpSpPr>
          <a:xfrm>
            <a:off x="4533677" y="1523185"/>
            <a:ext cx="2709853" cy="885382"/>
            <a:chOff x="4448432" y="1617859"/>
            <a:chExt cx="2709853" cy="885382"/>
          </a:xfrm>
        </p:grpSpPr>
        <p:sp>
          <p:nvSpPr>
            <p:cNvPr id="25" name="KSO_Shape"/>
            <p:cNvSpPr/>
            <p:nvPr/>
          </p:nvSpPr>
          <p:spPr bwMode="auto">
            <a:xfrm>
              <a:off x="5039614" y="1617859"/>
              <a:ext cx="1455106" cy="885382"/>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87FF8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zh-CN" altLang="en-US" sz="1300" b="1">
                <a:latin typeface="+mn-ea"/>
              </a:endParaRPr>
            </a:p>
          </p:txBody>
        </p:sp>
        <p:sp>
          <p:nvSpPr>
            <p:cNvPr id="26" name="矩形 25"/>
            <p:cNvSpPr/>
            <p:nvPr/>
          </p:nvSpPr>
          <p:spPr>
            <a:xfrm>
              <a:off x="4448432" y="2329249"/>
              <a:ext cx="730882" cy="45719"/>
            </a:xfrm>
            <a:prstGeom prst="rect">
              <a:avLst/>
            </a:prstGeom>
            <a:solidFill>
              <a:srgbClr val="E270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427403" y="2329249"/>
              <a:ext cx="730882" cy="45719"/>
            </a:xfrm>
            <a:prstGeom prst="rect">
              <a:avLst/>
            </a:prstGeom>
            <a:solidFill>
              <a:srgbClr val="E270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3"/>
          <p:cNvPicPr>
            <a:picLocks noChangeAspect="1"/>
          </p:cNvPicPr>
          <p:nvPr/>
        </p:nvPicPr>
        <p:blipFill>
          <a:blip r:embed="rId1"/>
          <a:srcRect r="34006"/>
          <a:stretch>
            <a:fillRect/>
          </a:stretch>
        </p:blipFill>
        <p:spPr>
          <a:xfrm rot="16200000">
            <a:off x="4883150" y="-450850"/>
            <a:ext cx="6851650" cy="7766050"/>
          </a:xfrm>
          <a:prstGeom prst="rect">
            <a:avLst/>
          </a:prstGeom>
        </p:spPr>
      </p:pic>
      <p:sp>
        <p:nvSpPr>
          <p:cNvPr id="12" name="文本框 11"/>
          <p:cNvSpPr txBox="1"/>
          <p:nvPr/>
        </p:nvSpPr>
        <p:spPr>
          <a:xfrm>
            <a:off x="1805123" y="3071056"/>
            <a:ext cx="3065176" cy="645160"/>
          </a:xfrm>
          <a:prstGeom prst="rect">
            <a:avLst/>
          </a:prstGeom>
          <a:noFill/>
        </p:spPr>
        <p:txBody>
          <a:bodyPr wrap="square" rtlCol="0">
            <a:spAutoFit/>
          </a:bodyPr>
          <a:lstStyle/>
          <a:p>
            <a:r>
              <a:rPr lang="zh-CN" altLang="en-US" sz="2400" dirty="0">
                <a:solidFill>
                  <a:schemeClr val="tx1">
                    <a:lumMod val="65000"/>
                    <a:lumOff val="35000"/>
                  </a:schemeClr>
                </a:solidFill>
                <a:latin typeface="+mj-ea"/>
                <a:ea typeface="+mj-ea"/>
                <a:sym typeface="+mn-ea"/>
              </a:rPr>
              <a:t>输入标题内容</a:t>
            </a:r>
            <a:endParaRPr lang="zh-CN" altLang="en-US" sz="2400" dirty="0">
              <a:solidFill>
                <a:schemeClr val="tx1">
                  <a:lumMod val="65000"/>
                  <a:lumOff val="35000"/>
                </a:schemeClr>
              </a:solidFill>
              <a:latin typeface="+mj-ea"/>
              <a:ea typeface="+mj-ea"/>
            </a:endParaRPr>
          </a:p>
          <a:p>
            <a:r>
              <a:rPr lang="en-US" altLang="zh-CN" sz="1200" dirty="0">
                <a:solidFill>
                  <a:schemeClr val="tx1">
                    <a:lumMod val="65000"/>
                    <a:lumOff val="35000"/>
                  </a:schemeClr>
                </a:solidFill>
                <a:latin typeface="+mj-ea"/>
                <a:ea typeface="+mj-ea"/>
              </a:rPr>
              <a:t>Research Methods And Ideas</a:t>
            </a:r>
            <a:endParaRPr lang="zh-CN" altLang="en-US" sz="1200" dirty="0">
              <a:solidFill>
                <a:schemeClr val="tx1">
                  <a:lumMod val="65000"/>
                  <a:lumOff val="35000"/>
                </a:schemeClr>
              </a:solidFill>
              <a:latin typeface="+mj-ea"/>
              <a:ea typeface="+mj-ea"/>
            </a:endParaRPr>
          </a:p>
        </p:txBody>
      </p:sp>
      <p:sp>
        <p:nvSpPr>
          <p:cNvPr id="13" name="文本框 10"/>
          <p:cNvSpPr txBox="1"/>
          <p:nvPr/>
        </p:nvSpPr>
        <p:spPr>
          <a:xfrm>
            <a:off x="1805123" y="4884444"/>
            <a:ext cx="3073401" cy="645160"/>
          </a:xfrm>
          <a:prstGeom prst="rect">
            <a:avLst/>
          </a:prstGeom>
          <a:noFill/>
        </p:spPr>
        <p:txBody>
          <a:bodyPr wrap="square" rtlCol="0">
            <a:spAutoFit/>
          </a:bodyPr>
          <a:lstStyle/>
          <a:p>
            <a:r>
              <a:rPr lang="zh-CN" altLang="en-US" sz="2400" dirty="0">
                <a:solidFill>
                  <a:schemeClr val="tx1">
                    <a:lumMod val="65000"/>
                    <a:lumOff val="35000"/>
                  </a:schemeClr>
                </a:solidFill>
                <a:latin typeface="+mj-ea"/>
                <a:ea typeface="+mj-ea"/>
                <a:sym typeface="+mn-ea"/>
              </a:rPr>
              <a:t>输入标题内容</a:t>
            </a:r>
            <a:endParaRPr lang="zh-CN" altLang="en-US" sz="2400" dirty="0">
              <a:solidFill>
                <a:schemeClr val="tx1">
                  <a:lumMod val="65000"/>
                  <a:lumOff val="35000"/>
                </a:schemeClr>
              </a:solidFill>
              <a:latin typeface="+mj-ea"/>
              <a:ea typeface="+mj-ea"/>
            </a:endParaRPr>
          </a:p>
          <a:p>
            <a:r>
              <a:rPr lang="en-US" altLang="zh-CN" sz="1200" dirty="0">
                <a:solidFill>
                  <a:schemeClr val="tx1">
                    <a:lumMod val="65000"/>
                    <a:lumOff val="35000"/>
                  </a:schemeClr>
                </a:solidFill>
                <a:latin typeface="+mj-ea"/>
                <a:ea typeface="+mj-ea"/>
                <a:sym typeface="+mn-ea"/>
              </a:rPr>
              <a:t>Research Results And Applications</a:t>
            </a:r>
            <a:endParaRPr lang="zh-CN" altLang="en-US" sz="1200" dirty="0">
              <a:solidFill>
                <a:schemeClr val="tx1">
                  <a:lumMod val="65000"/>
                  <a:lumOff val="35000"/>
                </a:schemeClr>
              </a:solidFill>
              <a:latin typeface="+mj-ea"/>
              <a:ea typeface="+mj-ea"/>
              <a:sym typeface="+mn-ea"/>
            </a:endParaRPr>
          </a:p>
        </p:txBody>
      </p:sp>
      <p:sp>
        <p:nvSpPr>
          <p:cNvPr id="14" name="文本框 10"/>
          <p:cNvSpPr txBox="1"/>
          <p:nvPr/>
        </p:nvSpPr>
        <p:spPr>
          <a:xfrm>
            <a:off x="1805123" y="3977750"/>
            <a:ext cx="3857656" cy="645160"/>
          </a:xfrm>
          <a:prstGeom prst="rect">
            <a:avLst/>
          </a:prstGeom>
          <a:noFill/>
        </p:spPr>
        <p:txBody>
          <a:bodyPr wrap="square" rtlCol="0">
            <a:spAutoFit/>
          </a:bodyPr>
          <a:lstStyle/>
          <a:p>
            <a:r>
              <a:rPr lang="zh-CN" altLang="en-US" sz="2400" dirty="0">
                <a:solidFill>
                  <a:schemeClr val="tx1">
                    <a:lumMod val="65000"/>
                    <a:lumOff val="35000"/>
                  </a:schemeClr>
                </a:solidFill>
                <a:latin typeface="+mj-ea"/>
                <a:ea typeface="+mj-ea"/>
                <a:sym typeface="+mn-ea"/>
              </a:rPr>
              <a:t>输入标题内容</a:t>
            </a:r>
            <a:endParaRPr lang="zh-CN" altLang="en-US" sz="2400" dirty="0">
              <a:solidFill>
                <a:schemeClr val="tx1">
                  <a:lumMod val="65000"/>
                  <a:lumOff val="35000"/>
                </a:schemeClr>
              </a:solidFill>
              <a:latin typeface="+mj-ea"/>
              <a:ea typeface="+mj-ea"/>
            </a:endParaRPr>
          </a:p>
          <a:p>
            <a:r>
              <a:rPr lang="en-US" altLang="zh-CN" sz="1200" dirty="0">
                <a:solidFill>
                  <a:schemeClr val="tx1">
                    <a:lumMod val="65000"/>
                    <a:lumOff val="35000"/>
                  </a:schemeClr>
                </a:solidFill>
                <a:latin typeface="+mj-ea"/>
                <a:ea typeface="+mj-ea"/>
                <a:sym typeface="+mn-ea"/>
              </a:rPr>
              <a:t>Key Technologies And Experimental Difficulties</a:t>
            </a:r>
            <a:endParaRPr lang="zh-CN" altLang="en-US" sz="1200" dirty="0">
              <a:solidFill>
                <a:schemeClr val="tx1">
                  <a:lumMod val="65000"/>
                  <a:lumOff val="35000"/>
                </a:schemeClr>
              </a:solidFill>
              <a:latin typeface="+mj-ea"/>
              <a:ea typeface="+mj-ea"/>
              <a:sym typeface="+mn-ea"/>
            </a:endParaRPr>
          </a:p>
        </p:txBody>
      </p:sp>
      <p:sp>
        <p:nvSpPr>
          <p:cNvPr id="16" name="文本框 15"/>
          <p:cNvSpPr txBox="1"/>
          <p:nvPr/>
        </p:nvSpPr>
        <p:spPr>
          <a:xfrm>
            <a:off x="1805123" y="2164362"/>
            <a:ext cx="3065176" cy="645160"/>
          </a:xfrm>
          <a:prstGeom prst="rect">
            <a:avLst/>
          </a:prstGeom>
          <a:noFill/>
        </p:spPr>
        <p:txBody>
          <a:bodyPr wrap="square" rtlCol="0">
            <a:spAutoFit/>
          </a:bodyPr>
          <a:lstStyle/>
          <a:p>
            <a:r>
              <a:rPr lang="zh-CN" altLang="en-US" sz="2400" dirty="0">
                <a:solidFill>
                  <a:schemeClr val="tx1">
                    <a:lumMod val="65000"/>
                    <a:lumOff val="35000"/>
                  </a:schemeClr>
                </a:solidFill>
                <a:latin typeface="+mj-ea"/>
                <a:ea typeface="+mj-ea"/>
              </a:rPr>
              <a:t>输入标题内容</a:t>
            </a:r>
            <a:endParaRPr lang="zh-CN" altLang="en-US" sz="2400" dirty="0">
              <a:solidFill>
                <a:schemeClr val="tx1">
                  <a:lumMod val="65000"/>
                  <a:lumOff val="35000"/>
                </a:schemeClr>
              </a:solidFill>
              <a:latin typeface="+mj-ea"/>
              <a:ea typeface="+mj-ea"/>
            </a:endParaRPr>
          </a:p>
          <a:p>
            <a:r>
              <a:rPr lang="en-US" altLang="zh-CN" sz="1200" dirty="0">
                <a:solidFill>
                  <a:schemeClr val="tx1">
                    <a:lumMod val="65000"/>
                    <a:lumOff val="35000"/>
                  </a:schemeClr>
                </a:solidFill>
                <a:latin typeface="+mj-ea"/>
                <a:ea typeface="+mj-ea"/>
              </a:rPr>
              <a:t>Introduction</a:t>
            </a:r>
            <a:endParaRPr lang="zh-CN" altLang="en-US" sz="1200" dirty="0">
              <a:solidFill>
                <a:schemeClr val="tx1">
                  <a:lumMod val="65000"/>
                  <a:lumOff val="35000"/>
                </a:schemeClr>
              </a:solidFill>
              <a:latin typeface="+mj-ea"/>
              <a:ea typeface="+mj-ea"/>
            </a:endParaRPr>
          </a:p>
        </p:txBody>
      </p:sp>
      <p:sp>
        <p:nvSpPr>
          <p:cNvPr id="3" name="椭圆 2"/>
          <p:cNvSpPr/>
          <p:nvPr/>
        </p:nvSpPr>
        <p:spPr>
          <a:xfrm>
            <a:off x="1143213" y="2230075"/>
            <a:ext cx="514904" cy="514904"/>
          </a:xfrm>
          <a:prstGeom prst="ellipse">
            <a:avLst/>
          </a:prstGeom>
          <a:solidFill>
            <a:srgbClr val="2817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t>1</a:t>
            </a:r>
            <a:endParaRPr lang="zh-CN" altLang="en-US" sz="2800" dirty="0"/>
          </a:p>
        </p:txBody>
      </p:sp>
      <p:sp>
        <p:nvSpPr>
          <p:cNvPr id="18" name="椭圆 17"/>
          <p:cNvSpPr/>
          <p:nvPr/>
        </p:nvSpPr>
        <p:spPr>
          <a:xfrm>
            <a:off x="1143213" y="3136769"/>
            <a:ext cx="514904" cy="514904"/>
          </a:xfrm>
          <a:prstGeom prst="ellipse">
            <a:avLst/>
          </a:prstGeom>
          <a:solidFill>
            <a:srgbClr val="2817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t>2</a:t>
            </a:r>
            <a:endParaRPr lang="zh-CN" altLang="en-US" sz="2800" dirty="0"/>
          </a:p>
        </p:txBody>
      </p:sp>
      <p:sp>
        <p:nvSpPr>
          <p:cNvPr id="19" name="椭圆 18"/>
          <p:cNvSpPr/>
          <p:nvPr/>
        </p:nvSpPr>
        <p:spPr>
          <a:xfrm>
            <a:off x="1143213" y="4043463"/>
            <a:ext cx="514904" cy="514904"/>
          </a:xfrm>
          <a:prstGeom prst="ellipse">
            <a:avLst/>
          </a:prstGeom>
          <a:solidFill>
            <a:srgbClr val="2817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t>3</a:t>
            </a:r>
            <a:endParaRPr lang="zh-CN" altLang="en-US" sz="2800" dirty="0"/>
          </a:p>
        </p:txBody>
      </p:sp>
      <p:sp>
        <p:nvSpPr>
          <p:cNvPr id="20" name="椭圆 19"/>
          <p:cNvSpPr/>
          <p:nvPr/>
        </p:nvSpPr>
        <p:spPr>
          <a:xfrm>
            <a:off x="1143213" y="4950157"/>
            <a:ext cx="514904" cy="514904"/>
          </a:xfrm>
          <a:prstGeom prst="ellipse">
            <a:avLst/>
          </a:prstGeom>
          <a:solidFill>
            <a:srgbClr val="2817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t>4</a:t>
            </a:r>
            <a:endParaRPr lang="zh-CN" altLang="en-US" sz="2800" dirty="0"/>
          </a:p>
        </p:txBody>
      </p:sp>
      <p:sp>
        <p:nvSpPr>
          <p:cNvPr id="25" name="矩形 24"/>
          <p:cNvSpPr/>
          <p:nvPr/>
        </p:nvSpPr>
        <p:spPr>
          <a:xfrm>
            <a:off x="0" y="377373"/>
            <a:ext cx="5740400" cy="756572"/>
          </a:xfrm>
          <a:prstGeom prst="rect">
            <a:avLst/>
          </a:prstGeom>
          <a:solidFill>
            <a:srgbClr val="87FF8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442508" y="401716"/>
            <a:ext cx="2236345" cy="707886"/>
          </a:xfrm>
          <a:prstGeom prst="rect">
            <a:avLst/>
          </a:prstGeom>
          <a:noFill/>
        </p:spPr>
        <p:txBody>
          <a:bodyPr vert="horz" wrap="square" rtlCol="0">
            <a:spAutoFit/>
          </a:bodyPr>
          <a:lstStyle/>
          <a:p>
            <a:r>
              <a:rPr lang="zh-CN" altLang="en-US" sz="4000" b="1" dirty="0">
                <a:solidFill>
                  <a:schemeClr val="bg1"/>
                </a:solidFill>
                <a:latin typeface="+mj-ea"/>
                <a:ea typeface="+mj-ea"/>
              </a:rPr>
              <a:t>目录大纲</a:t>
            </a:r>
            <a:endParaRPr lang="zh-CN" altLang="en-US" sz="4000" b="1" dirty="0">
              <a:solidFill>
                <a:schemeClr val="bg1"/>
              </a:solidFill>
              <a:latin typeface="+mj-ea"/>
              <a:ea typeface="+mj-ea"/>
            </a:endParaRPr>
          </a:p>
        </p:txBody>
      </p:sp>
      <p:sp>
        <p:nvSpPr>
          <p:cNvPr id="22" name="文本框 21"/>
          <p:cNvSpPr txBox="1"/>
          <p:nvPr/>
        </p:nvSpPr>
        <p:spPr>
          <a:xfrm>
            <a:off x="2830831" y="525827"/>
            <a:ext cx="1826894" cy="461665"/>
          </a:xfrm>
          <a:prstGeom prst="rect">
            <a:avLst/>
          </a:prstGeom>
          <a:noFill/>
        </p:spPr>
        <p:txBody>
          <a:bodyPr vert="horz" wrap="square" rtlCol="0">
            <a:spAutoFit/>
          </a:bodyPr>
          <a:lstStyle/>
          <a:p>
            <a:r>
              <a:rPr lang="en-US" altLang="zh-CN" sz="2400" b="1" dirty="0">
                <a:solidFill>
                  <a:schemeClr val="bg1"/>
                </a:solidFill>
                <a:latin typeface="+mj-ea"/>
                <a:ea typeface="+mj-ea"/>
              </a:rPr>
              <a:t>CONTENTS</a:t>
            </a:r>
            <a:endParaRPr lang="en-US" altLang="zh-CN" sz="2400" b="1" dirty="0">
              <a:solidFill>
                <a:schemeClr val="bg1"/>
              </a:solidFill>
              <a:latin typeface="+mj-ea"/>
              <a:ea typeface="+mj-ea"/>
            </a:endParaRP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3"/>
          <p:cNvPicPr>
            <a:picLocks noChangeAspect="1"/>
          </p:cNvPicPr>
          <p:nvPr/>
        </p:nvPicPr>
        <p:blipFill>
          <a:blip r:embed="rId1"/>
          <a:srcRect b="24530"/>
          <a:stretch>
            <a:fillRect/>
          </a:stretch>
        </p:blipFill>
        <p:spPr>
          <a:xfrm>
            <a:off x="0" y="-12700"/>
            <a:ext cx="12192635" cy="6882765"/>
          </a:xfrm>
          <a:prstGeom prst="rect">
            <a:avLst/>
          </a:prstGeom>
        </p:spPr>
      </p:pic>
      <p:sp>
        <p:nvSpPr>
          <p:cNvPr id="6" name="椭圆 5"/>
          <p:cNvSpPr/>
          <p:nvPr/>
        </p:nvSpPr>
        <p:spPr>
          <a:xfrm>
            <a:off x="3044284" y="1282793"/>
            <a:ext cx="4747801" cy="4747801"/>
          </a:xfrm>
          <a:prstGeom prst="ellipse">
            <a:avLst/>
          </a:prstGeom>
          <a:solidFill>
            <a:srgbClr val="87FF84"/>
          </a:solidFill>
          <a:ln w="38100">
            <a:solidFill>
              <a:srgbClr val="2817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5" name="组合 4"/>
          <p:cNvGrpSpPr/>
          <p:nvPr/>
        </p:nvGrpSpPr>
        <p:grpSpPr>
          <a:xfrm>
            <a:off x="3422109" y="1282793"/>
            <a:ext cx="4747801" cy="4747801"/>
            <a:chOff x="5366" y="1998"/>
            <a:chExt cx="7477" cy="7477"/>
          </a:xfrm>
        </p:grpSpPr>
        <p:sp>
          <p:nvSpPr>
            <p:cNvPr id="22" name="椭圆 21"/>
            <p:cNvSpPr/>
            <p:nvPr/>
          </p:nvSpPr>
          <p:spPr>
            <a:xfrm>
              <a:off x="5366" y="1998"/>
              <a:ext cx="7477" cy="7477"/>
            </a:xfrm>
            <a:prstGeom prst="ellipse">
              <a:avLst/>
            </a:prstGeom>
            <a:solidFill>
              <a:schemeClr val="bg1"/>
            </a:solidFill>
            <a:ln w="38100">
              <a:solidFill>
                <a:srgbClr val="2817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10"/>
            <p:cNvSpPr txBox="1"/>
            <p:nvPr/>
          </p:nvSpPr>
          <p:spPr>
            <a:xfrm>
              <a:off x="7078" y="5161"/>
              <a:ext cx="3666" cy="1501"/>
            </a:xfrm>
            <a:prstGeom prst="rect">
              <a:avLst/>
            </a:prstGeom>
            <a:noFill/>
          </p:spPr>
          <p:txBody>
            <a:bodyPr wrap="square" rtlCol="0">
              <a:spAutoFit/>
            </a:bodyPr>
            <a:lstStyle/>
            <a:p>
              <a:pPr algn="ctr"/>
              <a:r>
                <a:rPr lang="zh-CN" altLang="en-US" sz="4000" b="1" dirty="0" err="1">
                  <a:solidFill>
                    <a:srgbClr val="E270AB"/>
                  </a:solidFill>
                  <a:latin typeface="+mj-ea"/>
                </a:rPr>
                <a:t>输入标题</a:t>
              </a:r>
              <a:endParaRPr lang="zh-CN" altLang="en-US" sz="4000" b="1" dirty="0" err="1">
                <a:solidFill>
                  <a:srgbClr val="E270AB"/>
                </a:solidFill>
                <a:latin typeface="+mj-ea"/>
              </a:endParaRPr>
            </a:p>
            <a:p>
              <a:pPr algn="ctr"/>
              <a:r>
                <a:rPr lang="en-US" altLang="zh-CN" sz="1600" b="1" dirty="0" err="1">
                  <a:solidFill>
                    <a:srgbClr val="E270AB"/>
                  </a:solidFill>
                  <a:latin typeface="+mj-ea"/>
                </a:rPr>
                <a:t>ntroduction</a:t>
              </a:r>
              <a:endParaRPr lang="en-US" altLang="zh-CN" sz="1600" b="1" dirty="0">
                <a:solidFill>
                  <a:srgbClr val="E270AB"/>
                </a:solidFill>
                <a:latin typeface="+mj-ea"/>
              </a:endParaRPr>
            </a:p>
          </p:txBody>
        </p:sp>
        <p:sp>
          <p:nvSpPr>
            <p:cNvPr id="11" name="文本框 36"/>
            <p:cNvSpPr txBox="1"/>
            <p:nvPr/>
          </p:nvSpPr>
          <p:spPr>
            <a:xfrm>
              <a:off x="6577" y="7259"/>
              <a:ext cx="5164" cy="1503"/>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400" dirty="0">
                  <a:solidFill>
                    <a:schemeClr val="tx1">
                      <a:lumMod val="50000"/>
                      <a:lumOff val="50000"/>
                    </a:schemeClr>
                  </a:solidFill>
                  <a:cs typeface="Clear Sans Light" panose="020B0303030202020304" pitchFamily="34" charset="0"/>
                </a:rPr>
                <a:t>Click here to add the text, the text is the extraction of your thought, please try to explain the point of view as succinctly as possible.</a:t>
              </a:r>
              <a:endParaRPr lang="en-US" altLang="zh-CN" sz="1400" dirty="0">
                <a:solidFill>
                  <a:schemeClr val="tx1">
                    <a:lumMod val="50000"/>
                    <a:lumOff val="50000"/>
                  </a:schemeClr>
                </a:solidFill>
                <a:cs typeface="Clear Sans Light" panose="020B0303030202020304" pitchFamily="34" charset="0"/>
              </a:endParaRPr>
            </a:p>
          </p:txBody>
        </p:sp>
        <p:grpSp>
          <p:nvGrpSpPr>
            <p:cNvPr id="12" name="组合 11"/>
            <p:cNvGrpSpPr/>
            <p:nvPr/>
          </p:nvGrpSpPr>
          <p:grpSpPr>
            <a:xfrm>
              <a:off x="7272" y="2424"/>
              <a:ext cx="3278" cy="2387"/>
              <a:chOff x="5373765" y="698153"/>
              <a:chExt cx="2081467" cy="1516059"/>
            </a:xfrm>
          </p:grpSpPr>
          <p:sp>
            <p:nvSpPr>
              <p:cNvPr id="13" name="矩形 12"/>
              <p:cNvSpPr/>
              <p:nvPr/>
            </p:nvSpPr>
            <p:spPr>
              <a:xfrm>
                <a:off x="6160127" y="1117164"/>
                <a:ext cx="618155" cy="618155"/>
              </a:xfrm>
              <a:prstGeom prst="rect">
                <a:avLst/>
              </a:prstGeom>
              <a:solidFill>
                <a:srgbClr val="F3E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5373765" y="698153"/>
                <a:ext cx="2081467" cy="1516059"/>
                <a:chOff x="2959738" y="2336044"/>
                <a:chExt cx="2081467" cy="1516059"/>
              </a:xfrm>
            </p:grpSpPr>
            <p:cxnSp>
              <p:nvCxnSpPr>
                <p:cNvPr id="15" name="直接连接符 14"/>
                <p:cNvCxnSpPr/>
                <p:nvPr/>
              </p:nvCxnSpPr>
              <p:spPr>
                <a:xfrm flipH="1">
                  <a:off x="4348480" y="2336044"/>
                  <a:ext cx="232064" cy="359813"/>
                </a:xfrm>
                <a:prstGeom prst="line">
                  <a:avLst/>
                </a:prstGeom>
                <a:ln w="38100">
                  <a:solidFill>
                    <a:srgbClr val="281757"/>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3630068" y="3492290"/>
                  <a:ext cx="232064" cy="359813"/>
                </a:xfrm>
                <a:prstGeom prst="line">
                  <a:avLst/>
                </a:prstGeom>
                <a:ln w="38100">
                  <a:solidFill>
                    <a:srgbClr val="281757"/>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959738" y="2784404"/>
                  <a:ext cx="2081467" cy="707886"/>
                </a:xfrm>
                <a:prstGeom prst="rect">
                  <a:avLst/>
                </a:prstGeom>
              </p:spPr>
              <p:txBody>
                <a:bodyPr wrap="none">
                  <a:spAutoFit/>
                </a:bodyPr>
                <a:lstStyle/>
                <a:p>
                  <a:pPr algn="ctr"/>
                  <a:r>
                    <a:rPr lang="en-US" altLang="zh-CN" sz="4000">
                      <a:solidFill>
                        <a:schemeClr val="tx1">
                          <a:lumMod val="75000"/>
                          <a:lumOff val="25000"/>
                        </a:schemeClr>
                      </a:solidFill>
                      <a:latin typeface="+mn-ea"/>
                      <a:sym typeface="+mn-ea"/>
                    </a:rPr>
                    <a:t>PART 01</a:t>
                  </a:r>
                  <a:endParaRPr lang="zh-CN" altLang="en-US" sz="4000" dirty="0">
                    <a:solidFill>
                      <a:schemeClr val="tx1">
                        <a:lumMod val="75000"/>
                        <a:lumOff val="25000"/>
                      </a:schemeClr>
                    </a:solidFill>
                    <a:latin typeface="+mn-ea"/>
                    <a:sym typeface="+mn-ea"/>
                  </a:endParaRPr>
                </a:p>
              </p:txBody>
            </p:sp>
          </p:grpSp>
        </p:grpSp>
      </p:grpSp>
    </p:spTree>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1625154" y="265448"/>
            <a:ext cx="995680" cy="583565"/>
          </a:xfrm>
          <a:prstGeom prst="rect">
            <a:avLst/>
          </a:prstGeom>
          <a:noFill/>
        </p:spPr>
        <p:txBody>
          <a:bodyPr wrap="none" rtlCol="0">
            <a:spAutoFit/>
          </a:bodyPr>
          <a:lstStyle/>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2702009" y="361859"/>
            <a:ext cx="0" cy="390889"/>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2800817" y="361859"/>
            <a:ext cx="1402080" cy="460375"/>
          </a:xfrm>
          <a:prstGeom prst="rect">
            <a:avLst/>
          </a:prstGeom>
          <a:noFill/>
        </p:spPr>
        <p:txBody>
          <a:bodyPr wrap="none" rtlCol="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6" name="图片 5" descr="未标题-1"/>
          <p:cNvPicPr>
            <a:picLocks noChangeAspect="1"/>
          </p:cNvPicPr>
          <p:nvPr/>
        </p:nvPicPr>
        <p:blipFill>
          <a:blip r:embed="rId1"/>
          <a:stretch>
            <a:fillRect/>
          </a:stretch>
        </p:blipFill>
        <p:spPr>
          <a:xfrm rot="5220000">
            <a:off x="285115" y="0"/>
            <a:ext cx="1304925" cy="1308100"/>
          </a:xfrm>
          <a:prstGeom prst="rect">
            <a:avLst/>
          </a:prstGeom>
        </p:spPr>
      </p:pic>
      <p:sp>
        <p:nvSpPr>
          <p:cNvPr id="5" name="Freeform 22"/>
          <p:cNvSpPr/>
          <p:nvPr/>
        </p:nvSpPr>
        <p:spPr bwMode="auto">
          <a:xfrm>
            <a:off x="4165778" y="3658744"/>
            <a:ext cx="2902897" cy="2087564"/>
          </a:xfrm>
          <a:custGeom>
            <a:avLst/>
            <a:gdLst>
              <a:gd name="T0" fmla="*/ 168 w 168"/>
              <a:gd name="T1" fmla="*/ 68 h 121"/>
              <a:gd name="T2" fmla="*/ 151 w 168"/>
              <a:gd name="T3" fmla="*/ 87 h 121"/>
              <a:gd name="T4" fmla="*/ 114 w 168"/>
              <a:gd name="T5" fmla="*/ 111 h 121"/>
              <a:gd name="T6" fmla="*/ 65 w 168"/>
              <a:gd name="T7" fmla="*/ 118 h 121"/>
              <a:gd name="T8" fmla="*/ 21 w 168"/>
              <a:gd name="T9" fmla="*/ 97 h 121"/>
              <a:gd name="T10" fmla="*/ 19 w 168"/>
              <a:gd name="T11" fmla="*/ 95 h 121"/>
              <a:gd name="T12" fmla="*/ 4 w 168"/>
              <a:gd name="T13" fmla="*/ 68 h 121"/>
              <a:gd name="T14" fmla="*/ 1 w 168"/>
              <a:gd name="T15" fmla="*/ 38 h 121"/>
              <a:gd name="T16" fmla="*/ 8 w 168"/>
              <a:gd name="T17" fmla="*/ 15 h 121"/>
              <a:gd name="T18" fmla="*/ 21 w 168"/>
              <a:gd name="T19" fmla="*/ 3 h 121"/>
              <a:gd name="T20" fmla="*/ 35 w 168"/>
              <a:gd name="T21" fmla="*/ 2 h 121"/>
              <a:gd name="T22" fmla="*/ 49 w 168"/>
              <a:gd name="T23" fmla="*/ 7 h 121"/>
              <a:gd name="T24" fmla="*/ 62 w 168"/>
              <a:gd name="T25" fmla="*/ 16 h 121"/>
              <a:gd name="T26" fmla="*/ 74 w 168"/>
              <a:gd name="T27" fmla="*/ 27 h 121"/>
              <a:gd name="T28" fmla="*/ 74 w 168"/>
              <a:gd name="T29" fmla="*/ 28 h 121"/>
              <a:gd name="T30" fmla="*/ 93 w 168"/>
              <a:gd name="T31" fmla="*/ 48 h 121"/>
              <a:gd name="T32" fmla="*/ 119 w 168"/>
              <a:gd name="T33" fmla="*/ 64 h 121"/>
              <a:gd name="T34" fmla="*/ 148 w 168"/>
              <a:gd name="T35" fmla="*/ 70 h 121"/>
              <a:gd name="T36" fmla="*/ 168 w 168"/>
              <a:gd name="T37" fmla="*/ 6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8" h="121">
                <a:moveTo>
                  <a:pt x="168" y="68"/>
                </a:moveTo>
                <a:cubicBezTo>
                  <a:pt x="166" y="71"/>
                  <a:pt x="160" y="78"/>
                  <a:pt x="151" y="87"/>
                </a:cubicBezTo>
                <a:cubicBezTo>
                  <a:pt x="142" y="95"/>
                  <a:pt x="129" y="105"/>
                  <a:pt x="114" y="111"/>
                </a:cubicBezTo>
                <a:cubicBezTo>
                  <a:pt x="99" y="117"/>
                  <a:pt x="81" y="121"/>
                  <a:pt x="65" y="118"/>
                </a:cubicBezTo>
                <a:cubicBezTo>
                  <a:pt x="48" y="116"/>
                  <a:pt x="32" y="109"/>
                  <a:pt x="21" y="97"/>
                </a:cubicBezTo>
                <a:cubicBezTo>
                  <a:pt x="20" y="97"/>
                  <a:pt x="20" y="96"/>
                  <a:pt x="19" y="95"/>
                </a:cubicBezTo>
                <a:cubicBezTo>
                  <a:pt x="12" y="88"/>
                  <a:pt x="7" y="78"/>
                  <a:pt x="4" y="68"/>
                </a:cubicBezTo>
                <a:cubicBezTo>
                  <a:pt x="1" y="58"/>
                  <a:pt x="0" y="47"/>
                  <a:pt x="1" y="38"/>
                </a:cubicBezTo>
                <a:cubicBezTo>
                  <a:pt x="2" y="29"/>
                  <a:pt x="4" y="21"/>
                  <a:pt x="8" y="15"/>
                </a:cubicBezTo>
                <a:cubicBezTo>
                  <a:pt x="11" y="9"/>
                  <a:pt x="16" y="5"/>
                  <a:pt x="21" y="3"/>
                </a:cubicBezTo>
                <a:cubicBezTo>
                  <a:pt x="26" y="0"/>
                  <a:pt x="30" y="0"/>
                  <a:pt x="35" y="2"/>
                </a:cubicBezTo>
                <a:cubicBezTo>
                  <a:pt x="40" y="3"/>
                  <a:pt x="45" y="5"/>
                  <a:pt x="49" y="7"/>
                </a:cubicBezTo>
                <a:cubicBezTo>
                  <a:pt x="54" y="10"/>
                  <a:pt x="58" y="13"/>
                  <a:pt x="62" y="16"/>
                </a:cubicBezTo>
                <a:cubicBezTo>
                  <a:pt x="66" y="19"/>
                  <a:pt x="70" y="23"/>
                  <a:pt x="74" y="27"/>
                </a:cubicBezTo>
                <a:cubicBezTo>
                  <a:pt x="74" y="28"/>
                  <a:pt x="74" y="28"/>
                  <a:pt x="74" y="28"/>
                </a:cubicBezTo>
                <a:cubicBezTo>
                  <a:pt x="80" y="33"/>
                  <a:pt x="86" y="41"/>
                  <a:pt x="93" y="48"/>
                </a:cubicBezTo>
                <a:cubicBezTo>
                  <a:pt x="100" y="54"/>
                  <a:pt x="109" y="60"/>
                  <a:pt x="119" y="64"/>
                </a:cubicBezTo>
                <a:cubicBezTo>
                  <a:pt x="128" y="68"/>
                  <a:pt x="139" y="70"/>
                  <a:pt x="148" y="70"/>
                </a:cubicBezTo>
                <a:cubicBezTo>
                  <a:pt x="157" y="70"/>
                  <a:pt x="165" y="68"/>
                  <a:pt x="168" y="68"/>
                </a:cubicBezTo>
                <a:close/>
              </a:path>
            </a:pathLst>
          </a:custGeom>
          <a:solidFill>
            <a:srgbClr val="FF83A8"/>
          </a:solidFill>
          <a:ln>
            <a:noFill/>
          </a:ln>
        </p:spPr>
        <p:txBody>
          <a:bodyPr vert="horz" wrap="square" lIns="121920" tIns="60960" rIns="121920" bIns="60960" numCol="1" anchor="t" anchorCtr="0" compatLnSpc="1"/>
          <a:lstStyle/>
          <a:p>
            <a:endParaRPr lang="en-US" sz="2400">
              <a:solidFill>
                <a:srgbClr val="281757"/>
              </a:solidFill>
              <a:latin typeface="微软雅黑" panose="020B0503020204020204" charset="-122"/>
              <a:ea typeface="微软雅黑" panose="020B0503020204020204" charset="-122"/>
            </a:endParaRPr>
          </a:p>
        </p:txBody>
      </p:sp>
      <p:sp>
        <p:nvSpPr>
          <p:cNvPr id="7" name="Freeform 25"/>
          <p:cNvSpPr/>
          <p:nvPr/>
        </p:nvSpPr>
        <p:spPr bwMode="auto">
          <a:xfrm>
            <a:off x="5525085" y="2863105"/>
            <a:ext cx="2501140" cy="1815785"/>
          </a:xfrm>
          <a:custGeom>
            <a:avLst/>
            <a:gdLst>
              <a:gd name="T0" fmla="*/ 0 w 145"/>
              <a:gd name="T1" fmla="*/ 59 h 105"/>
              <a:gd name="T2" fmla="*/ 15 w 145"/>
              <a:gd name="T3" fmla="*/ 75 h 105"/>
              <a:gd name="T4" fmla="*/ 47 w 145"/>
              <a:gd name="T5" fmla="*/ 96 h 105"/>
              <a:gd name="T6" fmla="*/ 90 w 145"/>
              <a:gd name="T7" fmla="*/ 103 h 105"/>
              <a:gd name="T8" fmla="*/ 128 w 145"/>
              <a:gd name="T9" fmla="*/ 84 h 105"/>
              <a:gd name="T10" fmla="*/ 129 w 145"/>
              <a:gd name="T11" fmla="*/ 83 h 105"/>
              <a:gd name="T12" fmla="*/ 142 w 145"/>
              <a:gd name="T13" fmla="*/ 59 h 105"/>
              <a:gd name="T14" fmla="*/ 145 w 145"/>
              <a:gd name="T15" fmla="*/ 33 h 105"/>
              <a:gd name="T16" fmla="*/ 139 w 145"/>
              <a:gd name="T17" fmla="*/ 13 h 105"/>
              <a:gd name="T18" fmla="*/ 128 w 145"/>
              <a:gd name="T19" fmla="*/ 2 h 105"/>
              <a:gd name="T20" fmla="*/ 115 w 145"/>
              <a:gd name="T21" fmla="*/ 1 h 105"/>
              <a:gd name="T22" fmla="*/ 103 w 145"/>
              <a:gd name="T23" fmla="*/ 6 h 105"/>
              <a:gd name="T24" fmla="*/ 92 w 145"/>
              <a:gd name="T25" fmla="*/ 14 h 105"/>
              <a:gd name="T26" fmla="*/ 82 w 145"/>
              <a:gd name="T27" fmla="*/ 23 h 105"/>
              <a:gd name="T28" fmla="*/ 81 w 145"/>
              <a:gd name="T29" fmla="*/ 24 h 105"/>
              <a:gd name="T30" fmla="*/ 65 w 145"/>
              <a:gd name="T31" fmla="*/ 41 h 105"/>
              <a:gd name="T32" fmla="*/ 43 w 145"/>
              <a:gd name="T33" fmla="*/ 56 h 105"/>
              <a:gd name="T34" fmla="*/ 17 w 145"/>
              <a:gd name="T35" fmla="*/ 61 h 105"/>
              <a:gd name="T36" fmla="*/ 0 w 145"/>
              <a:gd name="T37" fmla="*/ 59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5" h="105">
                <a:moveTo>
                  <a:pt x="0" y="59"/>
                </a:moveTo>
                <a:cubicBezTo>
                  <a:pt x="2" y="62"/>
                  <a:pt x="7" y="68"/>
                  <a:pt x="15" y="75"/>
                </a:cubicBezTo>
                <a:cubicBezTo>
                  <a:pt x="23" y="83"/>
                  <a:pt x="34" y="91"/>
                  <a:pt x="47" y="96"/>
                </a:cubicBezTo>
                <a:cubicBezTo>
                  <a:pt x="60" y="102"/>
                  <a:pt x="75" y="105"/>
                  <a:pt x="90" y="103"/>
                </a:cubicBezTo>
                <a:cubicBezTo>
                  <a:pt x="104" y="101"/>
                  <a:pt x="118" y="94"/>
                  <a:pt x="128" y="84"/>
                </a:cubicBezTo>
                <a:cubicBezTo>
                  <a:pt x="128" y="84"/>
                  <a:pt x="128" y="83"/>
                  <a:pt x="129" y="83"/>
                </a:cubicBezTo>
                <a:cubicBezTo>
                  <a:pt x="135" y="76"/>
                  <a:pt x="140" y="67"/>
                  <a:pt x="142" y="59"/>
                </a:cubicBezTo>
                <a:cubicBezTo>
                  <a:pt x="145" y="50"/>
                  <a:pt x="145" y="41"/>
                  <a:pt x="145" y="33"/>
                </a:cubicBezTo>
                <a:cubicBezTo>
                  <a:pt x="144" y="25"/>
                  <a:pt x="142" y="18"/>
                  <a:pt x="139" y="13"/>
                </a:cubicBezTo>
                <a:cubicBezTo>
                  <a:pt x="136" y="8"/>
                  <a:pt x="132" y="4"/>
                  <a:pt x="128" y="2"/>
                </a:cubicBezTo>
                <a:cubicBezTo>
                  <a:pt x="124" y="0"/>
                  <a:pt x="119" y="0"/>
                  <a:pt x="115" y="1"/>
                </a:cubicBezTo>
                <a:cubicBezTo>
                  <a:pt x="111" y="2"/>
                  <a:pt x="107" y="4"/>
                  <a:pt x="103" y="6"/>
                </a:cubicBezTo>
                <a:cubicBezTo>
                  <a:pt x="99" y="8"/>
                  <a:pt x="95" y="11"/>
                  <a:pt x="92" y="14"/>
                </a:cubicBezTo>
                <a:cubicBezTo>
                  <a:pt x="88" y="16"/>
                  <a:pt x="85" y="20"/>
                  <a:pt x="82" y="23"/>
                </a:cubicBezTo>
                <a:cubicBezTo>
                  <a:pt x="81" y="24"/>
                  <a:pt x="81" y="24"/>
                  <a:pt x="81" y="24"/>
                </a:cubicBezTo>
                <a:cubicBezTo>
                  <a:pt x="76" y="29"/>
                  <a:pt x="71" y="35"/>
                  <a:pt x="65" y="41"/>
                </a:cubicBezTo>
                <a:cubicBezTo>
                  <a:pt x="59" y="47"/>
                  <a:pt x="51" y="52"/>
                  <a:pt x="43" y="56"/>
                </a:cubicBezTo>
                <a:cubicBezTo>
                  <a:pt x="34" y="59"/>
                  <a:pt x="25" y="61"/>
                  <a:pt x="17" y="61"/>
                </a:cubicBezTo>
                <a:cubicBezTo>
                  <a:pt x="9" y="61"/>
                  <a:pt x="3" y="59"/>
                  <a:pt x="0" y="59"/>
                </a:cubicBezTo>
                <a:close/>
              </a:path>
            </a:pathLst>
          </a:custGeom>
          <a:solidFill>
            <a:srgbClr val="FF8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281757"/>
              </a:solidFill>
              <a:latin typeface="微软雅黑" panose="020B0503020204020204" charset="-122"/>
              <a:ea typeface="微软雅黑" panose="020B0503020204020204" charset="-122"/>
            </a:endParaRPr>
          </a:p>
        </p:txBody>
      </p:sp>
      <p:sp>
        <p:nvSpPr>
          <p:cNvPr id="10" name="Freeform 28"/>
          <p:cNvSpPr/>
          <p:nvPr/>
        </p:nvSpPr>
        <p:spPr bwMode="auto">
          <a:xfrm>
            <a:off x="4549194" y="2093254"/>
            <a:ext cx="2347525" cy="1673989"/>
          </a:xfrm>
          <a:custGeom>
            <a:avLst/>
            <a:gdLst>
              <a:gd name="T0" fmla="*/ 136 w 136"/>
              <a:gd name="T1" fmla="*/ 55 h 97"/>
              <a:gd name="T2" fmla="*/ 122 w 136"/>
              <a:gd name="T3" fmla="*/ 70 h 97"/>
              <a:gd name="T4" fmla="*/ 92 w 136"/>
              <a:gd name="T5" fmla="*/ 90 h 97"/>
              <a:gd name="T6" fmla="*/ 52 w 136"/>
              <a:gd name="T7" fmla="*/ 96 h 97"/>
              <a:gd name="T8" fmla="*/ 16 w 136"/>
              <a:gd name="T9" fmla="*/ 78 h 97"/>
              <a:gd name="T10" fmla="*/ 15 w 136"/>
              <a:gd name="T11" fmla="*/ 77 h 97"/>
              <a:gd name="T12" fmla="*/ 3 w 136"/>
              <a:gd name="T13" fmla="*/ 55 h 97"/>
              <a:gd name="T14" fmla="*/ 0 w 136"/>
              <a:gd name="T15" fmla="*/ 31 h 97"/>
              <a:gd name="T16" fmla="*/ 6 w 136"/>
              <a:gd name="T17" fmla="*/ 12 h 97"/>
              <a:gd name="T18" fmla="*/ 16 w 136"/>
              <a:gd name="T19" fmla="*/ 2 h 97"/>
              <a:gd name="T20" fmla="*/ 28 w 136"/>
              <a:gd name="T21" fmla="*/ 1 h 97"/>
              <a:gd name="T22" fmla="*/ 39 w 136"/>
              <a:gd name="T23" fmla="*/ 6 h 97"/>
              <a:gd name="T24" fmla="*/ 50 w 136"/>
              <a:gd name="T25" fmla="*/ 13 h 97"/>
              <a:gd name="T26" fmla="*/ 59 w 136"/>
              <a:gd name="T27" fmla="*/ 21 h 97"/>
              <a:gd name="T28" fmla="*/ 60 w 136"/>
              <a:gd name="T29" fmla="*/ 22 h 97"/>
              <a:gd name="T30" fmla="*/ 75 w 136"/>
              <a:gd name="T31" fmla="*/ 38 h 97"/>
              <a:gd name="T32" fmla="*/ 96 w 136"/>
              <a:gd name="T33" fmla="*/ 52 h 97"/>
              <a:gd name="T34" fmla="*/ 120 w 136"/>
              <a:gd name="T35" fmla="*/ 56 h 97"/>
              <a:gd name="T36" fmla="*/ 136 w 136"/>
              <a:gd name="T37" fmla="*/ 55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6" h="97">
                <a:moveTo>
                  <a:pt x="136" y="55"/>
                </a:moveTo>
                <a:cubicBezTo>
                  <a:pt x="134" y="57"/>
                  <a:pt x="129" y="63"/>
                  <a:pt x="122" y="70"/>
                </a:cubicBezTo>
                <a:cubicBezTo>
                  <a:pt x="114" y="77"/>
                  <a:pt x="104" y="85"/>
                  <a:pt x="92" y="90"/>
                </a:cubicBezTo>
                <a:cubicBezTo>
                  <a:pt x="80" y="95"/>
                  <a:pt x="65" y="97"/>
                  <a:pt x="52" y="96"/>
                </a:cubicBezTo>
                <a:cubicBezTo>
                  <a:pt x="38" y="94"/>
                  <a:pt x="25" y="88"/>
                  <a:pt x="16" y="78"/>
                </a:cubicBezTo>
                <a:cubicBezTo>
                  <a:pt x="16" y="78"/>
                  <a:pt x="15" y="77"/>
                  <a:pt x="15" y="77"/>
                </a:cubicBezTo>
                <a:cubicBezTo>
                  <a:pt x="9" y="71"/>
                  <a:pt x="5" y="63"/>
                  <a:pt x="3" y="55"/>
                </a:cubicBezTo>
                <a:cubicBezTo>
                  <a:pt x="0" y="47"/>
                  <a:pt x="0" y="38"/>
                  <a:pt x="0" y="31"/>
                </a:cubicBezTo>
                <a:cubicBezTo>
                  <a:pt x="1" y="23"/>
                  <a:pt x="3" y="17"/>
                  <a:pt x="6" y="12"/>
                </a:cubicBezTo>
                <a:cubicBezTo>
                  <a:pt x="9" y="7"/>
                  <a:pt x="12" y="4"/>
                  <a:pt x="16" y="2"/>
                </a:cubicBezTo>
                <a:cubicBezTo>
                  <a:pt x="20" y="0"/>
                  <a:pt x="24" y="0"/>
                  <a:pt x="28" y="1"/>
                </a:cubicBezTo>
                <a:cubicBezTo>
                  <a:pt x="32" y="2"/>
                  <a:pt x="36" y="3"/>
                  <a:pt x="39" y="6"/>
                </a:cubicBezTo>
                <a:cubicBezTo>
                  <a:pt x="43" y="8"/>
                  <a:pt x="46" y="10"/>
                  <a:pt x="50" y="13"/>
                </a:cubicBezTo>
                <a:cubicBezTo>
                  <a:pt x="53" y="15"/>
                  <a:pt x="56" y="18"/>
                  <a:pt x="59" y="21"/>
                </a:cubicBezTo>
                <a:cubicBezTo>
                  <a:pt x="60" y="22"/>
                  <a:pt x="60" y="22"/>
                  <a:pt x="60" y="22"/>
                </a:cubicBezTo>
                <a:cubicBezTo>
                  <a:pt x="64" y="27"/>
                  <a:pt x="69" y="33"/>
                  <a:pt x="75" y="38"/>
                </a:cubicBezTo>
                <a:cubicBezTo>
                  <a:pt x="81" y="44"/>
                  <a:pt x="88" y="49"/>
                  <a:pt x="96" y="52"/>
                </a:cubicBezTo>
                <a:cubicBezTo>
                  <a:pt x="104" y="55"/>
                  <a:pt x="112" y="56"/>
                  <a:pt x="120" y="56"/>
                </a:cubicBezTo>
                <a:cubicBezTo>
                  <a:pt x="127" y="57"/>
                  <a:pt x="133" y="55"/>
                  <a:pt x="136" y="55"/>
                </a:cubicBezTo>
                <a:close/>
              </a:path>
            </a:pathLst>
          </a:custGeom>
          <a:solidFill>
            <a:srgbClr val="87F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281757"/>
              </a:solidFill>
              <a:latin typeface="微软雅黑" panose="020B0503020204020204" charset="-122"/>
              <a:ea typeface="微软雅黑" panose="020B0503020204020204" charset="-122"/>
            </a:endParaRPr>
          </a:p>
        </p:txBody>
      </p:sp>
      <p:sp>
        <p:nvSpPr>
          <p:cNvPr id="14" name="Freeform 31"/>
          <p:cNvSpPr/>
          <p:nvPr/>
        </p:nvSpPr>
        <p:spPr bwMode="auto">
          <a:xfrm>
            <a:off x="5638232" y="1454985"/>
            <a:ext cx="1969400" cy="1402213"/>
          </a:xfrm>
          <a:custGeom>
            <a:avLst/>
            <a:gdLst>
              <a:gd name="T0" fmla="*/ 0 w 114"/>
              <a:gd name="T1" fmla="*/ 46 h 81"/>
              <a:gd name="T2" fmla="*/ 12 w 114"/>
              <a:gd name="T3" fmla="*/ 58 h 81"/>
              <a:gd name="T4" fmla="*/ 37 w 114"/>
              <a:gd name="T5" fmla="*/ 75 h 81"/>
              <a:gd name="T6" fmla="*/ 70 w 114"/>
              <a:gd name="T7" fmla="*/ 80 h 81"/>
              <a:gd name="T8" fmla="*/ 100 w 114"/>
              <a:gd name="T9" fmla="*/ 65 h 81"/>
              <a:gd name="T10" fmla="*/ 101 w 114"/>
              <a:gd name="T11" fmla="*/ 64 h 81"/>
              <a:gd name="T12" fmla="*/ 111 w 114"/>
              <a:gd name="T13" fmla="*/ 45 h 81"/>
              <a:gd name="T14" fmla="*/ 113 w 114"/>
              <a:gd name="T15" fmla="*/ 25 h 81"/>
              <a:gd name="T16" fmla="*/ 109 w 114"/>
              <a:gd name="T17" fmla="*/ 10 h 81"/>
              <a:gd name="T18" fmla="*/ 100 w 114"/>
              <a:gd name="T19" fmla="*/ 1 h 81"/>
              <a:gd name="T20" fmla="*/ 90 w 114"/>
              <a:gd name="T21" fmla="*/ 0 h 81"/>
              <a:gd name="T22" fmla="*/ 81 w 114"/>
              <a:gd name="T23" fmla="*/ 4 h 81"/>
              <a:gd name="T24" fmla="*/ 72 w 114"/>
              <a:gd name="T25" fmla="*/ 10 h 81"/>
              <a:gd name="T26" fmla="*/ 64 w 114"/>
              <a:gd name="T27" fmla="*/ 17 h 81"/>
              <a:gd name="T28" fmla="*/ 64 w 114"/>
              <a:gd name="T29" fmla="*/ 18 h 81"/>
              <a:gd name="T30" fmla="*/ 51 w 114"/>
              <a:gd name="T31" fmla="*/ 32 h 81"/>
              <a:gd name="T32" fmla="*/ 34 w 114"/>
              <a:gd name="T33" fmla="*/ 43 h 81"/>
              <a:gd name="T34" fmla="*/ 14 w 114"/>
              <a:gd name="T35" fmla="*/ 47 h 81"/>
              <a:gd name="T36" fmla="*/ 0 w 114"/>
              <a:gd name="T37"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81">
                <a:moveTo>
                  <a:pt x="0" y="46"/>
                </a:moveTo>
                <a:cubicBezTo>
                  <a:pt x="2" y="48"/>
                  <a:pt x="6" y="53"/>
                  <a:pt x="12" y="58"/>
                </a:cubicBezTo>
                <a:cubicBezTo>
                  <a:pt x="18" y="64"/>
                  <a:pt x="27" y="70"/>
                  <a:pt x="37" y="75"/>
                </a:cubicBezTo>
                <a:cubicBezTo>
                  <a:pt x="47" y="79"/>
                  <a:pt x="59" y="81"/>
                  <a:pt x="70" y="80"/>
                </a:cubicBezTo>
                <a:cubicBezTo>
                  <a:pt x="82" y="78"/>
                  <a:pt x="92" y="73"/>
                  <a:pt x="100" y="65"/>
                </a:cubicBezTo>
                <a:cubicBezTo>
                  <a:pt x="100" y="65"/>
                  <a:pt x="101" y="64"/>
                  <a:pt x="101" y="64"/>
                </a:cubicBezTo>
                <a:cubicBezTo>
                  <a:pt x="106" y="59"/>
                  <a:pt x="109" y="52"/>
                  <a:pt x="111" y="45"/>
                </a:cubicBezTo>
                <a:cubicBezTo>
                  <a:pt x="113" y="39"/>
                  <a:pt x="114" y="32"/>
                  <a:pt x="113" y="25"/>
                </a:cubicBezTo>
                <a:cubicBezTo>
                  <a:pt x="113" y="19"/>
                  <a:pt x="111" y="14"/>
                  <a:pt x="109" y="10"/>
                </a:cubicBezTo>
                <a:cubicBezTo>
                  <a:pt x="106" y="5"/>
                  <a:pt x="103" y="3"/>
                  <a:pt x="100" y="1"/>
                </a:cubicBezTo>
                <a:cubicBezTo>
                  <a:pt x="97" y="0"/>
                  <a:pt x="93" y="0"/>
                  <a:pt x="90" y="0"/>
                </a:cubicBezTo>
                <a:cubicBezTo>
                  <a:pt x="87" y="1"/>
                  <a:pt x="84" y="3"/>
                  <a:pt x="81" y="4"/>
                </a:cubicBezTo>
                <a:cubicBezTo>
                  <a:pt x="78" y="6"/>
                  <a:pt x="75" y="8"/>
                  <a:pt x="72" y="10"/>
                </a:cubicBezTo>
                <a:cubicBezTo>
                  <a:pt x="69" y="12"/>
                  <a:pt x="67" y="15"/>
                  <a:pt x="64" y="17"/>
                </a:cubicBezTo>
                <a:cubicBezTo>
                  <a:pt x="64" y="18"/>
                  <a:pt x="64" y="18"/>
                  <a:pt x="64" y="18"/>
                </a:cubicBezTo>
                <a:cubicBezTo>
                  <a:pt x="60" y="22"/>
                  <a:pt x="56" y="27"/>
                  <a:pt x="51" y="32"/>
                </a:cubicBezTo>
                <a:cubicBezTo>
                  <a:pt x="46" y="36"/>
                  <a:pt x="40" y="40"/>
                  <a:pt x="34" y="43"/>
                </a:cubicBezTo>
                <a:cubicBezTo>
                  <a:pt x="27" y="46"/>
                  <a:pt x="20" y="47"/>
                  <a:pt x="14" y="47"/>
                </a:cubicBezTo>
                <a:cubicBezTo>
                  <a:pt x="8" y="47"/>
                  <a:pt x="2" y="46"/>
                  <a:pt x="0" y="46"/>
                </a:cubicBezTo>
                <a:close/>
              </a:path>
            </a:pathLst>
          </a:custGeom>
          <a:solidFill>
            <a:srgbClr val="FF8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281757"/>
              </a:solidFill>
              <a:latin typeface="微软雅黑" panose="020B0503020204020204" charset="-122"/>
              <a:ea typeface="微软雅黑" panose="020B0503020204020204" charset="-122"/>
            </a:endParaRPr>
          </a:p>
        </p:txBody>
      </p:sp>
      <p:grpSp>
        <p:nvGrpSpPr>
          <p:cNvPr id="19" name="Group 14"/>
          <p:cNvGrpSpPr/>
          <p:nvPr/>
        </p:nvGrpSpPr>
        <p:grpSpPr>
          <a:xfrm>
            <a:off x="6815060" y="1962282"/>
            <a:ext cx="456665" cy="437052"/>
            <a:chOff x="8383588" y="4452938"/>
            <a:chExt cx="522287" cy="477837"/>
          </a:xfrm>
          <a:solidFill>
            <a:schemeClr val="bg1"/>
          </a:solidFill>
        </p:grpSpPr>
        <p:sp>
          <p:nvSpPr>
            <p:cNvPr id="20" name="Freeform 15"/>
            <p:cNvSpPr/>
            <p:nvPr/>
          </p:nvSpPr>
          <p:spPr bwMode="auto">
            <a:xfrm>
              <a:off x="8477250" y="4873625"/>
              <a:ext cx="334962" cy="57150"/>
            </a:xfrm>
            <a:custGeom>
              <a:avLst/>
              <a:gdLst>
                <a:gd name="T0" fmla="*/ 69 w 89"/>
                <a:gd name="T1" fmla="*/ 0 h 15"/>
                <a:gd name="T2" fmla="*/ 21 w 89"/>
                <a:gd name="T3" fmla="*/ 0 h 15"/>
                <a:gd name="T4" fmla="*/ 0 w 89"/>
                <a:gd name="T5" fmla="*/ 8 h 15"/>
                <a:gd name="T6" fmla="*/ 10 w 89"/>
                <a:gd name="T7" fmla="*/ 15 h 15"/>
                <a:gd name="T8" fmla="*/ 79 w 89"/>
                <a:gd name="T9" fmla="*/ 15 h 15"/>
                <a:gd name="T10" fmla="*/ 89 w 89"/>
                <a:gd name="T11" fmla="*/ 8 h 15"/>
                <a:gd name="T12" fmla="*/ 69 w 89"/>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89" h="15">
                  <a:moveTo>
                    <a:pt x="69" y="0"/>
                  </a:moveTo>
                  <a:cubicBezTo>
                    <a:pt x="21" y="0"/>
                    <a:pt x="21" y="0"/>
                    <a:pt x="21" y="0"/>
                  </a:cubicBezTo>
                  <a:cubicBezTo>
                    <a:pt x="15" y="0"/>
                    <a:pt x="0" y="3"/>
                    <a:pt x="0" y="8"/>
                  </a:cubicBezTo>
                  <a:cubicBezTo>
                    <a:pt x="0" y="12"/>
                    <a:pt x="5" y="15"/>
                    <a:pt x="10" y="15"/>
                  </a:cubicBezTo>
                  <a:cubicBezTo>
                    <a:pt x="79" y="15"/>
                    <a:pt x="79" y="15"/>
                    <a:pt x="79" y="15"/>
                  </a:cubicBezTo>
                  <a:cubicBezTo>
                    <a:pt x="84" y="15"/>
                    <a:pt x="89" y="12"/>
                    <a:pt x="89" y="8"/>
                  </a:cubicBezTo>
                  <a:cubicBezTo>
                    <a:pt x="89" y="2"/>
                    <a:pt x="74" y="0"/>
                    <a:pt x="6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21" name="Freeform 16"/>
            <p:cNvSpPr>
              <a:spLocks noEditPoints="1"/>
            </p:cNvSpPr>
            <p:nvPr/>
          </p:nvSpPr>
          <p:spPr bwMode="auto">
            <a:xfrm>
              <a:off x="8383588" y="4452938"/>
              <a:ext cx="522287" cy="387350"/>
            </a:xfrm>
            <a:custGeom>
              <a:avLst/>
              <a:gdLst>
                <a:gd name="T0" fmla="*/ 110 w 139"/>
                <a:gd name="T1" fmla="*/ 103 h 103"/>
                <a:gd name="T2" fmla="*/ 30 w 139"/>
                <a:gd name="T3" fmla="*/ 103 h 103"/>
                <a:gd name="T4" fmla="*/ 0 w 139"/>
                <a:gd name="T5" fmla="*/ 74 h 103"/>
                <a:gd name="T6" fmla="*/ 0 w 139"/>
                <a:gd name="T7" fmla="*/ 30 h 103"/>
                <a:gd name="T8" fmla="*/ 30 w 139"/>
                <a:gd name="T9" fmla="*/ 0 h 103"/>
                <a:gd name="T10" fmla="*/ 110 w 139"/>
                <a:gd name="T11" fmla="*/ 0 h 103"/>
                <a:gd name="T12" fmla="*/ 139 w 139"/>
                <a:gd name="T13" fmla="*/ 30 h 103"/>
                <a:gd name="T14" fmla="*/ 139 w 139"/>
                <a:gd name="T15" fmla="*/ 74 h 103"/>
                <a:gd name="T16" fmla="*/ 110 w 139"/>
                <a:gd name="T17" fmla="*/ 103 h 103"/>
                <a:gd name="T18" fmla="*/ 27 w 139"/>
                <a:gd name="T19" fmla="*/ 9 h 103"/>
                <a:gd name="T20" fmla="*/ 8 w 139"/>
                <a:gd name="T21" fmla="*/ 29 h 103"/>
                <a:gd name="T22" fmla="*/ 8 w 139"/>
                <a:gd name="T23" fmla="*/ 75 h 103"/>
                <a:gd name="T24" fmla="*/ 27 w 139"/>
                <a:gd name="T25" fmla="*/ 95 h 103"/>
                <a:gd name="T26" fmla="*/ 112 w 139"/>
                <a:gd name="T27" fmla="*/ 95 h 103"/>
                <a:gd name="T28" fmla="*/ 131 w 139"/>
                <a:gd name="T29" fmla="*/ 75 h 103"/>
                <a:gd name="T30" fmla="*/ 131 w 139"/>
                <a:gd name="T31" fmla="*/ 29 h 103"/>
                <a:gd name="T32" fmla="*/ 112 w 139"/>
                <a:gd name="T33" fmla="*/ 9 h 103"/>
                <a:gd name="T34" fmla="*/ 27 w 139"/>
                <a:gd name="T35" fmla="*/ 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9" h="103">
                  <a:moveTo>
                    <a:pt x="110" y="103"/>
                  </a:moveTo>
                  <a:cubicBezTo>
                    <a:pt x="30" y="103"/>
                    <a:pt x="30" y="103"/>
                    <a:pt x="30" y="103"/>
                  </a:cubicBezTo>
                  <a:cubicBezTo>
                    <a:pt x="13" y="103"/>
                    <a:pt x="0" y="90"/>
                    <a:pt x="0" y="74"/>
                  </a:cubicBezTo>
                  <a:cubicBezTo>
                    <a:pt x="0" y="30"/>
                    <a:pt x="0" y="30"/>
                    <a:pt x="0" y="30"/>
                  </a:cubicBezTo>
                  <a:cubicBezTo>
                    <a:pt x="0" y="14"/>
                    <a:pt x="13" y="0"/>
                    <a:pt x="30" y="0"/>
                  </a:cubicBezTo>
                  <a:cubicBezTo>
                    <a:pt x="110" y="0"/>
                    <a:pt x="110" y="0"/>
                    <a:pt x="110" y="0"/>
                  </a:cubicBezTo>
                  <a:cubicBezTo>
                    <a:pt x="126" y="0"/>
                    <a:pt x="139" y="14"/>
                    <a:pt x="139" y="30"/>
                  </a:cubicBezTo>
                  <a:cubicBezTo>
                    <a:pt x="139" y="74"/>
                    <a:pt x="139" y="74"/>
                    <a:pt x="139" y="74"/>
                  </a:cubicBezTo>
                  <a:cubicBezTo>
                    <a:pt x="139" y="90"/>
                    <a:pt x="126" y="103"/>
                    <a:pt x="110" y="103"/>
                  </a:cubicBezTo>
                  <a:close/>
                  <a:moveTo>
                    <a:pt x="27" y="9"/>
                  </a:moveTo>
                  <a:cubicBezTo>
                    <a:pt x="17" y="9"/>
                    <a:pt x="8" y="18"/>
                    <a:pt x="8" y="29"/>
                  </a:cubicBezTo>
                  <a:cubicBezTo>
                    <a:pt x="8" y="75"/>
                    <a:pt x="8" y="75"/>
                    <a:pt x="8" y="75"/>
                  </a:cubicBezTo>
                  <a:cubicBezTo>
                    <a:pt x="8" y="86"/>
                    <a:pt x="17" y="95"/>
                    <a:pt x="27" y="95"/>
                  </a:cubicBezTo>
                  <a:cubicBezTo>
                    <a:pt x="112" y="95"/>
                    <a:pt x="112" y="95"/>
                    <a:pt x="112" y="95"/>
                  </a:cubicBezTo>
                  <a:cubicBezTo>
                    <a:pt x="122" y="95"/>
                    <a:pt x="131" y="86"/>
                    <a:pt x="131" y="75"/>
                  </a:cubicBezTo>
                  <a:cubicBezTo>
                    <a:pt x="131" y="29"/>
                    <a:pt x="131" y="29"/>
                    <a:pt x="131" y="29"/>
                  </a:cubicBezTo>
                  <a:cubicBezTo>
                    <a:pt x="131" y="18"/>
                    <a:pt x="122" y="9"/>
                    <a:pt x="112" y="9"/>
                  </a:cubicBezTo>
                  <a:lnTo>
                    <a:pt x="27"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22" name="Freeform 17"/>
            <p:cNvSpPr>
              <a:spLocks noEditPoints="1"/>
            </p:cNvSpPr>
            <p:nvPr/>
          </p:nvSpPr>
          <p:spPr bwMode="auto">
            <a:xfrm>
              <a:off x="8774113" y="4559300"/>
              <a:ext cx="63500" cy="63500"/>
            </a:xfrm>
            <a:custGeom>
              <a:avLst/>
              <a:gdLst>
                <a:gd name="T0" fmla="*/ 9 w 17"/>
                <a:gd name="T1" fmla="*/ 17 h 17"/>
                <a:gd name="T2" fmla="*/ 0 w 17"/>
                <a:gd name="T3" fmla="*/ 9 h 17"/>
                <a:gd name="T4" fmla="*/ 9 w 17"/>
                <a:gd name="T5" fmla="*/ 0 h 17"/>
                <a:gd name="T6" fmla="*/ 17 w 17"/>
                <a:gd name="T7" fmla="*/ 9 h 17"/>
                <a:gd name="T8" fmla="*/ 9 w 17"/>
                <a:gd name="T9" fmla="*/ 17 h 17"/>
                <a:gd name="T10" fmla="*/ 9 w 17"/>
                <a:gd name="T11" fmla="*/ 5 h 17"/>
                <a:gd name="T12" fmla="*/ 5 w 17"/>
                <a:gd name="T13" fmla="*/ 9 h 17"/>
                <a:gd name="T14" fmla="*/ 9 w 17"/>
                <a:gd name="T15" fmla="*/ 13 h 17"/>
                <a:gd name="T16" fmla="*/ 13 w 17"/>
                <a:gd name="T17" fmla="*/ 9 h 17"/>
                <a:gd name="T18" fmla="*/ 9 w 17"/>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7">
                  <a:moveTo>
                    <a:pt x="9" y="17"/>
                  </a:moveTo>
                  <a:cubicBezTo>
                    <a:pt x="4" y="17"/>
                    <a:pt x="0" y="13"/>
                    <a:pt x="0" y="9"/>
                  </a:cubicBezTo>
                  <a:cubicBezTo>
                    <a:pt x="0" y="4"/>
                    <a:pt x="4" y="0"/>
                    <a:pt x="9" y="0"/>
                  </a:cubicBezTo>
                  <a:cubicBezTo>
                    <a:pt x="13" y="0"/>
                    <a:pt x="17" y="4"/>
                    <a:pt x="17" y="9"/>
                  </a:cubicBezTo>
                  <a:cubicBezTo>
                    <a:pt x="17" y="13"/>
                    <a:pt x="13" y="17"/>
                    <a:pt x="9" y="17"/>
                  </a:cubicBezTo>
                  <a:close/>
                  <a:moveTo>
                    <a:pt x="9" y="5"/>
                  </a:moveTo>
                  <a:cubicBezTo>
                    <a:pt x="6" y="5"/>
                    <a:pt x="5" y="7"/>
                    <a:pt x="5" y="9"/>
                  </a:cubicBezTo>
                  <a:cubicBezTo>
                    <a:pt x="5" y="11"/>
                    <a:pt x="6" y="13"/>
                    <a:pt x="9" y="13"/>
                  </a:cubicBezTo>
                  <a:cubicBezTo>
                    <a:pt x="11" y="13"/>
                    <a:pt x="13" y="11"/>
                    <a:pt x="13" y="9"/>
                  </a:cubicBezTo>
                  <a:cubicBezTo>
                    <a:pt x="13" y="7"/>
                    <a:pt x="11"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23" name="Freeform 18"/>
            <p:cNvSpPr>
              <a:spLocks noEditPoints="1"/>
            </p:cNvSpPr>
            <p:nvPr/>
          </p:nvSpPr>
          <p:spPr bwMode="auto">
            <a:xfrm>
              <a:off x="8669338" y="4629150"/>
              <a:ext cx="63500" cy="65087"/>
            </a:xfrm>
            <a:custGeom>
              <a:avLst/>
              <a:gdLst>
                <a:gd name="T0" fmla="*/ 9 w 17"/>
                <a:gd name="T1" fmla="*/ 17 h 17"/>
                <a:gd name="T2" fmla="*/ 0 w 17"/>
                <a:gd name="T3" fmla="*/ 9 h 17"/>
                <a:gd name="T4" fmla="*/ 9 w 17"/>
                <a:gd name="T5" fmla="*/ 0 h 17"/>
                <a:gd name="T6" fmla="*/ 17 w 17"/>
                <a:gd name="T7" fmla="*/ 9 h 17"/>
                <a:gd name="T8" fmla="*/ 9 w 17"/>
                <a:gd name="T9" fmla="*/ 17 h 17"/>
                <a:gd name="T10" fmla="*/ 9 w 17"/>
                <a:gd name="T11" fmla="*/ 5 h 17"/>
                <a:gd name="T12" fmla="*/ 5 w 17"/>
                <a:gd name="T13" fmla="*/ 9 h 17"/>
                <a:gd name="T14" fmla="*/ 9 w 17"/>
                <a:gd name="T15" fmla="*/ 13 h 17"/>
                <a:gd name="T16" fmla="*/ 13 w 17"/>
                <a:gd name="T17" fmla="*/ 9 h 17"/>
                <a:gd name="T18" fmla="*/ 9 w 17"/>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7">
                  <a:moveTo>
                    <a:pt x="9" y="17"/>
                  </a:moveTo>
                  <a:cubicBezTo>
                    <a:pt x="4" y="17"/>
                    <a:pt x="0" y="13"/>
                    <a:pt x="0" y="9"/>
                  </a:cubicBezTo>
                  <a:cubicBezTo>
                    <a:pt x="0" y="4"/>
                    <a:pt x="4" y="0"/>
                    <a:pt x="9" y="0"/>
                  </a:cubicBezTo>
                  <a:cubicBezTo>
                    <a:pt x="13" y="0"/>
                    <a:pt x="17" y="4"/>
                    <a:pt x="17" y="9"/>
                  </a:cubicBezTo>
                  <a:cubicBezTo>
                    <a:pt x="17" y="13"/>
                    <a:pt x="13" y="17"/>
                    <a:pt x="9" y="17"/>
                  </a:cubicBezTo>
                  <a:close/>
                  <a:moveTo>
                    <a:pt x="9" y="5"/>
                  </a:moveTo>
                  <a:cubicBezTo>
                    <a:pt x="6" y="5"/>
                    <a:pt x="5" y="7"/>
                    <a:pt x="5" y="9"/>
                  </a:cubicBezTo>
                  <a:cubicBezTo>
                    <a:pt x="5" y="11"/>
                    <a:pt x="6" y="13"/>
                    <a:pt x="9" y="13"/>
                  </a:cubicBezTo>
                  <a:cubicBezTo>
                    <a:pt x="11" y="13"/>
                    <a:pt x="13" y="11"/>
                    <a:pt x="13" y="9"/>
                  </a:cubicBezTo>
                  <a:cubicBezTo>
                    <a:pt x="13" y="7"/>
                    <a:pt x="11"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24" name="Freeform 19"/>
            <p:cNvSpPr>
              <a:spLocks noEditPoints="1"/>
            </p:cNvSpPr>
            <p:nvPr/>
          </p:nvSpPr>
          <p:spPr bwMode="auto">
            <a:xfrm>
              <a:off x="8556625" y="4600575"/>
              <a:ext cx="60325" cy="63500"/>
            </a:xfrm>
            <a:custGeom>
              <a:avLst/>
              <a:gdLst>
                <a:gd name="T0" fmla="*/ 8 w 16"/>
                <a:gd name="T1" fmla="*/ 17 h 17"/>
                <a:gd name="T2" fmla="*/ 0 w 16"/>
                <a:gd name="T3" fmla="*/ 9 h 17"/>
                <a:gd name="T4" fmla="*/ 8 w 16"/>
                <a:gd name="T5" fmla="*/ 0 h 17"/>
                <a:gd name="T6" fmla="*/ 16 w 16"/>
                <a:gd name="T7" fmla="*/ 9 h 17"/>
                <a:gd name="T8" fmla="*/ 8 w 16"/>
                <a:gd name="T9" fmla="*/ 17 h 17"/>
                <a:gd name="T10" fmla="*/ 8 w 16"/>
                <a:gd name="T11" fmla="*/ 5 h 17"/>
                <a:gd name="T12" fmla="*/ 4 w 16"/>
                <a:gd name="T13" fmla="*/ 9 h 17"/>
                <a:gd name="T14" fmla="*/ 8 w 16"/>
                <a:gd name="T15" fmla="*/ 13 h 17"/>
                <a:gd name="T16" fmla="*/ 12 w 16"/>
                <a:gd name="T17" fmla="*/ 9 h 17"/>
                <a:gd name="T18" fmla="*/ 8 w 16"/>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7">
                  <a:moveTo>
                    <a:pt x="8" y="17"/>
                  </a:moveTo>
                  <a:cubicBezTo>
                    <a:pt x="3" y="17"/>
                    <a:pt x="0" y="13"/>
                    <a:pt x="0" y="9"/>
                  </a:cubicBezTo>
                  <a:cubicBezTo>
                    <a:pt x="0" y="4"/>
                    <a:pt x="3" y="0"/>
                    <a:pt x="8" y="0"/>
                  </a:cubicBezTo>
                  <a:cubicBezTo>
                    <a:pt x="13" y="0"/>
                    <a:pt x="16" y="4"/>
                    <a:pt x="16" y="9"/>
                  </a:cubicBezTo>
                  <a:cubicBezTo>
                    <a:pt x="16" y="13"/>
                    <a:pt x="13" y="17"/>
                    <a:pt x="8" y="17"/>
                  </a:cubicBezTo>
                  <a:close/>
                  <a:moveTo>
                    <a:pt x="8" y="5"/>
                  </a:moveTo>
                  <a:cubicBezTo>
                    <a:pt x="6" y="5"/>
                    <a:pt x="4" y="7"/>
                    <a:pt x="4" y="9"/>
                  </a:cubicBezTo>
                  <a:cubicBezTo>
                    <a:pt x="4" y="11"/>
                    <a:pt x="6" y="13"/>
                    <a:pt x="8" y="13"/>
                  </a:cubicBezTo>
                  <a:cubicBezTo>
                    <a:pt x="10" y="13"/>
                    <a:pt x="12" y="11"/>
                    <a:pt x="12" y="9"/>
                  </a:cubicBezTo>
                  <a:cubicBezTo>
                    <a:pt x="12" y="7"/>
                    <a:pt x="10"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25" name="Freeform 20"/>
            <p:cNvSpPr>
              <a:spLocks noEditPoints="1"/>
            </p:cNvSpPr>
            <p:nvPr/>
          </p:nvSpPr>
          <p:spPr bwMode="auto">
            <a:xfrm>
              <a:off x="8451850" y="4675188"/>
              <a:ext cx="63500" cy="60325"/>
            </a:xfrm>
            <a:custGeom>
              <a:avLst/>
              <a:gdLst>
                <a:gd name="T0" fmla="*/ 8 w 17"/>
                <a:gd name="T1" fmla="*/ 16 h 16"/>
                <a:gd name="T2" fmla="*/ 0 w 17"/>
                <a:gd name="T3" fmla="*/ 8 h 16"/>
                <a:gd name="T4" fmla="*/ 8 w 17"/>
                <a:gd name="T5" fmla="*/ 0 h 16"/>
                <a:gd name="T6" fmla="*/ 17 w 17"/>
                <a:gd name="T7" fmla="*/ 8 h 16"/>
                <a:gd name="T8" fmla="*/ 8 w 17"/>
                <a:gd name="T9" fmla="*/ 16 h 16"/>
                <a:gd name="T10" fmla="*/ 8 w 17"/>
                <a:gd name="T11" fmla="*/ 4 h 16"/>
                <a:gd name="T12" fmla="*/ 4 w 17"/>
                <a:gd name="T13" fmla="*/ 8 h 16"/>
                <a:gd name="T14" fmla="*/ 8 w 17"/>
                <a:gd name="T15" fmla="*/ 12 h 16"/>
                <a:gd name="T16" fmla="*/ 12 w 17"/>
                <a:gd name="T17" fmla="*/ 8 h 16"/>
                <a:gd name="T18" fmla="*/ 8 w 17"/>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6">
                  <a:moveTo>
                    <a:pt x="8" y="16"/>
                  </a:moveTo>
                  <a:cubicBezTo>
                    <a:pt x="4" y="16"/>
                    <a:pt x="0" y="13"/>
                    <a:pt x="0" y="8"/>
                  </a:cubicBezTo>
                  <a:cubicBezTo>
                    <a:pt x="0" y="3"/>
                    <a:pt x="4" y="0"/>
                    <a:pt x="8" y="0"/>
                  </a:cubicBezTo>
                  <a:cubicBezTo>
                    <a:pt x="13" y="0"/>
                    <a:pt x="17" y="3"/>
                    <a:pt x="17" y="8"/>
                  </a:cubicBezTo>
                  <a:cubicBezTo>
                    <a:pt x="17" y="13"/>
                    <a:pt x="13" y="16"/>
                    <a:pt x="8" y="16"/>
                  </a:cubicBezTo>
                  <a:close/>
                  <a:moveTo>
                    <a:pt x="8" y="4"/>
                  </a:moveTo>
                  <a:cubicBezTo>
                    <a:pt x="6" y="4"/>
                    <a:pt x="4" y="6"/>
                    <a:pt x="4" y="8"/>
                  </a:cubicBezTo>
                  <a:cubicBezTo>
                    <a:pt x="4" y="10"/>
                    <a:pt x="6" y="12"/>
                    <a:pt x="8" y="12"/>
                  </a:cubicBezTo>
                  <a:cubicBezTo>
                    <a:pt x="11" y="12"/>
                    <a:pt x="12" y="10"/>
                    <a:pt x="12" y="8"/>
                  </a:cubicBezTo>
                  <a:cubicBezTo>
                    <a:pt x="12" y="6"/>
                    <a:pt x="11"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26" name="Freeform 21"/>
            <p:cNvSpPr/>
            <p:nvPr/>
          </p:nvSpPr>
          <p:spPr bwMode="auto">
            <a:xfrm>
              <a:off x="8721725" y="4595813"/>
              <a:ext cx="71437" cy="57150"/>
            </a:xfrm>
            <a:custGeom>
              <a:avLst/>
              <a:gdLst>
                <a:gd name="T0" fmla="*/ 2 w 19"/>
                <a:gd name="T1" fmla="*/ 15 h 15"/>
                <a:gd name="T2" fmla="*/ 19 w 19"/>
                <a:gd name="T3" fmla="*/ 4 h 15"/>
                <a:gd name="T4" fmla="*/ 17 w 19"/>
                <a:gd name="T5" fmla="*/ 0 h 15"/>
                <a:gd name="T6" fmla="*/ 0 w 19"/>
                <a:gd name="T7" fmla="*/ 11 h 15"/>
                <a:gd name="T8" fmla="*/ 2 w 19"/>
                <a:gd name="T9" fmla="*/ 15 h 15"/>
              </a:gdLst>
              <a:ahLst/>
              <a:cxnLst>
                <a:cxn ang="0">
                  <a:pos x="T0" y="T1"/>
                </a:cxn>
                <a:cxn ang="0">
                  <a:pos x="T2" y="T3"/>
                </a:cxn>
                <a:cxn ang="0">
                  <a:pos x="T4" y="T5"/>
                </a:cxn>
                <a:cxn ang="0">
                  <a:pos x="T6" y="T7"/>
                </a:cxn>
                <a:cxn ang="0">
                  <a:pos x="T8" y="T9"/>
                </a:cxn>
              </a:cxnLst>
              <a:rect l="0" t="0" r="r" b="b"/>
              <a:pathLst>
                <a:path w="19" h="15">
                  <a:moveTo>
                    <a:pt x="2" y="15"/>
                  </a:moveTo>
                  <a:cubicBezTo>
                    <a:pt x="19" y="4"/>
                    <a:pt x="19" y="4"/>
                    <a:pt x="19" y="4"/>
                  </a:cubicBezTo>
                  <a:cubicBezTo>
                    <a:pt x="17" y="0"/>
                    <a:pt x="17" y="0"/>
                    <a:pt x="17" y="0"/>
                  </a:cubicBezTo>
                  <a:cubicBezTo>
                    <a:pt x="0" y="11"/>
                    <a:pt x="0" y="11"/>
                    <a:pt x="0" y="11"/>
                  </a:cubicBezTo>
                  <a:cubicBezTo>
                    <a:pt x="1" y="12"/>
                    <a:pt x="2" y="14"/>
                    <a:pt x="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27" name="Freeform 22"/>
            <p:cNvSpPr/>
            <p:nvPr/>
          </p:nvSpPr>
          <p:spPr bwMode="auto">
            <a:xfrm>
              <a:off x="8496300" y="4645025"/>
              <a:ext cx="71437" cy="55562"/>
            </a:xfrm>
            <a:custGeom>
              <a:avLst/>
              <a:gdLst>
                <a:gd name="T0" fmla="*/ 16 w 19"/>
                <a:gd name="T1" fmla="*/ 0 h 15"/>
                <a:gd name="T2" fmla="*/ 0 w 19"/>
                <a:gd name="T3" fmla="*/ 11 h 15"/>
                <a:gd name="T4" fmla="*/ 3 w 19"/>
                <a:gd name="T5" fmla="*/ 15 h 15"/>
                <a:gd name="T6" fmla="*/ 19 w 19"/>
                <a:gd name="T7" fmla="*/ 3 h 15"/>
                <a:gd name="T8" fmla="*/ 16 w 19"/>
                <a:gd name="T9" fmla="*/ 0 h 15"/>
              </a:gdLst>
              <a:ahLst/>
              <a:cxnLst>
                <a:cxn ang="0">
                  <a:pos x="T0" y="T1"/>
                </a:cxn>
                <a:cxn ang="0">
                  <a:pos x="T2" y="T3"/>
                </a:cxn>
                <a:cxn ang="0">
                  <a:pos x="T4" y="T5"/>
                </a:cxn>
                <a:cxn ang="0">
                  <a:pos x="T6" y="T7"/>
                </a:cxn>
                <a:cxn ang="0">
                  <a:pos x="T8" y="T9"/>
                </a:cxn>
              </a:cxnLst>
              <a:rect l="0" t="0" r="r" b="b"/>
              <a:pathLst>
                <a:path w="19" h="15">
                  <a:moveTo>
                    <a:pt x="16" y="0"/>
                  </a:moveTo>
                  <a:cubicBezTo>
                    <a:pt x="0" y="11"/>
                    <a:pt x="0" y="11"/>
                    <a:pt x="0" y="11"/>
                  </a:cubicBezTo>
                  <a:cubicBezTo>
                    <a:pt x="3" y="15"/>
                    <a:pt x="3" y="15"/>
                    <a:pt x="3" y="15"/>
                  </a:cubicBezTo>
                  <a:cubicBezTo>
                    <a:pt x="19" y="3"/>
                    <a:pt x="19" y="3"/>
                    <a:pt x="19" y="3"/>
                  </a:cubicBezTo>
                  <a:cubicBezTo>
                    <a:pt x="18" y="2"/>
                    <a:pt x="17"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28" name="Freeform 23"/>
            <p:cNvSpPr/>
            <p:nvPr/>
          </p:nvSpPr>
          <p:spPr bwMode="auto">
            <a:xfrm>
              <a:off x="8612188" y="4633913"/>
              <a:ext cx="60325" cy="30162"/>
            </a:xfrm>
            <a:custGeom>
              <a:avLst/>
              <a:gdLst>
                <a:gd name="T0" fmla="*/ 16 w 16"/>
                <a:gd name="T1" fmla="*/ 4 h 8"/>
                <a:gd name="T2" fmla="*/ 1 w 16"/>
                <a:gd name="T3" fmla="*/ 0 h 8"/>
                <a:gd name="T4" fmla="*/ 1 w 16"/>
                <a:gd name="T5" fmla="*/ 0 h 8"/>
                <a:gd name="T6" fmla="*/ 0 w 16"/>
                <a:gd name="T7" fmla="*/ 4 h 8"/>
                <a:gd name="T8" fmla="*/ 15 w 16"/>
                <a:gd name="T9" fmla="*/ 8 h 8"/>
                <a:gd name="T10" fmla="*/ 15 w 16"/>
                <a:gd name="T11" fmla="*/ 8 h 8"/>
                <a:gd name="T12" fmla="*/ 16 w 16"/>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16" y="4"/>
                  </a:moveTo>
                  <a:cubicBezTo>
                    <a:pt x="1" y="0"/>
                    <a:pt x="1" y="0"/>
                    <a:pt x="1" y="0"/>
                  </a:cubicBezTo>
                  <a:cubicBezTo>
                    <a:pt x="1" y="0"/>
                    <a:pt x="1" y="0"/>
                    <a:pt x="1" y="0"/>
                  </a:cubicBezTo>
                  <a:cubicBezTo>
                    <a:pt x="1" y="1"/>
                    <a:pt x="1" y="3"/>
                    <a:pt x="0" y="4"/>
                  </a:cubicBezTo>
                  <a:cubicBezTo>
                    <a:pt x="15" y="8"/>
                    <a:pt x="15" y="8"/>
                    <a:pt x="15" y="8"/>
                  </a:cubicBezTo>
                  <a:cubicBezTo>
                    <a:pt x="15" y="8"/>
                    <a:pt x="15" y="8"/>
                    <a:pt x="15" y="8"/>
                  </a:cubicBezTo>
                  <a:cubicBezTo>
                    <a:pt x="15" y="6"/>
                    <a:pt x="16" y="5"/>
                    <a:pt x="1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grpSp>
      <p:grpSp>
        <p:nvGrpSpPr>
          <p:cNvPr id="29" name="Group 24"/>
          <p:cNvGrpSpPr/>
          <p:nvPr/>
        </p:nvGrpSpPr>
        <p:grpSpPr>
          <a:xfrm>
            <a:off x="4846880" y="2624703"/>
            <a:ext cx="514737" cy="464991"/>
            <a:chOff x="9204326" y="3648075"/>
            <a:chExt cx="500062" cy="454026"/>
          </a:xfrm>
          <a:solidFill>
            <a:schemeClr val="bg1"/>
          </a:solidFill>
        </p:grpSpPr>
        <p:sp>
          <p:nvSpPr>
            <p:cNvPr id="30" name="Freeform 25"/>
            <p:cNvSpPr/>
            <p:nvPr/>
          </p:nvSpPr>
          <p:spPr bwMode="auto">
            <a:xfrm>
              <a:off x="9204326" y="3840163"/>
              <a:ext cx="304800" cy="261938"/>
            </a:xfrm>
            <a:custGeom>
              <a:avLst/>
              <a:gdLst>
                <a:gd name="T0" fmla="*/ 22 w 81"/>
                <a:gd name="T1" fmla="*/ 0 h 70"/>
                <a:gd name="T2" fmla="*/ 33 w 81"/>
                <a:gd name="T3" fmla="*/ 0 h 70"/>
                <a:gd name="T4" fmla="*/ 36 w 81"/>
                <a:gd name="T5" fmla="*/ 10 h 70"/>
                <a:gd name="T6" fmla="*/ 33 w 81"/>
                <a:gd name="T7" fmla="*/ 48 h 70"/>
                <a:gd name="T8" fmla="*/ 41 w 81"/>
                <a:gd name="T9" fmla="*/ 62 h 70"/>
                <a:gd name="T10" fmla="*/ 48 w 81"/>
                <a:gd name="T11" fmla="*/ 48 h 70"/>
                <a:gd name="T12" fmla="*/ 44 w 81"/>
                <a:gd name="T13" fmla="*/ 10 h 70"/>
                <a:gd name="T14" fmla="*/ 47 w 81"/>
                <a:gd name="T15" fmla="*/ 0 h 70"/>
                <a:gd name="T16" fmla="*/ 59 w 81"/>
                <a:gd name="T17" fmla="*/ 0 h 70"/>
                <a:gd name="T18" fmla="*/ 59 w 81"/>
                <a:gd name="T19" fmla="*/ 0 h 70"/>
                <a:gd name="T20" fmla="*/ 79 w 81"/>
                <a:gd name="T21" fmla="*/ 23 h 70"/>
                <a:gd name="T22" fmla="*/ 77 w 81"/>
                <a:gd name="T23" fmla="*/ 47 h 70"/>
                <a:gd name="T24" fmla="*/ 56 w 81"/>
                <a:gd name="T25" fmla="*/ 70 h 70"/>
                <a:gd name="T26" fmla="*/ 25 w 81"/>
                <a:gd name="T27" fmla="*/ 70 h 70"/>
                <a:gd name="T28" fmla="*/ 4 w 81"/>
                <a:gd name="T29" fmla="*/ 47 h 70"/>
                <a:gd name="T30" fmla="*/ 1 w 81"/>
                <a:gd name="T31" fmla="*/ 23 h 70"/>
                <a:gd name="T32" fmla="*/ 22 w 81"/>
                <a:gd name="T3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1" h="70">
                  <a:moveTo>
                    <a:pt x="22" y="0"/>
                  </a:moveTo>
                  <a:cubicBezTo>
                    <a:pt x="33" y="0"/>
                    <a:pt x="33" y="0"/>
                    <a:pt x="33" y="0"/>
                  </a:cubicBezTo>
                  <a:cubicBezTo>
                    <a:pt x="33" y="1"/>
                    <a:pt x="33" y="7"/>
                    <a:pt x="36" y="10"/>
                  </a:cubicBezTo>
                  <a:cubicBezTo>
                    <a:pt x="36" y="10"/>
                    <a:pt x="31" y="39"/>
                    <a:pt x="33" y="48"/>
                  </a:cubicBezTo>
                  <a:cubicBezTo>
                    <a:pt x="34" y="52"/>
                    <a:pt x="37" y="62"/>
                    <a:pt x="41" y="62"/>
                  </a:cubicBezTo>
                  <a:cubicBezTo>
                    <a:pt x="44" y="62"/>
                    <a:pt x="47" y="52"/>
                    <a:pt x="48" y="48"/>
                  </a:cubicBezTo>
                  <a:cubicBezTo>
                    <a:pt x="50" y="39"/>
                    <a:pt x="44" y="10"/>
                    <a:pt x="44" y="10"/>
                  </a:cubicBezTo>
                  <a:cubicBezTo>
                    <a:pt x="45" y="9"/>
                    <a:pt x="46" y="7"/>
                    <a:pt x="47" y="0"/>
                  </a:cubicBezTo>
                  <a:cubicBezTo>
                    <a:pt x="59" y="0"/>
                    <a:pt x="59" y="0"/>
                    <a:pt x="59" y="0"/>
                  </a:cubicBezTo>
                  <a:cubicBezTo>
                    <a:pt x="59" y="0"/>
                    <a:pt x="59" y="0"/>
                    <a:pt x="59" y="0"/>
                  </a:cubicBezTo>
                  <a:cubicBezTo>
                    <a:pt x="70" y="0"/>
                    <a:pt x="81" y="11"/>
                    <a:pt x="79" y="23"/>
                  </a:cubicBezTo>
                  <a:cubicBezTo>
                    <a:pt x="77" y="47"/>
                    <a:pt x="77" y="47"/>
                    <a:pt x="77" y="47"/>
                  </a:cubicBezTo>
                  <a:cubicBezTo>
                    <a:pt x="74" y="59"/>
                    <a:pt x="67" y="70"/>
                    <a:pt x="56" y="70"/>
                  </a:cubicBezTo>
                  <a:cubicBezTo>
                    <a:pt x="25" y="70"/>
                    <a:pt x="25" y="70"/>
                    <a:pt x="25" y="70"/>
                  </a:cubicBezTo>
                  <a:cubicBezTo>
                    <a:pt x="13" y="70"/>
                    <a:pt x="7" y="59"/>
                    <a:pt x="4" y="47"/>
                  </a:cubicBezTo>
                  <a:cubicBezTo>
                    <a:pt x="1" y="23"/>
                    <a:pt x="1" y="23"/>
                    <a:pt x="1" y="23"/>
                  </a:cubicBezTo>
                  <a:cubicBezTo>
                    <a:pt x="0" y="10"/>
                    <a:pt x="11" y="0"/>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31" name="Oval 26"/>
            <p:cNvSpPr>
              <a:spLocks noChangeArrowheads="1"/>
            </p:cNvSpPr>
            <p:nvPr/>
          </p:nvSpPr>
          <p:spPr bwMode="auto">
            <a:xfrm>
              <a:off x="9280526" y="3648075"/>
              <a:ext cx="153988" cy="153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32" name="Freeform 27"/>
            <p:cNvSpPr>
              <a:spLocks noEditPoints="1"/>
            </p:cNvSpPr>
            <p:nvPr/>
          </p:nvSpPr>
          <p:spPr bwMode="auto">
            <a:xfrm>
              <a:off x="9399588" y="3730625"/>
              <a:ext cx="304800" cy="109538"/>
            </a:xfrm>
            <a:custGeom>
              <a:avLst/>
              <a:gdLst>
                <a:gd name="T0" fmla="*/ 81 w 81"/>
                <a:gd name="T1" fmla="*/ 27 h 29"/>
                <a:gd name="T2" fmla="*/ 64 w 81"/>
                <a:gd name="T3" fmla="*/ 10 h 29"/>
                <a:gd name="T4" fmla="*/ 62 w 81"/>
                <a:gd name="T5" fmla="*/ 10 h 29"/>
                <a:gd name="T6" fmla="*/ 62 w 81"/>
                <a:gd name="T7" fmla="*/ 6 h 29"/>
                <a:gd name="T8" fmla="*/ 55 w 81"/>
                <a:gd name="T9" fmla="*/ 0 h 29"/>
                <a:gd name="T10" fmla="*/ 49 w 81"/>
                <a:gd name="T11" fmla="*/ 6 h 29"/>
                <a:gd name="T12" fmla="*/ 49 w 81"/>
                <a:gd name="T13" fmla="*/ 10 h 29"/>
                <a:gd name="T14" fmla="*/ 24 w 81"/>
                <a:gd name="T15" fmla="*/ 10 h 29"/>
                <a:gd name="T16" fmla="*/ 24 w 81"/>
                <a:gd name="T17" fmla="*/ 6 h 29"/>
                <a:gd name="T18" fmla="*/ 17 w 81"/>
                <a:gd name="T19" fmla="*/ 0 h 29"/>
                <a:gd name="T20" fmla="*/ 15 w 81"/>
                <a:gd name="T21" fmla="*/ 0 h 29"/>
                <a:gd name="T22" fmla="*/ 0 w 81"/>
                <a:gd name="T23" fmla="*/ 23 h 29"/>
                <a:gd name="T24" fmla="*/ 1 w 81"/>
                <a:gd name="T25" fmla="*/ 23 h 29"/>
                <a:gd name="T26" fmla="*/ 1 w 81"/>
                <a:gd name="T27" fmla="*/ 23 h 29"/>
                <a:gd name="T28" fmla="*/ 7 w 81"/>
                <a:gd name="T29" fmla="*/ 23 h 29"/>
                <a:gd name="T30" fmla="*/ 24 w 81"/>
                <a:gd name="T31" fmla="*/ 29 h 29"/>
                <a:gd name="T32" fmla="*/ 81 w 81"/>
                <a:gd name="T33" fmla="*/ 29 h 29"/>
                <a:gd name="T34" fmla="*/ 81 w 81"/>
                <a:gd name="T35" fmla="*/ 27 h 29"/>
                <a:gd name="T36" fmla="*/ 17 w 81"/>
                <a:gd name="T37" fmla="*/ 22 h 29"/>
                <a:gd name="T38" fmla="*/ 11 w 81"/>
                <a:gd name="T39" fmla="*/ 16 h 29"/>
                <a:gd name="T40" fmla="*/ 11 w 81"/>
                <a:gd name="T41" fmla="*/ 15 h 29"/>
                <a:gd name="T42" fmla="*/ 17 w 81"/>
                <a:gd name="T43" fmla="*/ 19 h 29"/>
                <a:gd name="T44" fmla="*/ 23 w 81"/>
                <a:gd name="T45" fmla="*/ 15 h 29"/>
                <a:gd name="T46" fmla="*/ 24 w 81"/>
                <a:gd name="T47" fmla="*/ 16 h 29"/>
                <a:gd name="T48" fmla="*/ 17 w 81"/>
                <a:gd name="T49" fmla="*/ 22 h 29"/>
                <a:gd name="T50" fmla="*/ 55 w 81"/>
                <a:gd name="T51" fmla="*/ 22 h 29"/>
                <a:gd name="T52" fmla="*/ 49 w 81"/>
                <a:gd name="T53" fmla="*/ 16 h 29"/>
                <a:gd name="T54" fmla="*/ 49 w 81"/>
                <a:gd name="T55" fmla="*/ 15 h 29"/>
                <a:gd name="T56" fmla="*/ 55 w 81"/>
                <a:gd name="T57" fmla="*/ 19 h 29"/>
                <a:gd name="T58" fmla="*/ 62 w 81"/>
                <a:gd name="T59" fmla="*/ 15 h 29"/>
                <a:gd name="T60" fmla="*/ 62 w 81"/>
                <a:gd name="T61" fmla="*/ 16 h 29"/>
                <a:gd name="T62" fmla="*/ 55 w 81"/>
                <a:gd name="T63" fmla="*/ 2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1" h="29">
                  <a:moveTo>
                    <a:pt x="81" y="27"/>
                  </a:moveTo>
                  <a:cubicBezTo>
                    <a:pt x="81" y="17"/>
                    <a:pt x="73" y="10"/>
                    <a:pt x="64" y="10"/>
                  </a:cubicBezTo>
                  <a:cubicBezTo>
                    <a:pt x="62" y="10"/>
                    <a:pt x="62" y="10"/>
                    <a:pt x="62" y="10"/>
                  </a:cubicBezTo>
                  <a:cubicBezTo>
                    <a:pt x="62" y="6"/>
                    <a:pt x="62" y="6"/>
                    <a:pt x="62" y="6"/>
                  </a:cubicBezTo>
                  <a:cubicBezTo>
                    <a:pt x="62" y="3"/>
                    <a:pt x="59" y="0"/>
                    <a:pt x="55" y="0"/>
                  </a:cubicBezTo>
                  <a:cubicBezTo>
                    <a:pt x="52" y="0"/>
                    <a:pt x="49" y="3"/>
                    <a:pt x="49" y="6"/>
                  </a:cubicBezTo>
                  <a:cubicBezTo>
                    <a:pt x="49" y="10"/>
                    <a:pt x="49" y="10"/>
                    <a:pt x="49" y="10"/>
                  </a:cubicBezTo>
                  <a:cubicBezTo>
                    <a:pt x="24" y="10"/>
                    <a:pt x="24" y="10"/>
                    <a:pt x="24" y="10"/>
                  </a:cubicBezTo>
                  <a:cubicBezTo>
                    <a:pt x="24" y="6"/>
                    <a:pt x="24" y="6"/>
                    <a:pt x="24" y="6"/>
                  </a:cubicBezTo>
                  <a:cubicBezTo>
                    <a:pt x="24" y="3"/>
                    <a:pt x="21" y="0"/>
                    <a:pt x="17" y="0"/>
                  </a:cubicBezTo>
                  <a:cubicBezTo>
                    <a:pt x="17" y="0"/>
                    <a:pt x="16" y="0"/>
                    <a:pt x="15" y="0"/>
                  </a:cubicBezTo>
                  <a:cubicBezTo>
                    <a:pt x="14" y="10"/>
                    <a:pt x="8" y="19"/>
                    <a:pt x="0" y="23"/>
                  </a:cubicBezTo>
                  <a:cubicBezTo>
                    <a:pt x="1" y="23"/>
                    <a:pt x="1" y="23"/>
                    <a:pt x="1" y="23"/>
                  </a:cubicBezTo>
                  <a:cubicBezTo>
                    <a:pt x="1" y="23"/>
                    <a:pt x="1" y="23"/>
                    <a:pt x="1" y="23"/>
                  </a:cubicBezTo>
                  <a:cubicBezTo>
                    <a:pt x="7" y="23"/>
                    <a:pt x="7" y="23"/>
                    <a:pt x="7" y="23"/>
                  </a:cubicBezTo>
                  <a:cubicBezTo>
                    <a:pt x="13" y="23"/>
                    <a:pt x="19" y="25"/>
                    <a:pt x="24" y="29"/>
                  </a:cubicBezTo>
                  <a:cubicBezTo>
                    <a:pt x="81" y="29"/>
                    <a:pt x="81" y="29"/>
                    <a:pt x="81" y="29"/>
                  </a:cubicBezTo>
                  <a:lnTo>
                    <a:pt x="81" y="27"/>
                  </a:lnTo>
                  <a:close/>
                  <a:moveTo>
                    <a:pt x="17" y="22"/>
                  </a:moveTo>
                  <a:cubicBezTo>
                    <a:pt x="14" y="22"/>
                    <a:pt x="11" y="19"/>
                    <a:pt x="11" y="16"/>
                  </a:cubicBezTo>
                  <a:cubicBezTo>
                    <a:pt x="11" y="15"/>
                    <a:pt x="11" y="15"/>
                    <a:pt x="11" y="15"/>
                  </a:cubicBezTo>
                  <a:cubicBezTo>
                    <a:pt x="12" y="17"/>
                    <a:pt x="15" y="19"/>
                    <a:pt x="17" y="19"/>
                  </a:cubicBezTo>
                  <a:cubicBezTo>
                    <a:pt x="20" y="19"/>
                    <a:pt x="22" y="17"/>
                    <a:pt x="23" y="15"/>
                  </a:cubicBezTo>
                  <a:cubicBezTo>
                    <a:pt x="24" y="15"/>
                    <a:pt x="24" y="15"/>
                    <a:pt x="24" y="16"/>
                  </a:cubicBezTo>
                  <a:cubicBezTo>
                    <a:pt x="24" y="19"/>
                    <a:pt x="21" y="22"/>
                    <a:pt x="17" y="22"/>
                  </a:cubicBezTo>
                  <a:close/>
                  <a:moveTo>
                    <a:pt x="55" y="22"/>
                  </a:moveTo>
                  <a:cubicBezTo>
                    <a:pt x="52" y="22"/>
                    <a:pt x="49" y="19"/>
                    <a:pt x="49" y="16"/>
                  </a:cubicBezTo>
                  <a:cubicBezTo>
                    <a:pt x="49" y="15"/>
                    <a:pt x="49" y="15"/>
                    <a:pt x="49" y="15"/>
                  </a:cubicBezTo>
                  <a:cubicBezTo>
                    <a:pt x="50" y="17"/>
                    <a:pt x="53" y="19"/>
                    <a:pt x="55" y="19"/>
                  </a:cubicBezTo>
                  <a:cubicBezTo>
                    <a:pt x="58" y="19"/>
                    <a:pt x="61" y="17"/>
                    <a:pt x="62" y="15"/>
                  </a:cubicBezTo>
                  <a:cubicBezTo>
                    <a:pt x="62" y="15"/>
                    <a:pt x="62" y="15"/>
                    <a:pt x="62" y="16"/>
                  </a:cubicBezTo>
                  <a:cubicBezTo>
                    <a:pt x="62" y="19"/>
                    <a:pt x="59" y="22"/>
                    <a:pt x="5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33" name="Freeform 28"/>
            <p:cNvSpPr/>
            <p:nvPr/>
          </p:nvSpPr>
          <p:spPr bwMode="auto">
            <a:xfrm>
              <a:off x="9475788" y="3862388"/>
              <a:ext cx="228600" cy="239713"/>
            </a:xfrm>
            <a:custGeom>
              <a:avLst/>
              <a:gdLst>
                <a:gd name="T0" fmla="*/ 47 w 61"/>
                <a:gd name="T1" fmla="*/ 5 h 64"/>
                <a:gd name="T2" fmla="*/ 55 w 61"/>
                <a:gd name="T3" fmla="*/ 5 h 64"/>
                <a:gd name="T4" fmla="*/ 55 w 61"/>
                <a:gd name="T5" fmla="*/ 48 h 64"/>
                <a:gd name="T6" fmla="*/ 46 w 61"/>
                <a:gd name="T7" fmla="*/ 58 h 64"/>
                <a:gd name="T8" fmla="*/ 5 w 61"/>
                <a:gd name="T9" fmla="*/ 58 h 64"/>
                <a:gd name="T10" fmla="*/ 0 w 61"/>
                <a:gd name="T11" fmla="*/ 64 h 64"/>
                <a:gd name="T12" fmla="*/ 44 w 61"/>
                <a:gd name="T13" fmla="*/ 64 h 64"/>
                <a:gd name="T14" fmla="*/ 61 w 61"/>
                <a:gd name="T15" fmla="*/ 47 h 64"/>
                <a:gd name="T16" fmla="*/ 61 w 61"/>
                <a:gd name="T17" fmla="*/ 0 h 64"/>
                <a:gd name="T18" fmla="*/ 45 w 61"/>
                <a:gd name="T19" fmla="*/ 0 h 64"/>
                <a:gd name="T20" fmla="*/ 9 w 61"/>
                <a:gd name="T21" fmla="*/ 0 h 64"/>
                <a:gd name="T22" fmla="*/ 12 w 61"/>
                <a:gd name="T23" fmla="*/ 5 h 64"/>
                <a:gd name="T24" fmla="*/ 47 w 61"/>
                <a:gd name="T25"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64">
                  <a:moveTo>
                    <a:pt x="47" y="5"/>
                  </a:moveTo>
                  <a:cubicBezTo>
                    <a:pt x="55" y="5"/>
                    <a:pt x="55" y="5"/>
                    <a:pt x="55" y="5"/>
                  </a:cubicBezTo>
                  <a:cubicBezTo>
                    <a:pt x="55" y="48"/>
                    <a:pt x="55" y="48"/>
                    <a:pt x="55" y="48"/>
                  </a:cubicBezTo>
                  <a:cubicBezTo>
                    <a:pt x="55" y="53"/>
                    <a:pt x="51" y="58"/>
                    <a:pt x="46" y="58"/>
                  </a:cubicBezTo>
                  <a:cubicBezTo>
                    <a:pt x="5" y="58"/>
                    <a:pt x="5" y="58"/>
                    <a:pt x="5" y="58"/>
                  </a:cubicBezTo>
                  <a:cubicBezTo>
                    <a:pt x="3" y="60"/>
                    <a:pt x="2" y="62"/>
                    <a:pt x="0" y="64"/>
                  </a:cubicBezTo>
                  <a:cubicBezTo>
                    <a:pt x="44" y="64"/>
                    <a:pt x="44" y="64"/>
                    <a:pt x="44" y="64"/>
                  </a:cubicBezTo>
                  <a:cubicBezTo>
                    <a:pt x="53" y="64"/>
                    <a:pt x="61" y="56"/>
                    <a:pt x="61" y="47"/>
                  </a:cubicBezTo>
                  <a:cubicBezTo>
                    <a:pt x="61" y="0"/>
                    <a:pt x="61" y="0"/>
                    <a:pt x="61" y="0"/>
                  </a:cubicBezTo>
                  <a:cubicBezTo>
                    <a:pt x="45" y="0"/>
                    <a:pt x="45" y="0"/>
                    <a:pt x="45" y="0"/>
                  </a:cubicBezTo>
                  <a:cubicBezTo>
                    <a:pt x="9" y="0"/>
                    <a:pt x="9" y="0"/>
                    <a:pt x="9" y="0"/>
                  </a:cubicBezTo>
                  <a:cubicBezTo>
                    <a:pt x="10" y="2"/>
                    <a:pt x="11" y="4"/>
                    <a:pt x="12" y="5"/>
                  </a:cubicBezTo>
                  <a:lnTo>
                    <a:pt x="47"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34" name="Freeform 29"/>
            <p:cNvSpPr/>
            <p:nvPr/>
          </p:nvSpPr>
          <p:spPr bwMode="auto">
            <a:xfrm>
              <a:off x="9520238" y="3929063"/>
              <a:ext cx="49213" cy="41275"/>
            </a:xfrm>
            <a:custGeom>
              <a:avLst/>
              <a:gdLst>
                <a:gd name="T0" fmla="*/ 11 w 13"/>
                <a:gd name="T1" fmla="*/ 11 h 11"/>
                <a:gd name="T2" fmla="*/ 13 w 13"/>
                <a:gd name="T3" fmla="*/ 10 h 11"/>
                <a:gd name="T4" fmla="*/ 13 w 13"/>
                <a:gd name="T5" fmla="*/ 1 h 11"/>
                <a:gd name="T6" fmla="*/ 11 w 13"/>
                <a:gd name="T7" fmla="*/ 0 h 11"/>
                <a:gd name="T8" fmla="*/ 2 w 13"/>
                <a:gd name="T9" fmla="*/ 0 h 11"/>
                <a:gd name="T10" fmla="*/ 0 w 13"/>
                <a:gd name="T11" fmla="*/ 11 h 11"/>
                <a:gd name="T12" fmla="*/ 11 w 13"/>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3" h="11">
                  <a:moveTo>
                    <a:pt x="11" y="11"/>
                  </a:moveTo>
                  <a:cubicBezTo>
                    <a:pt x="12" y="11"/>
                    <a:pt x="13" y="11"/>
                    <a:pt x="13" y="10"/>
                  </a:cubicBezTo>
                  <a:cubicBezTo>
                    <a:pt x="13" y="1"/>
                    <a:pt x="13" y="1"/>
                    <a:pt x="13" y="1"/>
                  </a:cubicBezTo>
                  <a:cubicBezTo>
                    <a:pt x="13" y="1"/>
                    <a:pt x="12" y="0"/>
                    <a:pt x="11" y="0"/>
                  </a:cubicBezTo>
                  <a:cubicBezTo>
                    <a:pt x="2" y="0"/>
                    <a:pt x="2" y="0"/>
                    <a:pt x="2" y="0"/>
                  </a:cubicBezTo>
                  <a:cubicBezTo>
                    <a:pt x="0" y="11"/>
                    <a:pt x="0" y="11"/>
                    <a:pt x="0" y="11"/>
                  </a:cubicBezTo>
                  <a:lnTo>
                    <a:pt x="1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35" name="Freeform 30"/>
            <p:cNvSpPr/>
            <p:nvPr/>
          </p:nvSpPr>
          <p:spPr bwMode="auto">
            <a:xfrm>
              <a:off x="9586913" y="3929063"/>
              <a:ext cx="65088" cy="41275"/>
            </a:xfrm>
            <a:custGeom>
              <a:avLst/>
              <a:gdLst>
                <a:gd name="T0" fmla="*/ 1 w 17"/>
                <a:gd name="T1" fmla="*/ 11 h 11"/>
                <a:gd name="T2" fmla="*/ 15 w 17"/>
                <a:gd name="T3" fmla="*/ 11 h 11"/>
                <a:gd name="T4" fmla="*/ 17 w 17"/>
                <a:gd name="T5" fmla="*/ 10 h 11"/>
                <a:gd name="T6" fmla="*/ 17 w 17"/>
                <a:gd name="T7" fmla="*/ 1 h 11"/>
                <a:gd name="T8" fmla="*/ 15 w 17"/>
                <a:gd name="T9" fmla="*/ 0 h 11"/>
                <a:gd name="T10" fmla="*/ 1 w 17"/>
                <a:gd name="T11" fmla="*/ 0 h 11"/>
                <a:gd name="T12" fmla="*/ 0 w 17"/>
                <a:gd name="T13" fmla="*/ 1 h 11"/>
                <a:gd name="T14" fmla="*/ 0 w 17"/>
                <a:gd name="T15" fmla="*/ 10 h 11"/>
                <a:gd name="T16" fmla="*/ 1 w 17"/>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
                  <a:moveTo>
                    <a:pt x="1" y="11"/>
                  </a:moveTo>
                  <a:cubicBezTo>
                    <a:pt x="15" y="11"/>
                    <a:pt x="15" y="11"/>
                    <a:pt x="15" y="11"/>
                  </a:cubicBezTo>
                  <a:cubicBezTo>
                    <a:pt x="16" y="11"/>
                    <a:pt x="17" y="11"/>
                    <a:pt x="17" y="10"/>
                  </a:cubicBezTo>
                  <a:cubicBezTo>
                    <a:pt x="17" y="1"/>
                    <a:pt x="17" y="1"/>
                    <a:pt x="17" y="1"/>
                  </a:cubicBezTo>
                  <a:cubicBezTo>
                    <a:pt x="17" y="1"/>
                    <a:pt x="16" y="0"/>
                    <a:pt x="15" y="0"/>
                  </a:cubicBezTo>
                  <a:cubicBezTo>
                    <a:pt x="1" y="0"/>
                    <a:pt x="1" y="0"/>
                    <a:pt x="1" y="0"/>
                  </a:cubicBezTo>
                  <a:cubicBezTo>
                    <a:pt x="1" y="0"/>
                    <a:pt x="0" y="1"/>
                    <a:pt x="0" y="1"/>
                  </a:cubicBezTo>
                  <a:cubicBezTo>
                    <a:pt x="0" y="10"/>
                    <a:pt x="0" y="10"/>
                    <a:pt x="0" y="10"/>
                  </a:cubicBezTo>
                  <a:cubicBezTo>
                    <a:pt x="0" y="11"/>
                    <a:pt x="1" y="11"/>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36" name="Freeform 31"/>
            <p:cNvSpPr/>
            <p:nvPr/>
          </p:nvSpPr>
          <p:spPr bwMode="auto">
            <a:xfrm>
              <a:off x="9586913" y="3992563"/>
              <a:ext cx="65088" cy="41275"/>
            </a:xfrm>
            <a:custGeom>
              <a:avLst/>
              <a:gdLst>
                <a:gd name="T0" fmla="*/ 1 w 17"/>
                <a:gd name="T1" fmla="*/ 11 h 11"/>
                <a:gd name="T2" fmla="*/ 15 w 17"/>
                <a:gd name="T3" fmla="*/ 11 h 11"/>
                <a:gd name="T4" fmla="*/ 17 w 17"/>
                <a:gd name="T5" fmla="*/ 9 h 11"/>
                <a:gd name="T6" fmla="*/ 17 w 17"/>
                <a:gd name="T7" fmla="*/ 1 h 11"/>
                <a:gd name="T8" fmla="*/ 15 w 17"/>
                <a:gd name="T9" fmla="*/ 0 h 11"/>
                <a:gd name="T10" fmla="*/ 1 w 17"/>
                <a:gd name="T11" fmla="*/ 0 h 11"/>
                <a:gd name="T12" fmla="*/ 0 w 17"/>
                <a:gd name="T13" fmla="*/ 1 h 11"/>
                <a:gd name="T14" fmla="*/ 0 w 17"/>
                <a:gd name="T15" fmla="*/ 9 h 11"/>
                <a:gd name="T16" fmla="*/ 1 w 17"/>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
                  <a:moveTo>
                    <a:pt x="1" y="11"/>
                  </a:moveTo>
                  <a:cubicBezTo>
                    <a:pt x="15" y="11"/>
                    <a:pt x="15" y="11"/>
                    <a:pt x="15" y="11"/>
                  </a:cubicBezTo>
                  <a:cubicBezTo>
                    <a:pt x="16" y="11"/>
                    <a:pt x="17" y="10"/>
                    <a:pt x="17" y="9"/>
                  </a:cubicBezTo>
                  <a:cubicBezTo>
                    <a:pt x="17" y="1"/>
                    <a:pt x="17" y="1"/>
                    <a:pt x="17" y="1"/>
                  </a:cubicBezTo>
                  <a:cubicBezTo>
                    <a:pt x="17" y="0"/>
                    <a:pt x="16" y="0"/>
                    <a:pt x="15" y="0"/>
                  </a:cubicBezTo>
                  <a:cubicBezTo>
                    <a:pt x="1" y="0"/>
                    <a:pt x="1" y="0"/>
                    <a:pt x="1" y="0"/>
                  </a:cubicBezTo>
                  <a:cubicBezTo>
                    <a:pt x="1" y="0"/>
                    <a:pt x="0" y="0"/>
                    <a:pt x="0" y="1"/>
                  </a:cubicBezTo>
                  <a:cubicBezTo>
                    <a:pt x="0" y="9"/>
                    <a:pt x="0" y="9"/>
                    <a:pt x="0" y="9"/>
                  </a:cubicBezTo>
                  <a:cubicBezTo>
                    <a:pt x="0" y="10"/>
                    <a:pt x="1" y="11"/>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37" name="Freeform 32"/>
            <p:cNvSpPr/>
            <p:nvPr/>
          </p:nvSpPr>
          <p:spPr bwMode="auto">
            <a:xfrm>
              <a:off x="9512301" y="3992563"/>
              <a:ext cx="57150" cy="41275"/>
            </a:xfrm>
            <a:custGeom>
              <a:avLst/>
              <a:gdLst>
                <a:gd name="T0" fmla="*/ 1 w 15"/>
                <a:gd name="T1" fmla="*/ 7 h 11"/>
                <a:gd name="T2" fmla="*/ 1 w 15"/>
                <a:gd name="T3" fmla="*/ 7 h 11"/>
                <a:gd name="T4" fmla="*/ 0 w 15"/>
                <a:gd name="T5" fmla="*/ 11 h 11"/>
                <a:gd name="T6" fmla="*/ 13 w 15"/>
                <a:gd name="T7" fmla="*/ 11 h 11"/>
                <a:gd name="T8" fmla="*/ 15 w 15"/>
                <a:gd name="T9" fmla="*/ 9 h 11"/>
                <a:gd name="T10" fmla="*/ 15 w 15"/>
                <a:gd name="T11" fmla="*/ 1 h 11"/>
                <a:gd name="T12" fmla="*/ 13 w 15"/>
                <a:gd name="T13" fmla="*/ 0 h 11"/>
                <a:gd name="T14" fmla="*/ 2 w 15"/>
                <a:gd name="T15" fmla="*/ 0 h 11"/>
                <a:gd name="T16" fmla="*/ 1 w 15"/>
                <a:gd name="T1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1">
                  <a:moveTo>
                    <a:pt x="1" y="7"/>
                  </a:moveTo>
                  <a:cubicBezTo>
                    <a:pt x="1" y="7"/>
                    <a:pt x="1" y="7"/>
                    <a:pt x="1" y="7"/>
                  </a:cubicBezTo>
                  <a:cubicBezTo>
                    <a:pt x="0" y="8"/>
                    <a:pt x="0" y="10"/>
                    <a:pt x="0" y="11"/>
                  </a:cubicBezTo>
                  <a:cubicBezTo>
                    <a:pt x="13" y="11"/>
                    <a:pt x="13" y="11"/>
                    <a:pt x="13" y="11"/>
                  </a:cubicBezTo>
                  <a:cubicBezTo>
                    <a:pt x="14" y="11"/>
                    <a:pt x="15" y="10"/>
                    <a:pt x="15" y="9"/>
                  </a:cubicBezTo>
                  <a:cubicBezTo>
                    <a:pt x="15" y="1"/>
                    <a:pt x="15" y="1"/>
                    <a:pt x="15" y="1"/>
                  </a:cubicBezTo>
                  <a:cubicBezTo>
                    <a:pt x="15" y="0"/>
                    <a:pt x="14" y="0"/>
                    <a:pt x="13" y="0"/>
                  </a:cubicBezTo>
                  <a:cubicBezTo>
                    <a:pt x="2" y="0"/>
                    <a:pt x="2" y="0"/>
                    <a:pt x="2" y="0"/>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grpSp>
      <p:grpSp>
        <p:nvGrpSpPr>
          <p:cNvPr id="38" name="Group 33"/>
          <p:cNvGrpSpPr/>
          <p:nvPr/>
        </p:nvGrpSpPr>
        <p:grpSpPr>
          <a:xfrm>
            <a:off x="7064907" y="3414913"/>
            <a:ext cx="512148" cy="619561"/>
            <a:chOff x="9532938" y="3521075"/>
            <a:chExt cx="423862" cy="512763"/>
          </a:xfrm>
          <a:solidFill>
            <a:schemeClr val="bg1"/>
          </a:solidFill>
        </p:grpSpPr>
        <p:sp>
          <p:nvSpPr>
            <p:cNvPr id="39" name="Freeform 34"/>
            <p:cNvSpPr/>
            <p:nvPr/>
          </p:nvSpPr>
          <p:spPr bwMode="auto">
            <a:xfrm>
              <a:off x="9667875" y="3640138"/>
              <a:ext cx="150812" cy="30163"/>
            </a:xfrm>
            <a:custGeom>
              <a:avLst/>
              <a:gdLst>
                <a:gd name="T0" fmla="*/ 40 w 40"/>
                <a:gd name="T1" fmla="*/ 4 h 8"/>
                <a:gd name="T2" fmla="*/ 36 w 40"/>
                <a:gd name="T3" fmla="*/ 8 h 8"/>
                <a:gd name="T4" fmla="*/ 4 w 40"/>
                <a:gd name="T5" fmla="*/ 8 h 8"/>
                <a:gd name="T6" fmla="*/ 0 w 40"/>
                <a:gd name="T7" fmla="*/ 4 h 8"/>
                <a:gd name="T8" fmla="*/ 0 w 40"/>
                <a:gd name="T9" fmla="*/ 4 h 8"/>
                <a:gd name="T10" fmla="*/ 4 w 40"/>
                <a:gd name="T11" fmla="*/ 0 h 8"/>
                <a:gd name="T12" fmla="*/ 36 w 40"/>
                <a:gd name="T13" fmla="*/ 0 h 8"/>
                <a:gd name="T14" fmla="*/ 40 w 40"/>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8">
                  <a:moveTo>
                    <a:pt x="40" y="4"/>
                  </a:moveTo>
                  <a:cubicBezTo>
                    <a:pt x="40" y="6"/>
                    <a:pt x="39" y="8"/>
                    <a:pt x="36" y="8"/>
                  </a:cubicBezTo>
                  <a:cubicBezTo>
                    <a:pt x="4" y="8"/>
                    <a:pt x="4" y="8"/>
                    <a:pt x="4" y="8"/>
                  </a:cubicBezTo>
                  <a:cubicBezTo>
                    <a:pt x="2" y="8"/>
                    <a:pt x="0" y="6"/>
                    <a:pt x="0" y="4"/>
                  </a:cubicBezTo>
                  <a:cubicBezTo>
                    <a:pt x="0" y="4"/>
                    <a:pt x="0" y="4"/>
                    <a:pt x="0" y="4"/>
                  </a:cubicBezTo>
                  <a:cubicBezTo>
                    <a:pt x="0" y="1"/>
                    <a:pt x="2" y="0"/>
                    <a:pt x="4" y="0"/>
                  </a:cubicBezTo>
                  <a:cubicBezTo>
                    <a:pt x="36" y="0"/>
                    <a:pt x="36" y="0"/>
                    <a:pt x="36" y="0"/>
                  </a:cubicBezTo>
                  <a:cubicBezTo>
                    <a:pt x="39" y="0"/>
                    <a:pt x="40" y="1"/>
                    <a:pt x="4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40" name="Freeform 35"/>
            <p:cNvSpPr/>
            <p:nvPr/>
          </p:nvSpPr>
          <p:spPr bwMode="auto">
            <a:xfrm>
              <a:off x="9656763" y="3521075"/>
              <a:ext cx="173037" cy="100013"/>
            </a:xfrm>
            <a:custGeom>
              <a:avLst/>
              <a:gdLst>
                <a:gd name="T0" fmla="*/ 46 w 46"/>
                <a:gd name="T1" fmla="*/ 14 h 27"/>
                <a:gd name="T2" fmla="*/ 36 w 46"/>
                <a:gd name="T3" fmla="*/ 27 h 27"/>
                <a:gd name="T4" fmla="*/ 10 w 46"/>
                <a:gd name="T5" fmla="*/ 27 h 27"/>
                <a:gd name="T6" fmla="*/ 0 w 46"/>
                <a:gd name="T7" fmla="*/ 14 h 27"/>
                <a:gd name="T8" fmla="*/ 0 w 46"/>
                <a:gd name="T9" fmla="*/ 14 h 27"/>
                <a:gd name="T10" fmla="*/ 10 w 46"/>
                <a:gd name="T11" fmla="*/ 0 h 27"/>
                <a:gd name="T12" fmla="*/ 20 w 46"/>
                <a:gd name="T13" fmla="*/ 7 h 27"/>
                <a:gd name="T14" fmla="*/ 27 w 46"/>
                <a:gd name="T15" fmla="*/ 0 h 27"/>
                <a:gd name="T16" fmla="*/ 33 w 46"/>
                <a:gd name="T17" fmla="*/ 7 h 27"/>
                <a:gd name="T18" fmla="*/ 36 w 46"/>
                <a:gd name="T19" fmla="*/ 0 h 27"/>
                <a:gd name="T20" fmla="*/ 46 w 46"/>
                <a:gd name="T21"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27">
                  <a:moveTo>
                    <a:pt x="46" y="14"/>
                  </a:moveTo>
                  <a:cubicBezTo>
                    <a:pt x="46" y="21"/>
                    <a:pt x="42" y="27"/>
                    <a:pt x="36" y="27"/>
                  </a:cubicBezTo>
                  <a:cubicBezTo>
                    <a:pt x="10" y="27"/>
                    <a:pt x="10" y="27"/>
                    <a:pt x="10" y="27"/>
                  </a:cubicBezTo>
                  <a:cubicBezTo>
                    <a:pt x="5" y="27"/>
                    <a:pt x="0" y="21"/>
                    <a:pt x="0" y="14"/>
                  </a:cubicBezTo>
                  <a:cubicBezTo>
                    <a:pt x="0" y="14"/>
                    <a:pt x="0" y="14"/>
                    <a:pt x="0" y="14"/>
                  </a:cubicBezTo>
                  <a:cubicBezTo>
                    <a:pt x="0" y="6"/>
                    <a:pt x="5" y="0"/>
                    <a:pt x="10" y="0"/>
                  </a:cubicBezTo>
                  <a:cubicBezTo>
                    <a:pt x="10" y="0"/>
                    <a:pt x="17" y="8"/>
                    <a:pt x="20" y="7"/>
                  </a:cubicBezTo>
                  <a:cubicBezTo>
                    <a:pt x="22" y="7"/>
                    <a:pt x="24" y="0"/>
                    <a:pt x="27" y="0"/>
                  </a:cubicBezTo>
                  <a:cubicBezTo>
                    <a:pt x="29" y="1"/>
                    <a:pt x="31" y="7"/>
                    <a:pt x="33" y="7"/>
                  </a:cubicBezTo>
                  <a:cubicBezTo>
                    <a:pt x="35" y="7"/>
                    <a:pt x="36" y="0"/>
                    <a:pt x="36" y="0"/>
                  </a:cubicBezTo>
                  <a:cubicBezTo>
                    <a:pt x="42" y="0"/>
                    <a:pt x="46" y="6"/>
                    <a:pt x="46"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41" name="Freeform 36"/>
            <p:cNvSpPr>
              <a:spLocks noEditPoints="1"/>
            </p:cNvSpPr>
            <p:nvPr/>
          </p:nvSpPr>
          <p:spPr bwMode="auto">
            <a:xfrm>
              <a:off x="9532938" y="3689350"/>
              <a:ext cx="423862" cy="344488"/>
            </a:xfrm>
            <a:custGeom>
              <a:avLst/>
              <a:gdLst>
                <a:gd name="T0" fmla="*/ 113 w 113"/>
                <a:gd name="T1" fmla="*/ 82 h 92"/>
                <a:gd name="T2" fmla="*/ 102 w 113"/>
                <a:gd name="T3" fmla="*/ 92 h 92"/>
                <a:gd name="T4" fmla="*/ 10 w 113"/>
                <a:gd name="T5" fmla="*/ 92 h 92"/>
                <a:gd name="T6" fmla="*/ 0 w 113"/>
                <a:gd name="T7" fmla="*/ 82 h 92"/>
                <a:gd name="T8" fmla="*/ 10 w 113"/>
                <a:gd name="T9" fmla="*/ 71 h 92"/>
                <a:gd name="T10" fmla="*/ 10 w 113"/>
                <a:gd name="T11" fmla="*/ 33 h 92"/>
                <a:gd name="T12" fmla="*/ 43 w 113"/>
                <a:gd name="T13" fmla="*/ 0 h 92"/>
                <a:gd name="T14" fmla="*/ 69 w 113"/>
                <a:gd name="T15" fmla="*/ 0 h 92"/>
                <a:gd name="T16" fmla="*/ 102 w 113"/>
                <a:gd name="T17" fmla="*/ 33 h 92"/>
                <a:gd name="T18" fmla="*/ 102 w 113"/>
                <a:gd name="T19" fmla="*/ 71 h 92"/>
                <a:gd name="T20" fmla="*/ 113 w 113"/>
                <a:gd name="T21" fmla="*/ 82 h 92"/>
                <a:gd name="T22" fmla="*/ 75 w 113"/>
                <a:gd name="T23" fmla="*/ 54 h 92"/>
                <a:gd name="T24" fmla="*/ 62 w 113"/>
                <a:gd name="T25" fmla="*/ 39 h 92"/>
                <a:gd name="T26" fmla="*/ 53 w 113"/>
                <a:gd name="T27" fmla="*/ 32 h 92"/>
                <a:gd name="T28" fmla="*/ 59 w 113"/>
                <a:gd name="T29" fmla="*/ 28 h 92"/>
                <a:gd name="T30" fmla="*/ 70 w 113"/>
                <a:gd name="T31" fmla="*/ 31 h 92"/>
                <a:gd name="T32" fmla="*/ 73 w 113"/>
                <a:gd name="T33" fmla="*/ 22 h 92"/>
                <a:gd name="T34" fmla="*/ 61 w 113"/>
                <a:gd name="T35" fmla="*/ 19 h 92"/>
                <a:gd name="T36" fmla="*/ 61 w 113"/>
                <a:gd name="T37" fmla="*/ 18 h 92"/>
                <a:gd name="T38" fmla="*/ 61 w 113"/>
                <a:gd name="T39" fmla="*/ 18 h 92"/>
                <a:gd name="T40" fmla="*/ 61 w 113"/>
                <a:gd name="T41" fmla="*/ 17 h 92"/>
                <a:gd name="T42" fmla="*/ 57 w 113"/>
                <a:gd name="T43" fmla="*/ 14 h 92"/>
                <a:gd name="T44" fmla="*/ 54 w 113"/>
                <a:gd name="T45" fmla="*/ 17 h 92"/>
                <a:gd name="T46" fmla="*/ 54 w 113"/>
                <a:gd name="T47" fmla="*/ 19 h 92"/>
                <a:gd name="T48" fmla="*/ 54 w 113"/>
                <a:gd name="T49" fmla="*/ 19 h 92"/>
                <a:gd name="T50" fmla="*/ 54 w 113"/>
                <a:gd name="T51" fmla="*/ 20 h 92"/>
                <a:gd name="T52" fmla="*/ 41 w 113"/>
                <a:gd name="T53" fmla="*/ 34 h 92"/>
                <a:gd name="T54" fmla="*/ 55 w 113"/>
                <a:gd name="T55" fmla="*/ 48 h 92"/>
                <a:gd name="T56" fmla="*/ 63 w 113"/>
                <a:gd name="T57" fmla="*/ 55 h 92"/>
                <a:gd name="T58" fmla="*/ 55 w 113"/>
                <a:gd name="T59" fmla="*/ 60 h 92"/>
                <a:gd name="T60" fmla="*/ 43 w 113"/>
                <a:gd name="T61" fmla="*/ 56 h 92"/>
                <a:gd name="T62" fmla="*/ 40 w 113"/>
                <a:gd name="T63" fmla="*/ 65 h 92"/>
                <a:gd name="T64" fmla="*/ 53 w 113"/>
                <a:gd name="T65" fmla="*/ 69 h 92"/>
                <a:gd name="T66" fmla="*/ 53 w 113"/>
                <a:gd name="T67" fmla="*/ 70 h 92"/>
                <a:gd name="T68" fmla="*/ 53 w 113"/>
                <a:gd name="T69" fmla="*/ 70 h 92"/>
                <a:gd name="T70" fmla="*/ 53 w 113"/>
                <a:gd name="T71" fmla="*/ 70 h 92"/>
                <a:gd name="T72" fmla="*/ 57 w 113"/>
                <a:gd name="T73" fmla="*/ 74 h 92"/>
                <a:gd name="T74" fmla="*/ 61 w 113"/>
                <a:gd name="T75" fmla="*/ 70 h 92"/>
                <a:gd name="T76" fmla="*/ 61 w 113"/>
                <a:gd name="T77" fmla="*/ 70 h 92"/>
                <a:gd name="T78" fmla="*/ 61 w 113"/>
                <a:gd name="T79" fmla="*/ 70 h 92"/>
                <a:gd name="T80" fmla="*/ 61 w 113"/>
                <a:gd name="T81" fmla="*/ 68 h 92"/>
                <a:gd name="T82" fmla="*/ 75 w 113"/>
                <a:gd name="T83" fmla="*/ 5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3" h="92">
                  <a:moveTo>
                    <a:pt x="113" y="82"/>
                  </a:moveTo>
                  <a:cubicBezTo>
                    <a:pt x="113" y="87"/>
                    <a:pt x="108" y="92"/>
                    <a:pt x="102" y="92"/>
                  </a:cubicBezTo>
                  <a:cubicBezTo>
                    <a:pt x="10" y="92"/>
                    <a:pt x="10" y="92"/>
                    <a:pt x="10" y="92"/>
                  </a:cubicBezTo>
                  <a:cubicBezTo>
                    <a:pt x="5" y="92"/>
                    <a:pt x="0" y="87"/>
                    <a:pt x="0" y="82"/>
                  </a:cubicBezTo>
                  <a:cubicBezTo>
                    <a:pt x="0" y="76"/>
                    <a:pt x="5" y="71"/>
                    <a:pt x="10" y="71"/>
                  </a:cubicBezTo>
                  <a:cubicBezTo>
                    <a:pt x="10" y="33"/>
                    <a:pt x="10" y="33"/>
                    <a:pt x="10" y="33"/>
                  </a:cubicBezTo>
                  <a:cubicBezTo>
                    <a:pt x="10" y="15"/>
                    <a:pt x="25" y="0"/>
                    <a:pt x="43" y="0"/>
                  </a:cubicBezTo>
                  <a:cubicBezTo>
                    <a:pt x="69" y="0"/>
                    <a:pt x="69" y="0"/>
                    <a:pt x="69" y="0"/>
                  </a:cubicBezTo>
                  <a:cubicBezTo>
                    <a:pt x="87" y="0"/>
                    <a:pt x="102" y="15"/>
                    <a:pt x="102" y="33"/>
                  </a:cubicBezTo>
                  <a:cubicBezTo>
                    <a:pt x="102" y="71"/>
                    <a:pt x="102" y="71"/>
                    <a:pt x="102" y="71"/>
                  </a:cubicBezTo>
                  <a:cubicBezTo>
                    <a:pt x="108" y="71"/>
                    <a:pt x="113" y="76"/>
                    <a:pt x="113" y="82"/>
                  </a:cubicBezTo>
                  <a:close/>
                  <a:moveTo>
                    <a:pt x="75" y="54"/>
                  </a:moveTo>
                  <a:cubicBezTo>
                    <a:pt x="75" y="47"/>
                    <a:pt x="71" y="42"/>
                    <a:pt x="62" y="39"/>
                  </a:cubicBezTo>
                  <a:cubicBezTo>
                    <a:pt x="55" y="37"/>
                    <a:pt x="53" y="35"/>
                    <a:pt x="53" y="32"/>
                  </a:cubicBezTo>
                  <a:cubicBezTo>
                    <a:pt x="52" y="30"/>
                    <a:pt x="54" y="28"/>
                    <a:pt x="59" y="28"/>
                  </a:cubicBezTo>
                  <a:cubicBezTo>
                    <a:pt x="65" y="28"/>
                    <a:pt x="68" y="30"/>
                    <a:pt x="70" y="31"/>
                  </a:cubicBezTo>
                  <a:cubicBezTo>
                    <a:pt x="73" y="22"/>
                    <a:pt x="73" y="22"/>
                    <a:pt x="73" y="22"/>
                  </a:cubicBezTo>
                  <a:cubicBezTo>
                    <a:pt x="70" y="21"/>
                    <a:pt x="66" y="20"/>
                    <a:pt x="61" y="19"/>
                  </a:cubicBezTo>
                  <a:cubicBezTo>
                    <a:pt x="61" y="18"/>
                    <a:pt x="61" y="18"/>
                    <a:pt x="61" y="18"/>
                  </a:cubicBezTo>
                  <a:cubicBezTo>
                    <a:pt x="61" y="18"/>
                    <a:pt x="61" y="18"/>
                    <a:pt x="61" y="18"/>
                  </a:cubicBezTo>
                  <a:cubicBezTo>
                    <a:pt x="61" y="17"/>
                    <a:pt x="61" y="17"/>
                    <a:pt x="61" y="17"/>
                  </a:cubicBezTo>
                  <a:cubicBezTo>
                    <a:pt x="61" y="15"/>
                    <a:pt x="60" y="14"/>
                    <a:pt x="57" y="14"/>
                  </a:cubicBezTo>
                  <a:cubicBezTo>
                    <a:pt x="55" y="14"/>
                    <a:pt x="54" y="15"/>
                    <a:pt x="54" y="17"/>
                  </a:cubicBezTo>
                  <a:cubicBezTo>
                    <a:pt x="54" y="19"/>
                    <a:pt x="54" y="19"/>
                    <a:pt x="54" y="19"/>
                  </a:cubicBezTo>
                  <a:cubicBezTo>
                    <a:pt x="54" y="19"/>
                    <a:pt x="54" y="19"/>
                    <a:pt x="54" y="19"/>
                  </a:cubicBezTo>
                  <a:cubicBezTo>
                    <a:pt x="54" y="20"/>
                    <a:pt x="54" y="20"/>
                    <a:pt x="54" y="20"/>
                  </a:cubicBezTo>
                  <a:cubicBezTo>
                    <a:pt x="45" y="22"/>
                    <a:pt x="41" y="27"/>
                    <a:pt x="41" y="34"/>
                  </a:cubicBezTo>
                  <a:cubicBezTo>
                    <a:pt x="41" y="41"/>
                    <a:pt x="46" y="45"/>
                    <a:pt x="55" y="48"/>
                  </a:cubicBezTo>
                  <a:cubicBezTo>
                    <a:pt x="60" y="50"/>
                    <a:pt x="63" y="52"/>
                    <a:pt x="63" y="55"/>
                  </a:cubicBezTo>
                  <a:cubicBezTo>
                    <a:pt x="63" y="58"/>
                    <a:pt x="60" y="60"/>
                    <a:pt x="55" y="60"/>
                  </a:cubicBezTo>
                  <a:cubicBezTo>
                    <a:pt x="50" y="60"/>
                    <a:pt x="46" y="58"/>
                    <a:pt x="43" y="56"/>
                  </a:cubicBezTo>
                  <a:cubicBezTo>
                    <a:pt x="40" y="65"/>
                    <a:pt x="40" y="65"/>
                    <a:pt x="40" y="65"/>
                  </a:cubicBezTo>
                  <a:cubicBezTo>
                    <a:pt x="43" y="67"/>
                    <a:pt x="48" y="68"/>
                    <a:pt x="53" y="69"/>
                  </a:cubicBezTo>
                  <a:cubicBezTo>
                    <a:pt x="53" y="70"/>
                    <a:pt x="53" y="70"/>
                    <a:pt x="53" y="70"/>
                  </a:cubicBezTo>
                  <a:cubicBezTo>
                    <a:pt x="53" y="70"/>
                    <a:pt x="53" y="70"/>
                    <a:pt x="53" y="70"/>
                  </a:cubicBezTo>
                  <a:cubicBezTo>
                    <a:pt x="53" y="70"/>
                    <a:pt x="53" y="70"/>
                    <a:pt x="53" y="70"/>
                  </a:cubicBezTo>
                  <a:cubicBezTo>
                    <a:pt x="53" y="73"/>
                    <a:pt x="55" y="74"/>
                    <a:pt x="57" y="74"/>
                  </a:cubicBezTo>
                  <a:cubicBezTo>
                    <a:pt x="59" y="74"/>
                    <a:pt x="61" y="73"/>
                    <a:pt x="61" y="70"/>
                  </a:cubicBezTo>
                  <a:cubicBezTo>
                    <a:pt x="61" y="70"/>
                    <a:pt x="61" y="70"/>
                    <a:pt x="61" y="70"/>
                  </a:cubicBezTo>
                  <a:cubicBezTo>
                    <a:pt x="61" y="70"/>
                    <a:pt x="61" y="70"/>
                    <a:pt x="61" y="70"/>
                  </a:cubicBezTo>
                  <a:cubicBezTo>
                    <a:pt x="61" y="68"/>
                    <a:pt x="61" y="68"/>
                    <a:pt x="61" y="68"/>
                  </a:cubicBezTo>
                  <a:cubicBezTo>
                    <a:pt x="70" y="66"/>
                    <a:pt x="75" y="60"/>
                    <a:pt x="75"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grpSp>
      <p:grpSp>
        <p:nvGrpSpPr>
          <p:cNvPr id="42" name="Group 37"/>
          <p:cNvGrpSpPr/>
          <p:nvPr/>
        </p:nvGrpSpPr>
        <p:grpSpPr>
          <a:xfrm>
            <a:off x="4572000" y="4298691"/>
            <a:ext cx="516229" cy="540012"/>
            <a:chOff x="8385175" y="3870325"/>
            <a:chExt cx="473075" cy="473075"/>
          </a:xfrm>
          <a:solidFill>
            <a:schemeClr val="bg1"/>
          </a:solidFill>
        </p:grpSpPr>
        <p:sp>
          <p:nvSpPr>
            <p:cNvPr id="43" name="Freeform 38"/>
            <p:cNvSpPr/>
            <p:nvPr/>
          </p:nvSpPr>
          <p:spPr bwMode="auto">
            <a:xfrm>
              <a:off x="8561388" y="3870325"/>
              <a:ext cx="288925" cy="241300"/>
            </a:xfrm>
            <a:custGeom>
              <a:avLst/>
              <a:gdLst>
                <a:gd name="T0" fmla="*/ 12 w 77"/>
                <a:gd name="T1" fmla="*/ 0 h 64"/>
                <a:gd name="T2" fmla="*/ 19 w 77"/>
                <a:gd name="T3" fmla="*/ 0 h 64"/>
                <a:gd name="T4" fmla="*/ 58 w 77"/>
                <a:gd name="T5" fmla="*/ 0 h 64"/>
                <a:gd name="T6" fmla="*/ 65 w 77"/>
                <a:gd name="T7" fmla="*/ 0 h 64"/>
                <a:gd name="T8" fmla="*/ 77 w 77"/>
                <a:gd name="T9" fmla="*/ 11 h 64"/>
                <a:gd name="T10" fmla="*/ 77 w 77"/>
                <a:gd name="T11" fmla="*/ 25 h 64"/>
                <a:gd name="T12" fmla="*/ 77 w 77"/>
                <a:gd name="T13" fmla="*/ 39 h 64"/>
                <a:gd name="T14" fmla="*/ 65 w 77"/>
                <a:gd name="T15" fmla="*/ 51 h 64"/>
                <a:gd name="T16" fmla="*/ 55 w 77"/>
                <a:gd name="T17" fmla="*/ 51 h 64"/>
                <a:gd name="T18" fmla="*/ 55 w 77"/>
                <a:gd name="T19" fmla="*/ 60 h 64"/>
                <a:gd name="T20" fmla="*/ 52 w 77"/>
                <a:gd name="T21" fmla="*/ 64 h 64"/>
                <a:gd name="T22" fmla="*/ 51 w 77"/>
                <a:gd name="T23" fmla="*/ 64 h 64"/>
                <a:gd name="T24" fmla="*/ 47 w 77"/>
                <a:gd name="T25" fmla="*/ 63 h 64"/>
                <a:gd name="T26" fmla="*/ 35 w 77"/>
                <a:gd name="T27" fmla="*/ 51 h 64"/>
                <a:gd name="T28" fmla="*/ 12 w 77"/>
                <a:gd name="T29" fmla="*/ 51 h 64"/>
                <a:gd name="T30" fmla="*/ 0 w 77"/>
                <a:gd name="T31" fmla="*/ 39 h 64"/>
                <a:gd name="T32" fmla="*/ 0 w 77"/>
                <a:gd name="T33" fmla="*/ 25 h 64"/>
                <a:gd name="T34" fmla="*/ 0 w 77"/>
                <a:gd name="T35" fmla="*/ 11 h 64"/>
                <a:gd name="T36" fmla="*/ 12 w 77"/>
                <a:gd name="T3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 h="64">
                  <a:moveTo>
                    <a:pt x="12" y="0"/>
                  </a:moveTo>
                  <a:cubicBezTo>
                    <a:pt x="19" y="0"/>
                    <a:pt x="19" y="0"/>
                    <a:pt x="19" y="0"/>
                  </a:cubicBezTo>
                  <a:cubicBezTo>
                    <a:pt x="58" y="0"/>
                    <a:pt x="58" y="0"/>
                    <a:pt x="58" y="0"/>
                  </a:cubicBezTo>
                  <a:cubicBezTo>
                    <a:pt x="65" y="0"/>
                    <a:pt x="65" y="0"/>
                    <a:pt x="65" y="0"/>
                  </a:cubicBezTo>
                  <a:cubicBezTo>
                    <a:pt x="72" y="0"/>
                    <a:pt x="77" y="5"/>
                    <a:pt x="77" y="11"/>
                  </a:cubicBezTo>
                  <a:cubicBezTo>
                    <a:pt x="77" y="25"/>
                    <a:pt x="77" y="25"/>
                    <a:pt x="77" y="25"/>
                  </a:cubicBezTo>
                  <a:cubicBezTo>
                    <a:pt x="77" y="39"/>
                    <a:pt x="77" y="39"/>
                    <a:pt x="77" y="39"/>
                  </a:cubicBezTo>
                  <a:cubicBezTo>
                    <a:pt x="77" y="46"/>
                    <a:pt x="72" y="51"/>
                    <a:pt x="65" y="51"/>
                  </a:cubicBezTo>
                  <a:cubicBezTo>
                    <a:pt x="55" y="51"/>
                    <a:pt x="55" y="51"/>
                    <a:pt x="55" y="51"/>
                  </a:cubicBezTo>
                  <a:cubicBezTo>
                    <a:pt x="55" y="60"/>
                    <a:pt x="55" y="60"/>
                    <a:pt x="55" y="60"/>
                  </a:cubicBezTo>
                  <a:cubicBezTo>
                    <a:pt x="55" y="62"/>
                    <a:pt x="54" y="63"/>
                    <a:pt x="52" y="64"/>
                  </a:cubicBezTo>
                  <a:cubicBezTo>
                    <a:pt x="52" y="64"/>
                    <a:pt x="51" y="64"/>
                    <a:pt x="51" y="64"/>
                  </a:cubicBezTo>
                  <a:cubicBezTo>
                    <a:pt x="49" y="64"/>
                    <a:pt x="48" y="64"/>
                    <a:pt x="47" y="63"/>
                  </a:cubicBezTo>
                  <a:cubicBezTo>
                    <a:pt x="35" y="51"/>
                    <a:pt x="35" y="51"/>
                    <a:pt x="35" y="51"/>
                  </a:cubicBezTo>
                  <a:cubicBezTo>
                    <a:pt x="12" y="51"/>
                    <a:pt x="12" y="51"/>
                    <a:pt x="12" y="51"/>
                  </a:cubicBezTo>
                  <a:cubicBezTo>
                    <a:pt x="5" y="51"/>
                    <a:pt x="0" y="46"/>
                    <a:pt x="0" y="39"/>
                  </a:cubicBezTo>
                  <a:cubicBezTo>
                    <a:pt x="0" y="25"/>
                    <a:pt x="0" y="25"/>
                    <a:pt x="0" y="25"/>
                  </a:cubicBezTo>
                  <a:cubicBezTo>
                    <a:pt x="0" y="11"/>
                    <a:pt x="0" y="11"/>
                    <a:pt x="0" y="11"/>
                  </a:cubicBezTo>
                  <a:cubicBezTo>
                    <a:pt x="0" y="5"/>
                    <a:pt x="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sp>
          <p:nvSpPr>
            <p:cNvPr id="44" name="Freeform 39"/>
            <p:cNvSpPr/>
            <p:nvPr/>
          </p:nvSpPr>
          <p:spPr bwMode="auto">
            <a:xfrm>
              <a:off x="8385175" y="4010025"/>
              <a:ext cx="473075" cy="333375"/>
            </a:xfrm>
            <a:custGeom>
              <a:avLst/>
              <a:gdLst>
                <a:gd name="T0" fmla="*/ 107 w 126"/>
                <a:gd name="T1" fmla="*/ 25 h 89"/>
                <a:gd name="T2" fmla="*/ 107 w 126"/>
                <a:gd name="T3" fmla="*/ 35 h 89"/>
                <a:gd name="T4" fmla="*/ 104 w 126"/>
                <a:gd name="T5" fmla="*/ 40 h 89"/>
                <a:gd name="T6" fmla="*/ 102 w 126"/>
                <a:gd name="T7" fmla="*/ 41 h 89"/>
                <a:gd name="T8" fmla="*/ 97 w 126"/>
                <a:gd name="T9" fmla="*/ 39 h 89"/>
                <a:gd name="T10" fmla="*/ 82 w 126"/>
                <a:gd name="T11" fmla="*/ 25 h 89"/>
                <a:gd name="T12" fmla="*/ 47 w 126"/>
                <a:gd name="T13" fmla="*/ 25 h 89"/>
                <a:gd name="T14" fmla="*/ 33 w 126"/>
                <a:gd name="T15" fmla="*/ 11 h 89"/>
                <a:gd name="T16" fmla="*/ 33 w 126"/>
                <a:gd name="T17" fmla="*/ 0 h 89"/>
                <a:gd name="T18" fmla="*/ 25 w 126"/>
                <a:gd name="T19" fmla="*/ 0 h 89"/>
                <a:gd name="T20" fmla="*/ 16 w 126"/>
                <a:gd name="T21" fmla="*/ 0 h 89"/>
                <a:gd name="T22" fmla="*/ 0 w 126"/>
                <a:gd name="T23" fmla="*/ 16 h 89"/>
                <a:gd name="T24" fmla="*/ 0 w 126"/>
                <a:gd name="T25" fmla="*/ 34 h 89"/>
                <a:gd name="T26" fmla="*/ 0 w 126"/>
                <a:gd name="T27" fmla="*/ 55 h 89"/>
                <a:gd name="T28" fmla="*/ 16 w 126"/>
                <a:gd name="T29" fmla="*/ 71 h 89"/>
                <a:gd name="T30" fmla="*/ 28 w 126"/>
                <a:gd name="T31" fmla="*/ 71 h 89"/>
                <a:gd name="T32" fmla="*/ 28 w 126"/>
                <a:gd name="T33" fmla="*/ 82 h 89"/>
                <a:gd name="T34" fmla="*/ 32 w 126"/>
                <a:gd name="T35" fmla="*/ 88 h 89"/>
                <a:gd name="T36" fmla="*/ 35 w 126"/>
                <a:gd name="T37" fmla="*/ 89 h 89"/>
                <a:gd name="T38" fmla="*/ 39 w 126"/>
                <a:gd name="T39" fmla="*/ 87 h 89"/>
                <a:gd name="T40" fmla="*/ 56 w 126"/>
                <a:gd name="T41" fmla="*/ 71 h 89"/>
                <a:gd name="T42" fmla="*/ 110 w 126"/>
                <a:gd name="T43" fmla="*/ 71 h 89"/>
                <a:gd name="T44" fmla="*/ 126 w 126"/>
                <a:gd name="T45" fmla="*/ 55 h 89"/>
                <a:gd name="T46" fmla="*/ 126 w 126"/>
                <a:gd name="T47" fmla="*/ 34 h 89"/>
                <a:gd name="T48" fmla="*/ 126 w 126"/>
                <a:gd name="T49" fmla="*/ 23 h 89"/>
                <a:gd name="T50" fmla="*/ 119 w 126"/>
                <a:gd name="T51" fmla="*/ 25 h 89"/>
                <a:gd name="T52" fmla="*/ 107 w 126"/>
                <a:gd name="T53" fmla="*/ 2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6" h="89">
                  <a:moveTo>
                    <a:pt x="107" y="25"/>
                  </a:moveTo>
                  <a:cubicBezTo>
                    <a:pt x="107" y="35"/>
                    <a:pt x="107" y="35"/>
                    <a:pt x="107" y="35"/>
                  </a:cubicBezTo>
                  <a:cubicBezTo>
                    <a:pt x="107" y="37"/>
                    <a:pt x="106" y="39"/>
                    <a:pt x="104" y="40"/>
                  </a:cubicBezTo>
                  <a:cubicBezTo>
                    <a:pt x="103" y="40"/>
                    <a:pt x="102" y="41"/>
                    <a:pt x="102" y="41"/>
                  </a:cubicBezTo>
                  <a:cubicBezTo>
                    <a:pt x="100" y="41"/>
                    <a:pt x="99" y="40"/>
                    <a:pt x="97" y="39"/>
                  </a:cubicBezTo>
                  <a:cubicBezTo>
                    <a:pt x="82" y="25"/>
                    <a:pt x="82" y="25"/>
                    <a:pt x="82" y="25"/>
                  </a:cubicBezTo>
                  <a:cubicBezTo>
                    <a:pt x="47" y="25"/>
                    <a:pt x="47" y="25"/>
                    <a:pt x="47" y="25"/>
                  </a:cubicBezTo>
                  <a:cubicBezTo>
                    <a:pt x="39" y="25"/>
                    <a:pt x="33" y="18"/>
                    <a:pt x="33" y="11"/>
                  </a:cubicBezTo>
                  <a:cubicBezTo>
                    <a:pt x="33" y="0"/>
                    <a:pt x="33" y="0"/>
                    <a:pt x="33" y="0"/>
                  </a:cubicBezTo>
                  <a:cubicBezTo>
                    <a:pt x="25" y="0"/>
                    <a:pt x="25" y="0"/>
                    <a:pt x="25" y="0"/>
                  </a:cubicBezTo>
                  <a:cubicBezTo>
                    <a:pt x="16" y="0"/>
                    <a:pt x="16" y="0"/>
                    <a:pt x="16" y="0"/>
                  </a:cubicBezTo>
                  <a:cubicBezTo>
                    <a:pt x="7" y="0"/>
                    <a:pt x="0" y="8"/>
                    <a:pt x="0" y="16"/>
                  </a:cubicBezTo>
                  <a:cubicBezTo>
                    <a:pt x="0" y="34"/>
                    <a:pt x="0" y="34"/>
                    <a:pt x="0" y="34"/>
                  </a:cubicBezTo>
                  <a:cubicBezTo>
                    <a:pt x="0" y="55"/>
                    <a:pt x="0" y="55"/>
                    <a:pt x="0" y="55"/>
                  </a:cubicBezTo>
                  <a:cubicBezTo>
                    <a:pt x="0" y="64"/>
                    <a:pt x="7" y="71"/>
                    <a:pt x="16" y="71"/>
                  </a:cubicBezTo>
                  <a:cubicBezTo>
                    <a:pt x="28" y="71"/>
                    <a:pt x="28" y="71"/>
                    <a:pt x="28" y="71"/>
                  </a:cubicBezTo>
                  <a:cubicBezTo>
                    <a:pt x="28" y="82"/>
                    <a:pt x="28" y="82"/>
                    <a:pt x="28" y="82"/>
                  </a:cubicBezTo>
                  <a:cubicBezTo>
                    <a:pt x="28" y="85"/>
                    <a:pt x="30" y="87"/>
                    <a:pt x="32" y="88"/>
                  </a:cubicBezTo>
                  <a:cubicBezTo>
                    <a:pt x="33" y="89"/>
                    <a:pt x="34" y="89"/>
                    <a:pt x="35" y="89"/>
                  </a:cubicBezTo>
                  <a:cubicBezTo>
                    <a:pt x="36" y="89"/>
                    <a:pt x="38" y="88"/>
                    <a:pt x="39" y="87"/>
                  </a:cubicBezTo>
                  <a:cubicBezTo>
                    <a:pt x="56" y="71"/>
                    <a:pt x="56" y="71"/>
                    <a:pt x="56" y="71"/>
                  </a:cubicBezTo>
                  <a:cubicBezTo>
                    <a:pt x="110" y="71"/>
                    <a:pt x="110" y="71"/>
                    <a:pt x="110" y="71"/>
                  </a:cubicBezTo>
                  <a:cubicBezTo>
                    <a:pt x="119" y="71"/>
                    <a:pt x="126" y="64"/>
                    <a:pt x="126" y="55"/>
                  </a:cubicBezTo>
                  <a:cubicBezTo>
                    <a:pt x="126" y="34"/>
                    <a:pt x="126" y="34"/>
                    <a:pt x="126" y="34"/>
                  </a:cubicBezTo>
                  <a:cubicBezTo>
                    <a:pt x="126" y="23"/>
                    <a:pt x="126" y="23"/>
                    <a:pt x="126" y="23"/>
                  </a:cubicBezTo>
                  <a:cubicBezTo>
                    <a:pt x="124" y="24"/>
                    <a:pt x="121" y="25"/>
                    <a:pt x="119" y="25"/>
                  </a:cubicBezTo>
                  <a:lnTo>
                    <a:pt x="107"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rgbClr val="281757"/>
                </a:solidFill>
                <a:latin typeface="微软雅黑" panose="020B0503020204020204" charset="-122"/>
                <a:ea typeface="微软雅黑" panose="020B0503020204020204" charset="-122"/>
              </a:endParaRPr>
            </a:p>
          </p:txBody>
        </p:sp>
      </p:grpSp>
      <p:sp>
        <p:nvSpPr>
          <p:cNvPr id="45" name="TextBox 27"/>
          <p:cNvSpPr txBox="1"/>
          <p:nvPr/>
        </p:nvSpPr>
        <p:spPr>
          <a:xfrm>
            <a:off x="1932351" y="2255371"/>
            <a:ext cx="2030721" cy="369332"/>
          </a:xfrm>
          <a:prstGeom prst="rect">
            <a:avLst/>
          </a:prstGeom>
          <a:noFill/>
        </p:spPr>
        <p:txBody>
          <a:bodyPr wrap="square" rtlCol="0">
            <a:spAutoFit/>
          </a:bodyPr>
          <a:lstStyle/>
          <a:p>
            <a:pPr algn="r"/>
            <a:r>
              <a:rPr lang="zh-CN" altLang="en-US" dirty="0">
                <a:solidFill>
                  <a:srgbClr val="281757"/>
                </a:solidFill>
                <a:latin typeface="微软雅黑" panose="020B0503020204020204" charset="-122"/>
                <a:ea typeface="微软雅黑" panose="020B0503020204020204" charset="-122"/>
              </a:rPr>
              <a:t>输入标题</a:t>
            </a:r>
            <a:endParaRPr lang="zh-CN" altLang="en-US" dirty="0">
              <a:solidFill>
                <a:srgbClr val="281757"/>
              </a:solidFill>
              <a:latin typeface="微软雅黑" panose="020B0503020204020204" charset="-122"/>
              <a:ea typeface="微软雅黑" panose="020B0503020204020204" charset="-122"/>
            </a:endParaRPr>
          </a:p>
        </p:txBody>
      </p:sp>
      <p:sp>
        <p:nvSpPr>
          <p:cNvPr id="46" name="Rectangle 29"/>
          <p:cNvSpPr/>
          <p:nvPr/>
        </p:nvSpPr>
        <p:spPr>
          <a:xfrm>
            <a:off x="1408010" y="2587791"/>
            <a:ext cx="2555062" cy="768350"/>
          </a:xfrm>
          <a:prstGeom prst="rect">
            <a:avLst/>
          </a:prstGeom>
        </p:spPr>
        <p:txBody>
          <a:bodyPr wrap="square">
            <a:spAutoFit/>
          </a:bodyPr>
          <a:lstStyle/>
          <a:p>
            <a:pPr algn="ctr">
              <a:defRPr/>
            </a:pPr>
            <a:r>
              <a:rPr lang="en-US" altLang="zh-CN" sz="110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100" dirty="0">
              <a:solidFill>
                <a:srgbClr val="281757"/>
              </a:solidFill>
              <a:latin typeface="微软雅黑" panose="020B0503020204020204" charset="-122"/>
              <a:ea typeface="微软雅黑" panose="020B0503020204020204" charset="-122"/>
            </a:endParaRPr>
          </a:p>
        </p:txBody>
      </p:sp>
      <p:sp>
        <p:nvSpPr>
          <p:cNvPr id="47" name="TextBox 27"/>
          <p:cNvSpPr txBox="1"/>
          <p:nvPr/>
        </p:nvSpPr>
        <p:spPr>
          <a:xfrm>
            <a:off x="1932351" y="4034474"/>
            <a:ext cx="2030721" cy="369332"/>
          </a:xfrm>
          <a:prstGeom prst="rect">
            <a:avLst/>
          </a:prstGeom>
          <a:noFill/>
        </p:spPr>
        <p:txBody>
          <a:bodyPr wrap="square" rtlCol="0">
            <a:spAutoFit/>
          </a:bodyPr>
          <a:lstStyle/>
          <a:p>
            <a:pPr algn="r"/>
            <a:r>
              <a:rPr lang="zh-CN" altLang="en-US" dirty="0">
                <a:solidFill>
                  <a:srgbClr val="281757"/>
                </a:solidFill>
                <a:latin typeface="微软雅黑" panose="020B0503020204020204" charset="-122"/>
                <a:ea typeface="微软雅黑" panose="020B0503020204020204" charset="-122"/>
              </a:rPr>
              <a:t>输入标题</a:t>
            </a:r>
            <a:endParaRPr lang="zh-CN" altLang="en-US" dirty="0">
              <a:solidFill>
                <a:srgbClr val="281757"/>
              </a:solidFill>
              <a:latin typeface="微软雅黑" panose="020B0503020204020204" charset="-122"/>
              <a:ea typeface="微软雅黑" panose="020B0503020204020204" charset="-122"/>
            </a:endParaRPr>
          </a:p>
        </p:txBody>
      </p:sp>
      <p:sp>
        <p:nvSpPr>
          <p:cNvPr id="48" name="Rectangle 29"/>
          <p:cNvSpPr/>
          <p:nvPr/>
        </p:nvSpPr>
        <p:spPr>
          <a:xfrm>
            <a:off x="1408010" y="4366894"/>
            <a:ext cx="2555062" cy="768350"/>
          </a:xfrm>
          <a:prstGeom prst="rect">
            <a:avLst/>
          </a:prstGeom>
        </p:spPr>
        <p:txBody>
          <a:bodyPr wrap="square">
            <a:spAutoFit/>
          </a:bodyPr>
          <a:lstStyle/>
          <a:p>
            <a:pPr algn="ctr">
              <a:defRPr/>
            </a:pPr>
            <a:r>
              <a:rPr lang="en-US" altLang="zh-CN" sz="110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100" dirty="0">
              <a:solidFill>
                <a:srgbClr val="281757"/>
              </a:solidFill>
              <a:latin typeface="微软雅黑" panose="020B0503020204020204" charset="-122"/>
              <a:ea typeface="微软雅黑" panose="020B0503020204020204" charset="-122"/>
            </a:endParaRPr>
          </a:p>
        </p:txBody>
      </p:sp>
      <p:sp>
        <p:nvSpPr>
          <p:cNvPr id="49" name="TextBox 27"/>
          <p:cNvSpPr txBox="1"/>
          <p:nvPr/>
        </p:nvSpPr>
        <p:spPr>
          <a:xfrm>
            <a:off x="8144270" y="1437491"/>
            <a:ext cx="2030721" cy="369332"/>
          </a:xfrm>
          <a:prstGeom prst="rect">
            <a:avLst/>
          </a:prstGeom>
          <a:noFill/>
        </p:spPr>
        <p:txBody>
          <a:bodyPr wrap="square" rtlCol="0">
            <a:spAutoFit/>
          </a:bodyPr>
          <a:lstStyle/>
          <a:p>
            <a:r>
              <a:rPr lang="zh-CN" altLang="en-US" dirty="0">
                <a:solidFill>
                  <a:srgbClr val="281757"/>
                </a:solidFill>
                <a:latin typeface="微软雅黑" panose="020B0503020204020204" charset="-122"/>
                <a:ea typeface="微软雅黑" panose="020B0503020204020204" charset="-122"/>
              </a:rPr>
              <a:t>输入标题</a:t>
            </a:r>
            <a:endParaRPr lang="zh-CN" altLang="en-US" dirty="0">
              <a:solidFill>
                <a:srgbClr val="281757"/>
              </a:solidFill>
              <a:latin typeface="微软雅黑" panose="020B0503020204020204" charset="-122"/>
              <a:ea typeface="微软雅黑" panose="020B0503020204020204" charset="-122"/>
            </a:endParaRPr>
          </a:p>
        </p:txBody>
      </p:sp>
      <p:sp>
        <p:nvSpPr>
          <p:cNvPr id="50" name="Rectangle 29"/>
          <p:cNvSpPr/>
          <p:nvPr/>
        </p:nvSpPr>
        <p:spPr>
          <a:xfrm>
            <a:off x="8144270" y="1769911"/>
            <a:ext cx="2555062" cy="768350"/>
          </a:xfrm>
          <a:prstGeom prst="rect">
            <a:avLst/>
          </a:prstGeom>
        </p:spPr>
        <p:txBody>
          <a:bodyPr wrap="square">
            <a:spAutoFit/>
          </a:bodyPr>
          <a:lstStyle/>
          <a:p>
            <a:pPr algn="ctr">
              <a:defRPr/>
            </a:pPr>
            <a:r>
              <a:rPr lang="en-US" altLang="zh-CN" sz="110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100" dirty="0">
              <a:solidFill>
                <a:srgbClr val="281757"/>
              </a:solidFill>
              <a:latin typeface="微软雅黑" panose="020B0503020204020204" charset="-122"/>
              <a:ea typeface="微软雅黑" panose="020B0503020204020204" charset="-122"/>
            </a:endParaRPr>
          </a:p>
        </p:txBody>
      </p:sp>
      <p:sp>
        <p:nvSpPr>
          <p:cNvPr id="51" name="TextBox 27"/>
          <p:cNvSpPr txBox="1"/>
          <p:nvPr/>
        </p:nvSpPr>
        <p:spPr>
          <a:xfrm>
            <a:off x="8144270" y="3216594"/>
            <a:ext cx="2030721" cy="369332"/>
          </a:xfrm>
          <a:prstGeom prst="rect">
            <a:avLst/>
          </a:prstGeom>
          <a:noFill/>
        </p:spPr>
        <p:txBody>
          <a:bodyPr wrap="square" rtlCol="0">
            <a:spAutoFit/>
          </a:bodyPr>
          <a:lstStyle/>
          <a:p>
            <a:r>
              <a:rPr lang="zh-CN" altLang="en-US" dirty="0">
                <a:solidFill>
                  <a:srgbClr val="281757"/>
                </a:solidFill>
                <a:latin typeface="微软雅黑" panose="020B0503020204020204" charset="-122"/>
                <a:ea typeface="微软雅黑" panose="020B0503020204020204" charset="-122"/>
              </a:rPr>
              <a:t>输入标题</a:t>
            </a:r>
            <a:endParaRPr lang="zh-CN" altLang="en-US" dirty="0">
              <a:solidFill>
                <a:srgbClr val="281757"/>
              </a:solidFill>
              <a:latin typeface="微软雅黑" panose="020B0503020204020204" charset="-122"/>
              <a:ea typeface="微软雅黑" panose="020B0503020204020204" charset="-122"/>
            </a:endParaRPr>
          </a:p>
        </p:txBody>
      </p:sp>
      <p:sp>
        <p:nvSpPr>
          <p:cNvPr id="52" name="Rectangle 29"/>
          <p:cNvSpPr/>
          <p:nvPr/>
        </p:nvSpPr>
        <p:spPr>
          <a:xfrm>
            <a:off x="8144270" y="3549014"/>
            <a:ext cx="2555062" cy="937260"/>
          </a:xfrm>
          <a:prstGeom prst="rect">
            <a:avLst/>
          </a:prstGeom>
        </p:spPr>
        <p:txBody>
          <a:bodyPr wrap="square">
            <a:spAutoFit/>
          </a:bodyPr>
          <a:lstStyle/>
          <a:p>
            <a:pPr algn="ctr">
              <a:defRPr/>
            </a:pPr>
            <a:r>
              <a:rPr lang="zh-CN" altLang="en-US" sz="1100" dirty="0">
                <a:solidFill>
                  <a:srgbClr val="281757"/>
                </a:solidFill>
                <a:latin typeface="微软雅黑" panose="020B0503020204020204" charset="-122"/>
                <a:ea typeface="微软雅黑" panose="020B0503020204020204" charset="-122"/>
              </a:rPr>
              <a:t>双击输入替换内容千图网轻松设计高</a:t>
            </a:r>
            <a:r>
              <a:rPr lang="en-US" altLang="zh-CN" sz="110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100" dirty="0">
              <a:solidFill>
                <a:srgbClr val="281757"/>
              </a:solidFill>
              <a:latin typeface="微软雅黑" panose="020B0503020204020204" charset="-122"/>
              <a:ea typeface="微软雅黑" panose="020B0503020204020204" charset="-122"/>
            </a:endParaRPr>
          </a:p>
        </p:txBody>
      </p:sp>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1625154" y="265448"/>
            <a:ext cx="995680" cy="583565"/>
          </a:xfrm>
          <a:prstGeom prst="rect">
            <a:avLst/>
          </a:prstGeom>
          <a:noFill/>
        </p:spPr>
        <p:txBody>
          <a:bodyPr wrap="none" rtlCol="0">
            <a:spAutoFit/>
          </a:bodyPr>
          <a:lstStyle/>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2702009" y="361859"/>
            <a:ext cx="0" cy="390889"/>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2800817" y="361859"/>
            <a:ext cx="1402080" cy="460375"/>
          </a:xfrm>
          <a:prstGeom prst="rect">
            <a:avLst/>
          </a:prstGeom>
          <a:noFill/>
        </p:spPr>
        <p:txBody>
          <a:bodyPr wrap="none" rtlCol="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6" name="图片 5" descr="未标题-1"/>
          <p:cNvPicPr>
            <a:picLocks noChangeAspect="1"/>
          </p:cNvPicPr>
          <p:nvPr/>
        </p:nvPicPr>
        <p:blipFill>
          <a:blip r:embed="rId1"/>
          <a:stretch>
            <a:fillRect/>
          </a:stretch>
        </p:blipFill>
        <p:spPr>
          <a:xfrm rot="5220000">
            <a:off x="285115" y="0"/>
            <a:ext cx="1304925" cy="1308100"/>
          </a:xfrm>
          <a:prstGeom prst="rect">
            <a:avLst/>
          </a:prstGeom>
        </p:spPr>
      </p:pic>
      <p:sp>
        <p:nvSpPr>
          <p:cNvPr id="572" name="Freeform 6"/>
          <p:cNvSpPr/>
          <p:nvPr/>
        </p:nvSpPr>
        <p:spPr bwMode="auto">
          <a:xfrm>
            <a:off x="5836661" y="4706746"/>
            <a:ext cx="4748213" cy="1154113"/>
          </a:xfrm>
          <a:custGeom>
            <a:avLst/>
            <a:gdLst>
              <a:gd name="T0" fmla="*/ 4719 w 4719"/>
              <a:gd name="T1" fmla="*/ 0 h 1147"/>
              <a:gd name="T2" fmla="*/ 573 w 4719"/>
              <a:gd name="T3" fmla="*/ 0 h 1147"/>
              <a:gd name="T4" fmla="*/ 0 w 4719"/>
              <a:gd name="T5" fmla="*/ 574 h 1147"/>
              <a:gd name="T6" fmla="*/ 573 w 4719"/>
              <a:gd name="T7" fmla="*/ 1147 h 1147"/>
              <a:gd name="T8" fmla="*/ 4719 w 4719"/>
              <a:gd name="T9" fmla="*/ 1147 h 1147"/>
              <a:gd name="T10" fmla="*/ 4719 w 4719"/>
              <a:gd name="T11" fmla="*/ 0 h 1147"/>
            </a:gdLst>
            <a:ahLst/>
            <a:cxnLst>
              <a:cxn ang="0">
                <a:pos x="T0" y="T1"/>
              </a:cxn>
              <a:cxn ang="0">
                <a:pos x="T2" y="T3"/>
              </a:cxn>
              <a:cxn ang="0">
                <a:pos x="T4" y="T5"/>
              </a:cxn>
              <a:cxn ang="0">
                <a:pos x="T6" y="T7"/>
              </a:cxn>
              <a:cxn ang="0">
                <a:pos x="T8" y="T9"/>
              </a:cxn>
              <a:cxn ang="0">
                <a:pos x="T10" y="T11"/>
              </a:cxn>
            </a:cxnLst>
            <a:rect l="0" t="0" r="r" b="b"/>
            <a:pathLst>
              <a:path w="4719" h="1147">
                <a:moveTo>
                  <a:pt x="4719" y="0"/>
                </a:moveTo>
                <a:cubicBezTo>
                  <a:pt x="573" y="0"/>
                  <a:pt x="573" y="0"/>
                  <a:pt x="573" y="0"/>
                </a:cubicBezTo>
                <a:cubicBezTo>
                  <a:pt x="257" y="0"/>
                  <a:pt x="0" y="257"/>
                  <a:pt x="0" y="574"/>
                </a:cubicBezTo>
                <a:cubicBezTo>
                  <a:pt x="0" y="891"/>
                  <a:pt x="257" y="1147"/>
                  <a:pt x="573" y="1147"/>
                </a:cubicBezTo>
                <a:cubicBezTo>
                  <a:pt x="4719" y="1147"/>
                  <a:pt x="4719" y="1147"/>
                  <a:pt x="4719" y="1147"/>
                </a:cubicBezTo>
                <a:cubicBezTo>
                  <a:pt x="4719" y="0"/>
                  <a:pt x="4719" y="0"/>
                  <a:pt x="4719" y="0"/>
                </a:cubicBezTo>
              </a:path>
            </a:pathLst>
          </a:custGeom>
          <a:solidFill>
            <a:srgbClr val="FF83A8"/>
          </a:solidFill>
          <a:ln>
            <a:noFill/>
          </a:ln>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73" name="Freeform 7"/>
          <p:cNvSpPr/>
          <p:nvPr/>
        </p:nvSpPr>
        <p:spPr bwMode="auto">
          <a:xfrm>
            <a:off x="5836661" y="3292284"/>
            <a:ext cx="4748213" cy="1154113"/>
          </a:xfrm>
          <a:custGeom>
            <a:avLst/>
            <a:gdLst>
              <a:gd name="T0" fmla="*/ 4719 w 4719"/>
              <a:gd name="T1" fmla="*/ 0 h 1147"/>
              <a:gd name="T2" fmla="*/ 573 w 4719"/>
              <a:gd name="T3" fmla="*/ 0 h 1147"/>
              <a:gd name="T4" fmla="*/ 0 w 4719"/>
              <a:gd name="T5" fmla="*/ 573 h 1147"/>
              <a:gd name="T6" fmla="*/ 573 w 4719"/>
              <a:gd name="T7" fmla="*/ 1147 h 1147"/>
              <a:gd name="T8" fmla="*/ 4719 w 4719"/>
              <a:gd name="T9" fmla="*/ 1147 h 1147"/>
              <a:gd name="T10" fmla="*/ 4719 w 4719"/>
              <a:gd name="T11" fmla="*/ 0 h 1147"/>
            </a:gdLst>
            <a:ahLst/>
            <a:cxnLst>
              <a:cxn ang="0">
                <a:pos x="T0" y="T1"/>
              </a:cxn>
              <a:cxn ang="0">
                <a:pos x="T2" y="T3"/>
              </a:cxn>
              <a:cxn ang="0">
                <a:pos x="T4" y="T5"/>
              </a:cxn>
              <a:cxn ang="0">
                <a:pos x="T6" y="T7"/>
              </a:cxn>
              <a:cxn ang="0">
                <a:pos x="T8" y="T9"/>
              </a:cxn>
              <a:cxn ang="0">
                <a:pos x="T10" y="T11"/>
              </a:cxn>
            </a:cxnLst>
            <a:rect l="0" t="0" r="r" b="b"/>
            <a:pathLst>
              <a:path w="4719" h="1147">
                <a:moveTo>
                  <a:pt x="4719" y="0"/>
                </a:moveTo>
                <a:cubicBezTo>
                  <a:pt x="573" y="0"/>
                  <a:pt x="573" y="0"/>
                  <a:pt x="573" y="0"/>
                </a:cubicBezTo>
                <a:cubicBezTo>
                  <a:pt x="257" y="0"/>
                  <a:pt x="0" y="256"/>
                  <a:pt x="0" y="573"/>
                </a:cubicBezTo>
                <a:cubicBezTo>
                  <a:pt x="0" y="890"/>
                  <a:pt x="257" y="1147"/>
                  <a:pt x="573" y="1147"/>
                </a:cubicBezTo>
                <a:cubicBezTo>
                  <a:pt x="4719" y="1147"/>
                  <a:pt x="4719" y="1147"/>
                  <a:pt x="4719" y="1147"/>
                </a:cubicBezTo>
                <a:cubicBezTo>
                  <a:pt x="4719" y="0"/>
                  <a:pt x="4719" y="0"/>
                  <a:pt x="4719" y="0"/>
                </a:cubicBezTo>
              </a:path>
            </a:pathLst>
          </a:custGeom>
          <a:solidFill>
            <a:srgbClr val="87F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74" name="Freeform 8"/>
          <p:cNvSpPr/>
          <p:nvPr/>
        </p:nvSpPr>
        <p:spPr bwMode="auto">
          <a:xfrm>
            <a:off x="5836661" y="1877821"/>
            <a:ext cx="4748213" cy="1154113"/>
          </a:xfrm>
          <a:custGeom>
            <a:avLst/>
            <a:gdLst>
              <a:gd name="T0" fmla="*/ 4719 w 4719"/>
              <a:gd name="T1" fmla="*/ 0 h 1147"/>
              <a:gd name="T2" fmla="*/ 573 w 4719"/>
              <a:gd name="T3" fmla="*/ 0 h 1147"/>
              <a:gd name="T4" fmla="*/ 0 w 4719"/>
              <a:gd name="T5" fmla="*/ 573 h 1147"/>
              <a:gd name="T6" fmla="*/ 573 w 4719"/>
              <a:gd name="T7" fmla="*/ 1147 h 1147"/>
              <a:gd name="T8" fmla="*/ 4719 w 4719"/>
              <a:gd name="T9" fmla="*/ 1147 h 1147"/>
              <a:gd name="T10" fmla="*/ 4719 w 4719"/>
              <a:gd name="T11" fmla="*/ 0 h 1147"/>
            </a:gdLst>
            <a:ahLst/>
            <a:cxnLst>
              <a:cxn ang="0">
                <a:pos x="T0" y="T1"/>
              </a:cxn>
              <a:cxn ang="0">
                <a:pos x="T2" y="T3"/>
              </a:cxn>
              <a:cxn ang="0">
                <a:pos x="T4" y="T5"/>
              </a:cxn>
              <a:cxn ang="0">
                <a:pos x="T6" y="T7"/>
              </a:cxn>
              <a:cxn ang="0">
                <a:pos x="T8" y="T9"/>
              </a:cxn>
              <a:cxn ang="0">
                <a:pos x="T10" y="T11"/>
              </a:cxn>
            </a:cxnLst>
            <a:rect l="0" t="0" r="r" b="b"/>
            <a:pathLst>
              <a:path w="4719" h="1147">
                <a:moveTo>
                  <a:pt x="4719" y="0"/>
                </a:moveTo>
                <a:cubicBezTo>
                  <a:pt x="573" y="0"/>
                  <a:pt x="573" y="0"/>
                  <a:pt x="573" y="0"/>
                </a:cubicBezTo>
                <a:cubicBezTo>
                  <a:pt x="257" y="0"/>
                  <a:pt x="0" y="257"/>
                  <a:pt x="0" y="573"/>
                </a:cubicBezTo>
                <a:cubicBezTo>
                  <a:pt x="0" y="890"/>
                  <a:pt x="257" y="1147"/>
                  <a:pt x="573" y="1147"/>
                </a:cubicBezTo>
                <a:cubicBezTo>
                  <a:pt x="4719" y="1147"/>
                  <a:pt x="4719" y="1147"/>
                  <a:pt x="4719" y="1147"/>
                </a:cubicBezTo>
                <a:cubicBezTo>
                  <a:pt x="4719" y="0"/>
                  <a:pt x="4719" y="0"/>
                  <a:pt x="4719" y="0"/>
                </a:cubicBezTo>
              </a:path>
            </a:pathLst>
          </a:custGeom>
          <a:solidFill>
            <a:srgbClr val="FF83A8"/>
          </a:solidFill>
          <a:ln>
            <a:noFill/>
          </a:ln>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79" name="Rectangle 15"/>
          <p:cNvSpPr>
            <a:spLocks noChangeArrowheads="1"/>
          </p:cNvSpPr>
          <p:nvPr/>
        </p:nvSpPr>
        <p:spPr bwMode="auto">
          <a:xfrm>
            <a:off x="5101649" y="2322321"/>
            <a:ext cx="1312863" cy="26511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81" name="Rectangle 21"/>
          <p:cNvSpPr>
            <a:spLocks noChangeArrowheads="1"/>
          </p:cNvSpPr>
          <p:nvPr/>
        </p:nvSpPr>
        <p:spPr bwMode="auto">
          <a:xfrm>
            <a:off x="5101649" y="5151246"/>
            <a:ext cx="1312863" cy="26511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82" name="Rectangle 24"/>
          <p:cNvSpPr>
            <a:spLocks noChangeArrowheads="1"/>
          </p:cNvSpPr>
          <p:nvPr/>
        </p:nvSpPr>
        <p:spPr bwMode="auto">
          <a:xfrm>
            <a:off x="5101649" y="3736784"/>
            <a:ext cx="1312863" cy="26511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83" name="Freeform 25"/>
          <p:cNvSpPr/>
          <p:nvPr/>
        </p:nvSpPr>
        <p:spPr bwMode="auto">
          <a:xfrm>
            <a:off x="1330960" y="1539240"/>
            <a:ext cx="3897630" cy="4661535"/>
          </a:xfrm>
          <a:prstGeom prst="rect">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4" name="Oval 26"/>
          <p:cNvSpPr>
            <a:spLocks noChangeArrowheads="1"/>
          </p:cNvSpPr>
          <p:nvPr/>
        </p:nvSpPr>
        <p:spPr bwMode="auto">
          <a:xfrm>
            <a:off x="6014461" y="2055621"/>
            <a:ext cx="798513" cy="798513"/>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86" name="Oval 28"/>
          <p:cNvSpPr>
            <a:spLocks noChangeArrowheads="1"/>
          </p:cNvSpPr>
          <p:nvPr/>
        </p:nvSpPr>
        <p:spPr bwMode="auto">
          <a:xfrm>
            <a:off x="6014461" y="4884546"/>
            <a:ext cx="798513" cy="798513"/>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87" name="Oval 29"/>
          <p:cNvSpPr>
            <a:spLocks noChangeArrowheads="1"/>
          </p:cNvSpPr>
          <p:nvPr/>
        </p:nvSpPr>
        <p:spPr bwMode="auto">
          <a:xfrm>
            <a:off x="6014461" y="3470084"/>
            <a:ext cx="798513" cy="798513"/>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88" name="Freeform 30"/>
          <p:cNvSpPr>
            <a:spLocks noEditPoints="1"/>
          </p:cNvSpPr>
          <p:nvPr/>
        </p:nvSpPr>
        <p:spPr bwMode="auto">
          <a:xfrm>
            <a:off x="6265286" y="2292159"/>
            <a:ext cx="296863" cy="325438"/>
          </a:xfrm>
          <a:custGeom>
            <a:avLst/>
            <a:gdLst>
              <a:gd name="T0" fmla="*/ 99 w 295"/>
              <a:gd name="T1" fmla="*/ 240 h 323"/>
              <a:gd name="T2" fmla="*/ 76 w 295"/>
              <a:gd name="T3" fmla="*/ 323 h 323"/>
              <a:gd name="T4" fmla="*/ 0 w 295"/>
              <a:gd name="T5" fmla="*/ 323 h 323"/>
              <a:gd name="T6" fmla="*/ 99 w 295"/>
              <a:gd name="T7" fmla="*/ 0 h 323"/>
              <a:gd name="T8" fmla="*/ 195 w 295"/>
              <a:gd name="T9" fmla="*/ 0 h 323"/>
              <a:gd name="T10" fmla="*/ 295 w 295"/>
              <a:gd name="T11" fmla="*/ 323 h 323"/>
              <a:gd name="T12" fmla="*/ 216 w 295"/>
              <a:gd name="T13" fmla="*/ 323 h 323"/>
              <a:gd name="T14" fmla="*/ 191 w 295"/>
              <a:gd name="T15" fmla="*/ 240 h 323"/>
              <a:gd name="T16" fmla="*/ 99 w 295"/>
              <a:gd name="T17" fmla="*/ 240 h 323"/>
              <a:gd name="T18" fmla="*/ 181 w 295"/>
              <a:gd name="T19" fmla="*/ 185 h 323"/>
              <a:gd name="T20" fmla="*/ 160 w 295"/>
              <a:gd name="T21" fmla="*/ 117 h 323"/>
              <a:gd name="T22" fmla="*/ 144 w 295"/>
              <a:gd name="T23" fmla="*/ 54 h 323"/>
              <a:gd name="T24" fmla="*/ 143 w 295"/>
              <a:gd name="T25" fmla="*/ 54 h 323"/>
              <a:gd name="T26" fmla="*/ 128 w 295"/>
              <a:gd name="T27" fmla="*/ 117 h 323"/>
              <a:gd name="T28" fmla="*/ 109 w 295"/>
              <a:gd name="T29" fmla="*/ 185 h 323"/>
              <a:gd name="T30" fmla="*/ 181 w 295"/>
              <a:gd name="T31" fmla="*/ 185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5" h="323">
                <a:moveTo>
                  <a:pt x="99" y="240"/>
                </a:moveTo>
                <a:cubicBezTo>
                  <a:pt x="76" y="323"/>
                  <a:pt x="76" y="323"/>
                  <a:pt x="76" y="323"/>
                </a:cubicBezTo>
                <a:cubicBezTo>
                  <a:pt x="0" y="323"/>
                  <a:pt x="0" y="323"/>
                  <a:pt x="0" y="323"/>
                </a:cubicBezTo>
                <a:cubicBezTo>
                  <a:pt x="99" y="0"/>
                  <a:pt x="99" y="0"/>
                  <a:pt x="99" y="0"/>
                </a:cubicBezTo>
                <a:cubicBezTo>
                  <a:pt x="195" y="0"/>
                  <a:pt x="195" y="0"/>
                  <a:pt x="195" y="0"/>
                </a:cubicBezTo>
                <a:cubicBezTo>
                  <a:pt x="295" y="323"/>
                  <a:pt x="295" y="323"/>
                  <a:pt x="295" y="323"/>
                </a:cubicBezTo>
                <a:cubicBezTo>
                  <a:pt x="216" y="323"/>
                  <a:pt x="216" y="323"/>
                  <a:pt x="216" y="323"/>
                </a:cubicBezTo>
                <a:cubicBezTo>
                  <a:pt x="191" y="240"/>
                  <a:pt x="191" y="240"/>
                  <a:pt x="191" y="240"/>
                </a:cubicBezTo>
                <a:lnTo>
                  <a:pt x="99" y="240"/>
                </a:lnTo>
                <a:close/>
                <a:moveTo>
                  <a:pt x="181" y="185"/>
                </a:moveTo>
                <a:cubicBezTo>
                  <a:pt x="160" y="117"/>
                  <a:pt x="160" y="117"/>
                  <a:pt x="160" y="117"/>
                </a:cubicBezTo>
                <a:cubicBezTo>
                  <a:pt x="155" y="98"/>
                  <a:pt x="149" y="74"/>
                  <a:pt x="144" y="54"/>
                </a:cubicBezTo>
                <a:cubicBezTo>
                  <a:pt x="143" y="54"/>
                  <a:pt x="143" y="54"/>
                  <a:pt x="143" y="54"/>
                </a:cubicBezTo>
                <a:cubicBezTo>
                  <a:pt x="138" y="74"/>
                  <a:pt x="134" y="98"/>
                  <a:pt x="128" y="117"/>
                </a:cubicBezTo>
                <a:cubicBezTo>
                  <a:pt x="109" y="185"/>
                  <a:pt x="109" y="185"/>
                  <a:pt x="109" y="185"/>
                </a:cubicBezTo>
                <a:lnTo>
                  <a:pt x="181" y="185"/>
                </a:lnTo>
                <a:close/>
              </a:path>
            </a:pathLst>
          </a:custGeom>
          <a:solidFill>
            <a:schemeClr val="tx1"/>
          </a:solidFill>
          <a:ln>
            <a:noFill/>
          </a:ln>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89" name="Freeform 31"/>
          <p:cNvSpPr>
            <a:spLocks noEditPoints="1"/>
          </p:cNvSpPr>
          <p:nvPr/>
        </p:nvSpPr>
        <p:spPr bwMode="auto">
          <a:xfrm>
            <a:off x="6293861" y="3703446"/>
            <a:ext cx="241300" cy="331788"/>
          </a:xfrm>
          <a:custGeom>
            <a:avLst/>
            <a:gdLst>
              <a:gd name="T0" fmla="*/ 0 w 240"/>
              <a:gd name="T1" fmla="*/ 7 h 330"/>
              <a:gd name="T2" fmla="*/ 95 w 240"/>
              <a:gd name="T3" fmla="*/ 0 h 330"/>
              <a:gd name="T4" fmla="*/ 190 w 240"/>
              <a:gd name="T5" fmla="*/ 19 h 330"/>
              <a:gd name="T6" fmla="*/ 229 w 240"/>
              <a:gd name="T7" fmla="*/ 82 h 330"/>
              <a:gd name="T8" fmla="*/ 176 w 240"/>
              <a:gd name="T9" fmla="*/ 151 h 330"/>
              <a:gd name="T10" fmla="*/ 176 w 240"/>
              <a:gd name="T11" fmla="*/ 152 h 330"/>
              <a:gd name="T12" fmla="*/ 240 w 240"/>
              <a:gd name="T13" fmla="*/ 232 h 330"/>
              <a:gd name="T14" fmla="*/ 207 w 240"/>
              <a:gd name="T15" fmla="*/ 300 h 330"/>
              <a:gd name="T16" fmla="*/ 79 w 240"/>
              <a:gd name="T17" fmla="*/ 330 h 330"/>
              <a:gd name="T18" fmla="*/ 0 w 240"/>
              <a:gd name="T19" fmla="*/ 325 h 330"/>
              <a:gd name="T20" fmla="*/ 0 w 240"/>
              <a:gd name="T21" fmla="*/ 7 h 330"/>
              <a:gd name="T22" fmla="*/ 73 w 240"/>
              <a:gd name="T23" fmla="*/ 131 h 330"/>
              <a:gd name="T24" fmla="*/ 97 w 240"/>
              <a:gd name="T25" fmla="*/ 131 h 330"/>
              <a:gd name="T26" fmla="*/ 156 w 240"/>
              <a:gd name="T27" fmla="*/ 91 h 330"/>
              <a:gd name="T28" fmla="*/ 104 w 240"/>
              <a:gd name="T29" fmla="*/ 54 h 330"/>
              <a:gd name="T30" fmla="*/ 73 w 240"/>
              <a:gd name="T31" fmla="*/ 56 h 330"/>
              <a:gd name="T32" fmla="*/ 73 w 240"/>
              <a:gd name="T33" fmla="*/ 131 h 330"/>
              <a:gd name="T34" fmla="*/ 73 w 240"/>
              <a:gd name="T35" fmla="*/ 275 h 330"/>
              <a:gd name="T36" fmla="*/ 101 w 240"/>
              <a:gd name="T37" fmla="*/ 275 h 330"/>
              <a:gd name="T38" fmla="*/ 163 w 240"/>
              <a:gd name="T39" fmla="*/ 229 h 330"/>
              <a:gd name="T40" fmla="*/ 98 w 240"/>
              <a:gd name="T41" fmla="*/ 183 h 330"/>
              <a:gd name="T42" fmla="*/ 73 w 240"/>
              <a:gd name="T43" fmla="*/ 183 h 330"/>
              <a:gd name="T44" fmla="*/ 73 w 240"/>
              <a:gd name="T45" fmla="*/ 275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0" h="330">
                <a:moveTo>
                  <a:pt x="0" y="7"/>
                </a:moveTo>
                <a:cubicBezTo>
                  <a:pt x="20" y="3"/>
                  <a:pt x="58" y="0"/>
                  <a:pt x="95" y="0"/>
                </a:cubicBezTo>
                <a:cubicBezTo>
                  <a:pt x="139" y="0"/>
                  <a:pt x="167" y="5"/>
                  <a:pt x="190" y="19"/>
                </a:cubicBezTo>
                <a:cubicBezTo>
                  <a:pt x="213" y="31"/>
                  <a:pt x="229" y="53"/>
                  <a:pt x="229" y="82"/>
                </a:cubicBezTo>
                <a:cubicBezTo>
                  <a:pt x="229" y="111"/>
                  <a:pt x="212" y="138"/>
                  <a:pt x="176" y="151"/>
                </a:cubicBezTo>
                <a:cubicBezTo>
                  <a:pt x="176" y="152"/>
                  <a:pt x="176" y="152"/>
                  <a:pt x="176" y="152"/>
                </a:cubicBezTo>
                <a:cubicBezTo>
                  <a:pt x="213" y="162"/>
                  <a:pt x="240" y="190"/>
                  <a:pt x="240" y="232"/>
                </a:cubicBezTo>
                <a:cubicBezTo>
                  <a:pt x="240" y="261"/>
                  <a:pt x="227" y="284"/>
                  <a:pt x="207" y="300"/>
                </a:cubicBezTo>
                <a:cubicBezTo>
                  <a:pt x="183" y="319"/>
                  <a:pt x="144" y="330"/>
                  <a:pt x="79" y="330"/>
                </a:cubicBezTo>
                <a:cubicBezTo>
                  <a:pt x="44" y="330"/>
                  <a:pt x="17" y="327"/>
                  <a:pt x="0" y="325"/>
                </a:cubicBezTo>
                <a:lnTo>
                  <a:pt x="0" y="7"/>
                </a:lnTo>
                <a:close/>
                <a:moveTo>
                  <a:pt x="73" y="131"/>
                </a:moveTo>
                <a:cubicBezTo>
                  <a:pt x="97" y="131"/>
                  <a:pt x="97" y="131"/>
                  <a:pt x="97" y="131"/>
                </a:cubicBezTo>
                <a:cubicBezTo>
                  <a:pt x="135" y="131"/>
                  <a:pt x="156" y="115"/>
                  <a:pt x="156" y="91"/>
                </a:cubicBezTo>
                <a:cubicBezTo>
                  <a:pt x="156" y="67"/>
                  <a:pt x="137" y="54"/>
                  <a:pt x="104" y="54"/>
                </a:cubicBezTo>
                <a:cubicBezTo>
                  <a:pt x="88" y="54"/>
                  <a:pt x="79" y="55"/>
                  <a:pt x="73" y="56"/>
                </a:cubicBezTo>
                <a:lnTo>
                  <a:pt x="73" y="131"/>
                </a:lnTo>
                <a:close/>
                <a:moveTo>
                  <a:pt x="73" y="275"/>
                </a:moveTo>
                <a:cubicBezTo>
                  <a:pt x="80" y="275"/>
                  <a:pt x="89" y="275"/>
                  <a:pt x="101" y="275"/>
                </a:cubicBezTo>
                <a:cubicBezTo>
                  <a:pt x="134" y="275"/>
                  <a:pt x="163" y="263"/>
                  <a:pt x="163" y="229"/>
                </a:cubicBezTo>
                <a:cubicBezTo>
                  <a:pt x="163" y="196"/>
                  <a:pt x="134" y="183"/>
                  <a:pt x="98" y="183"/>
                </a:cubicBezTo>
                <a:cubicBezTo>
                  <a:pt x="73" y="183"/>
                  <a:pt x="73" y="183"/>
                  <a:pt x="73" y="183"/>
                </a:cubicBezTo>
                <a:lnTo>
                  <a:pt x="73" y="275"/>
                </a:lnTo>
                <a:close/>
              </a:path>
            </a:pathLst>
          </a:custGeom>
          <a:solidFill>
            <a:schemeClr val="tx1"/>
          </a:solidFill>
          <a:ln>
            <a:noFill/>
          </a:ln>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590" name="Freeform 32"/>
          <p:cNvSpPr/>
          <p:nvPr/>
        </p:nvSpPr>
        <p:spPr bwMode="auto">
          <a:xfrm>
            <a:off x="6284336" y="5116321"/>
            <a:ext cx="258763" cy="334963"/>
          </a:xfrm>
          <a:custGeom>
            <a:avLst/>
            <a:gdLst>
              <a:gd name="T0" fmla="*/ 253 w 256"/>
              <a:gd name="T1" fmla="*/ 320 h 334"/>
              <a:gd name="T2" fmla="*/ 170 w 256"/>
              <a:gd name="T3" fmla="*/ 334 h 334"/>
              <a:gd name="T4" fmla="*/ 0 w 256"/>
              <a:gd name="T5" fmla="*/ 172 h 334"/>
              <a:gd name="T6" fmla="*/ 177 w 256"/>
              <a:gd name="T7" fmla="*/ 0 h 334"/>
              <a:gd name="T8" fmla="*/ 256 w 256"/>
              <a:gd name="T9" fmla="*/ 14 h 334"/>
              <a:gd name="T10" fmla="*/ 242 w 256"/>
              <a:gd name="T11" fmla="*/ 72 h 334"/>
              <a:gd name="T12" fmla="*/ 180 w 256"/>
              <a:gd name="T13" fmla="*/ 60 h 334"/>
              <a:gd name="T14" fmla="*/ 77 w 256"/>
              <a:gd name="T15" fmla="*/ 167 h 334"/>
              <a:gd name="T16" fmla="*/ 181 w 256"/>
              <a:gd name="T17" fmla="*/ 273 h 334"/>
              <a:gd name="T18" fmla="*/ 242 w 256"/>
              <a:gd name="T19" fmla="*/ 263 h 334"/>
              <a:gd name="T20" fmla="*/ 253 w 256"/>
              <a:gd name="T21" fmla="*/ 32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334">
                <a:moveTo>
                  <a:pt x="253" y="320"/>
                </a:moveTo>
                <a:cubicBezTo>
                  <a:pt x="239" y="326"/>
                  <a:pt x="209" y="334"/>
                  <a:pt x="170" y="334"/>
                </a:cubicBezTo>
                <a:cubicBezTo>
                  <a:pt x="58" y="334"/>
                  <a:pt x="0" y="264"/>
                  <a:pt x="0" y="172"/>
                </a:cubicBezTo>
                <a:cubicBezTo>
                  <a:pt x="0" y="61"/>
                  <a:pt x="79" y="0"/>
                  <a:pt x="177" y="0"/>
                </a:cubicBezTo>
                <a:cubicBezTo>
                  <a:pt x="215" y="0"/>
                  <a:pt x="243" y="8"/>
                  <a:pt x="256" y="14"/>
                </a:cubicBezTo>
                <a:cubicBezTo>
                  <a:pt x="242" y="72"/>
                  <a:pt x="242" y="72"/>
                  <a:pt x="242" y="72"/>
                </a:cubicBezTo>
                <a:cubicBezTo>
                  <a:pt x="227" y="66"/>
                  <a:pt x="206" y="60"/>
                  <a:pt x="180" y="60"/>
                </a:cubicBezTo>
                <a:cubicBezTo>
                  <a:pt x="122" y="60"/>
                  <a:pt x="77" y="96"/>
                  <a:pt x="77" y="167"/>
                </a:cubicBezTo>
                <a:cubicBezTo>
                  <a:pt x="77" y="232"/>
                  <a:pt x="115" y="273"/>
                  <a:pt x="181" y="273"/>
                </a:cubicBezTo>
                <a:cubicBezTo>
                  <a:pt x="203" y="273"/>
                  <a:pt x="227" y="268"/>
                  <a:pt x="242" y="263"/>
                </a:cubicBezTo>
                <a:lnTo>
                  <a:pt x="253" y="320"/>
                </a:lnTo>
                <a:close/>
              </a:path>
            </a:pathLst>
          </a:custGeom>
          <a:solidFill>
            <a:schemeClr val="tx1"/>
          </a:solidFill>
          <a:ln>
            <a:noFill/>
          </a:ln>
        </p:spPr>
        <p:txBody>
          <a:bodyPr vert="horz" wrap="square" lIns="91440" tIns="45720" rIns="91440" bIns="45720" numCol="1" anchor="t" anchorCtr="0" compatLnSpc="1"/>
          <a:lstStyle/>
          <a:p>
            <a:endParaRPr lang="zh-CN" altLang="en-US">
              <a:latin typeface="微软雅黑" panose="020B0503020204020204" charset="-122"/>
              <a:ea typeface="微软雅黑" panose="020B0503020204020204" charset="-122"/>
            </a:endParaRPr>
          </a:p>
        </p:txBody>
      </p:sp>
      <p:sp>
        <p:nvSpPr>
          <p:cNvPr id="66" name="矩形 65"/>
          <p:cNvSpPr/>
          <p:nvPr/>
        </p:nvSpPr>
        <p:spPr>
          <a:xfrm>
            <a:off x="1877331" y="2279142"/>
            <a:ext cx="2668730" cy="3243262"/>
          </a:xfrm>
          <a:prstGeom prst="rect">
            <a:avLst/>
          </a:prstGeom>
          <a:blipFill rotWithShape="1">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7" name="组合 66"/>
          <p:cNvGrpSpPr/>
          <p:nvPr/>
        </p:nvGrpSpPr>
        <p:grpSpPr>
          <a:xfrm>
            <a:off x="7106374" y="2068375"/>
            <a:ext cx="3098365" cy="963559"/>
            <a:chOff x="7523108" y="3331677"/>
            <a:chExt cx="2241974" cy="963559"/>
          </a:xfrm>
        </p:grpSpPr>
        <p:sp>
          <p:nvSpPr>
            <p:cNvPr id="68" name="矩形 67"/>
            <p:cNvSpPr/>
            <p:nvPr/>
          </p:nvSpPr>
          <p:spPr>
            <a:xfrm>
              <a:off x="7523108" y="3331677"/>
              <a:ext cx="2241974" cy="338554"/>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spc="75" dirty="0" smtClean="0">
                  <a:solidFill>
                    <a:schemeClr val="tx1">
                      <a:lumMod val="75000"/>
                      <a:lumOff val="25000"/>
                    </a:schemeClr>
                  </a:solidFill>
                  <a:latin typeface="微软雅黑" panose="020B0503020204020204" charset="-122"/>
                  <a:ea typeface="微软雅黑" panose="020B0503020204020204" charset="-122"/>
                  <a:cs typeface="+mn-ea"/>
                  <a:sym typeface="+mn-lt"/>
                </a:rPr>
                <a:t>明年工作计划</a:t>
              </a:r>
              <a:endParaRPr lang="zh-CN" altLang="en-US" sz="1600" b="1" spc="75" dirty="0" smtClean="0">
                <a:solidFill>
                  <a:schemeClr val="tx1">
                    <a:lumMod val="75000"/>
                    <a:lumOff val="25000"/>
                  </a:schemeClr>
                </a:solidFill>
                <a:latin typeface="微软雅黑" panose="020B0503020204020204" charset="-122"/>
                <a:ea typeface="微软雅黑" panose="020B0503020204020204" charset="-122"/>
                <a:cs typeface="+mn-ea"/>
                <a:sym typeface="+mn-lt"/>
              </a:endParaRPr>
            </a:p>
          </p:txBody>
        </p:sp>
        <p:sp>
          <p:nvSpPr>
            <p:cNvPr id="69" name="文本框 17"/>
            <p:cNvSpPr txBox="1"/>
            <p:nvPr/>
          </p:nvSpPr>
          <p:spPr>
            <a:xfrm>
              <a:off x="7523108" y="3641467"/>
              <a:ext cx="2161612" cy="653769"/>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4000"/>
                </a:lnSpc>
              </a:pPr>
              <a:r>
                <a:rPr lang="en-US" altLang="zh-CN" sz="800" dirty="0">
                  <a:solidFill>
                    <a:schemeClr val="tx1">
                      <a:lumMod val="75000"/>
                      <a:lumOff val="25000"/>
                    </a:schemeClr>
                  </a:solidFill>
                  <a:latin typeface="微软雅黑" panose="020B0503020204020204" charset="-122"/>
                  <a:ea typeface="微软雅黑" panose="020B0503020204020204" charset="-122"/>
                </a:rPr>
                <a:t>The user can demonstrate on a projector or computer, or print the presentation and make it into a film to be used in a wider field</a:t>
              </a:r>
              <a:r>
                <a:rPr lang="en-US" altLang="zh-CN" sz="800" dirty="0" smtClean="0">
                  <a:solidFill>
                    <a:schemeClr val="tx1">
                      <a:lumMod val="75000"/>
                      <a:lumOff val="25000"/>
                    </a:schemeClr>
                  </a:solidFill>
                  <a:latin typeface="微软雅黑" panose="020B0503020204020204" charset="-122"/>
                  <a:ea typeface="微软雅黑" panose="020B0503020204020204" charset="-122"/>
                </a:rPr>
                <a:t>.</a:t>
              </a:r>
              <a:endParaRPr lang="en-US" altLang="zh-CN" sz="800" dirty="0" smtClean="0">
                <a:solidFill>
                  <a:schemeClr val="tx1">
                    <a:lumMod val="75000"/>
                    <a:lumOff val="25000"/>
                  </a:schemeClr>
                </a:solidFill>
                <a:latin typeface="微软雅黑" panose="020B0503020204020204" charset="-122"/>
                <a:ea typeface="微软雅黑" panose="020B0503020204020204" charset="-122"/>
              </a:endParaRPr>
            </a:p>
          </p:txBody>
        </p:sp>
      </p:grpSp>
      <p:grpSp>
        <p:nvGrpSpPr>
          <p:cNvPr id="70" name="组合 69"/>
          <p:cNvGrpSpPr/>
          <p:nvPr/>
        </p:nvGrpSpPr>
        <p:grpSpPr>
          <a:xfrm>
            <a:off x="7106374" y="3387560"/>
            <a:ext cx="3098365" cy="963559"/>
            <a:chOff x="7523108" y="3331677"/>
            <a:chExt cx="2241974" cy="963559"/>
          </a:xfrm>
        </p:grpSpPr>
        <p:sp>
          <p:nvSpPr>
            <p:cNvPr id="71" name="矩形 70"/>
            <p:cNvSpPr/>
            <p:nvPr/>
          </p:nvSpPr>
          <p:spPr>
            <a:xfrm>
              <a:off x="7523108" y="3331677"/>
              <a:ext cx="2241974" cy="338554"/>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spc="75" dirty="0" smtClean="0">
                  <a:solidFill>
                    <a:schemeClr val="tx1">
                      <a:lumMod val="75000"/>
                      <a:lumOff val="25000"/>
                    </a:schemeClr>
                  </a:solidFill>
                  <a:latin typeface="微软雅黑" panose="020B0503020204020204" charset="-122"/>
                  <a:ea typeface="微软雅黑" panose="020B0503020204020204" charset="-122"/>
                  <a:cs typeface="+mn-ea"/>
                  <a:sym typeface="+mn-lt"/>
                </a:rPr>
                <a:t>明年工作计划</a:t>
              </a:r>
              <a:endParaRPr lang="zh-CN" altLang="en-US" sz="1600" b="1" spc="75" dirty="0" smtClean="0">
                <a:solidFill>
                  <a:schemeClr val="tx1">
                    <a:lumMod val="75000"/>
                    <a:lumOff val="25000"/>
                  </a:schemeClr>
                </a:solidFill>
                <a:latin typeface="微软雅黑" panose="020B0503020204020204" charset="-122"/>
                <a:ea typeface="微软雅黑" panose="020B0503020204020204" charset="-122"/>
                <a:cs typeface="+mn-ea"/>
                <a:sym typeface="+mn-lt"/>
              </a:endParaRPr>
            </a:p>
          </p:txBody>
        </p:sp>
        <p:sp>
          <p:nvSpPr>
            <p:cNvPr id="72" name="文本框 17"/>
            <p:cNvSpPr txBox="1"/>
            <p:nvPr/>
          </p:nvSpPr>
          <p:spPr>
            <a:xfrm>
              <a:off x="7523108" y="3641467"/>
              <a:ext cx="2161612" cy="653769"/>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4000"/>
                </a:lnSpc>
              </a:pPr>
              <a:r>
                <a:rPr lang="en-US" altLang="zh-CN" sz="800" dirty="0">
                  <a:solidFill>
                    <a:schemeClr val="tx1">
                      <a:lumMod val="75000"/>
                      <a:lumOff val="25000"/>
                    </a:schemeClr>
                  </a:solidFill>
                  <a:latin typeface="微软雅黑" panose="020B0503020204020204" charset="-122"/>
                  <a:ea typeface="微软雅黑" panose="020B0503020204020204" charset="-122"/>
                </a:rPr>
                <a:t>The user can demonstrate on a projector or computer, or print the presentation and make it into a film to be used in a wider field</a:t>
              </a:r>
              <a:r>
                <a:rPr lang="en-US" altLang="zh-CN" sz="800" dirty="0" smtClean="0">
                  <a:solidFill>
                    <a:schemeClr val="tx1">
                      <a:lumMod val="75000"/>
                      <a:lumOff val="25000"/>
                    </a:schemeClr>
                  </a:solidFill>
                  <a:latin typeface="微软雅黑" panose="020B0503020204020204" charset="-122"/>
                  <a:ea typeface="微软雅黑" panose="020B0503020204020204" charset="-122"/>
                </a:rPr>
                <a:t>.</a:t>
              </a:r>
              <a:endParaRPr lang="en-US" altLang="zh-CN" sz="800" dirty="0" smtClean="0">
                <a:solidFill>
                  <a:schemeClr val="tx1">
                    <a:lumMod val="75000"/>
                    <a:lumOff val="25000"/>
                  </a:schemeClr>
                </a:solidFill>
                <a:latin typeface="微软雅黑" panose="020B0503020204020204" charset="-122"/>
                <a:ea typeface="微软雅黑" panose="020B0503020204020204" charset="-122"/>
              </a:endParaRPr>
            </a:p>
          </p:txBody>
        </p:sp>
      </p:grpSp>
      <p:grpSp>
        <p:nvGrpSpPr>
          <p:cNvPr id="73" name="组合 72"/>
          <p:cNvGrpSpPr/>
          <p:nvPr/>
        </p:nvGrpSpPr>
        <p:grpSpPr>
          <a:xfrm>
            <a:off x="7117773" y="4802022"/>
            <a:ext cx="3098365" cy="963559"/>
            <a:chOff x="7523108" y="3331677"/>
            <a:chExt cx="2241974" cy="963559"/>
          </a:xfrm>
        </p:grpSpPr>
        <p:sp>
          <p:nvSpPr>
            <p:cNvPr id="74" name="矩形 73"/>
            <p:cNvSpPr/>
            <p:nvPr/>
          </p:nvSpPr>
          <p:spPr>
            <a:xfrm>
              <a:off x="7523108" y="3331677"/>
              <a:ext cx="2241974" cy="338554"/>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spc="75" dirty="0" smtClean="0">
                  <a:solidFill>
                    <a:schemeClr val="tx1">
                      <a:lumMod val="75000"/>
                      <a:lumOff val="25000"/>
                    </a:schemeClr>
                  </a:solidFill>
                  <a:latin typeface="微软雅黑" panose="020B0503020204020204" charset="-122"/>
                  <a:ea typeface="微软雅黑" panose="020B0503020204020204" charset="-122"/>
                  <a:cs typeface="+mn-ea"/>
                  <a:sym typeface="+mn-lt"/>
                </a:rPr>
                <a:t>明年工作计划</a:t>
              </a:r>
              <a:endParaRPr lang="zh-CN" altLang="en-US" sz="1600" b="1" spc="75" dirty="0" smtClean="0">
                <a:solidFill>
                  <a:schemeClr val="tx1">
                    <a:lumMod val="75000"/>
                    <a:lumOff val="25000"/>
                  </a:schemeClr>
                </a:solidFill>
                <a:latin typeface="微软雅黑" panose="020B0503020204020204" charset="-122"/>
                <a:ea typeface="微软雅黑" panose="020B0503020204020204" charset="-122"/>
                <a:cs typeface="+mn-ea"/>
                <a:sym typeface="+mn-lt"/>
              </a:endParaRPr>
            </a:p>
          </p:txBody>
        </p:sp>
        <p:sp>
          <p:nvSpPr>
            <p:cNvPr id="75" name="文本框 17"/>
            <p:cNvSpPr txBox="1"/>
            <p:nvPr/>
          </p:nvSpPr>
          <p:spPr>
            <a:xfrm>
              <a:off x="7523108" y="3641467"/>
              <a:ext cx="2161612" cy="653769"/>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4000"/>
                </a:lnSpc>
              </a:pPr>
              <a:r>
                <a:rPr lang="en-US" altLang="zh-CN" sz="800" dirty="0">
                  <a:solidFill>
                    <a:schemeClr val="tx1">
                      <a:lumMod val="75000"/>
                      <a:lumOff val="25000"/>
                    </a:schemeClr>
                  </a:solidFill>
                  <a:latin typeface="微软雅黑" panose="020B0503020204020204" charset="-122"/>
                  <a:ea typeface="微软雅黑" panose="020B0503020204020204" charset="-122"/>
                </a:rPr>
                <a:t>The user can demonstrate on a projector or computer, or print the presentation and make it into a film to be used in a wider field</a:t>
              </a:r>
              <a:r>
                <a:rPr lang="en-US" altLang="zh-CN" sz="800" dirty="0" smtClean="0">
                  <a:solidFill>
                    <a:schemeClr val="tx1">
                      <a:lumMod val="75000"/>
                      <a:lumOff val="25000"/>
                    </a:schemeClr>
                  </a:solidFill>
                  <a:latin typeface="微软雅黑" panose="020B0503020204020204" charset="-122"/>
                  <a:ea typeface="微软雅黑" panose="020B0503020204020204" charset="-122"/>
                </a:rPr>
                <a:t>.</a:t>
              </a:r>
              <a:endParaRPr lang="en-US" altLang="zh-CN" sz="800" dirty="0" smtClean="0">
                <a:solidFill>
                  <a:schemeClr val="tx1">
                    <a:lumMod val="75000"/>
                    <a:lumOff val="25000"/>
                  </a:schemeClr>
                </a:solidFill>
                <a:latin typeface="微软雅黑" panose="020B0503020204020204" charset="-122"/>
                <a:ea typeface="微软雅黑" panose="020B0503020204020204" charset="-122"/>
              </a:endParaRPr>
            </a:p>
          </p:txBody>
        </p:sp>
      </p:grpSp>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83210" y="1905"/>
            <a:ext cx="3919855" cy="1304290"/>
            <a:chOff x="446" y="3"/>
            <a:chExt cx="6173" cy="2054"/>
          </a:xfrm>
        </p:grpSpPr>
        <p:sp>
          <p:nvSpPr>
            <p:cNvPr id="11" name="文本框 10"/>
            <p:cNvSpPr txBox="1"/>
            <p:nvPr/>
          </p:nvSpPr>
          <p:spPr>
            <a:xfrm>
              <a:off x="2559" y="418"/>
              <a:ext cx="1568" cy="919"/>
            </a:xfrm>
            <a:prstGeom prst="rect">
              <a:avLst/>
            </a:prstGeom>
            <a:noFill/>
          </p:spPr>
          <p:txBody>
            <a:bodyPr wrap="none" rtlCol="0">
              <a:spAutoFit/>
            </a:bodyPr>
            <a:lstStyle/>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411" y="570"/>
              <a:ext cx="2208" cy="725"/>
            </a:xfrm>
            <a:prstGeom prst="rect">
              <a:avLst/>
            </a:prstGeom>
            <a:noFill/>
          </p:spPr>
          <p:txBody>
            <a:bodyPr wrap="none" rtlCol="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6" name="图片 5" descr="未标题-1"/>
            <p:cNvPicPr>
              <a:picLocks noChangeAspect="1"/>
            </p:cNvPicPr>
            <p:nvPr/>
          </p:nvPicPr>
          <p:blipFill>
            <a:blip r:embed="rId1"/>
            <a:stretch>
              <a:fillRect/>
            </a:stretch>
          </p:blipFill>
          <p:spPr>
            <a:xfrm rot="5220000">
              <a:off x="449" y="0"/>
              <a:ext cx="2055" cy="2060"/>
            </a:xfrm>
            <a:prstGeom prst="rect">
              <a:avLst/>
            </a:prstGeom>
          </p:spPr>
        </p:pic>
      </p:grpSp>
      <p:grpSp>
        <p:nvGrpSpPr>
          <p:cNvPr id="2" name="组合 1"/>
          <p:cNvGrpSpPr/>
          <p:nvPr/>
        </p:nvGrpSpPr>
        <p:grpSpPr>
          <a:xfrm>
            <a:off x="697230" y="1771650"/>
            <a:ext cx="11214735" cy="3942715"/>
            <a:chOff x="1687970" y="2291495"/>
            <a:chExt cx="9482812" cy="3333900"/>
          </a:xfrm>
        </p:grpSpPr>
        <p:grpSp>
          <p:nvGrpSpPr>
            <p:cNvPr id="55" name="组合 54"/>
            <p:cNvGrpSpPr/>
            <p:nvPr/>
          </p:nvGrpSpPr>
          <p:grpSpPr>
            <a:xfrm>
              <a:off x="5885007" y="3702312"/>
              <a:ext cx="1075343" cy="1076444"/>
              <a:chOff x="5945170" y="3402095"/>
              <a:chExt cx="1019641" cy="1020684"/>
            </a:xfrm>
          </p:grpSpPr>
          <p:sp>
            <p:nvSpPr>
              <p:cNvPr id="56" name="Oval 23"/>
              <p:cNvSpPr>
                <a:spLocks noChangeArrowheads="1"/>
              </p:cNvSpPr>
              <p:nvPr/>
            </p:nvSpPr>
            <p:spPr bwMode="auto">
              <a:xfrm>
                <a:off x="5945170" y="3402095"/>
                <a:ext cx="1019641" cy="1020684"/>
              </a:xfrm>
              <a:prstGeom prst="ellipse">
                <a:avLst/>
              </a:prstGeom>
              <a:solidFill>
                <a:srgbClr val="281757"/>
              </a:solidFill>
              <a:ln w="50800">
                <a:solidFill>
                  <a:schemeClr val="bg1"/>
                </a:solidFill>
                <a:round/>
              </a:ln>
              <a:effectLst/>
            </p:spPr>
            <p:txBody>
              <a:bodyPr anchor="ctr"/>
              <a:p>
                <a:pPr>
                  <a:lnSpc>
                    <a:spcPct val="130000"/>
                  </a:lnSpc>
                </a:pPr>
                <a:endParaRPr lang="zh-CN" altLang="en-US" sz="1055">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57" name="文本框 56"/>
              <p:cNvSpPr txBox="1"/>
              <p:nvPr/>
            </p:nvSpPr>
            <p:spPr>
              <a:xfrm>
                <a:off x="6148362" y="3573881"/>
                <a:ext cx="816421" cy="593139"/>
              </a:xfrm>
              <a:prstGeom prst="rect">
                <a:avLst/>
              </a:prstGeom>
              <a:noFill/>
            </p:spPr>
            <p:txBody>
              <a:bodyPr wrap="square" rtlCol="0">
                <a:spAutoFit/>
              </a:bodyPr>
              <a:p>
                <a:r>
                  <a:rPr lang="en-US" altLang="zh-CN" sz="4220" dirty="0" err="1">
                    <a:solidFill>
                      <a:schemeClr val="bg1"/>
                    </a:solidFill>
                    <a:latin typeface="微软雅黑" panose="020B0503020204020204" charset="-122"/>
                    <a:ea typeface="微软雅黑" panose="020B0503020204020204" charset="-122"/>
                    <a:sym typeface="Arial" panose="020B0604020202020204" pitchFamily="34" charset="0"/>
                  </a:rPr>
                  <a:t>vs</a:t>
                </a:r>
                <a:endParaRPr lang="en-US" altLang="zh-CN" sz="4220" dirty="0" err="1">
                  <a:solidFill>
                    <a:schemeClr val="bg1"/>
                  </a:solidFill>
                  <a:latin typeface="微软雅黑" panose="020B0503020204020204" charset="-122"/>
                  <a:ea typeface="微软雅黑" panose="020B0503020204020204" charset="-122"/>
                  <a:sym typeface="Arial" panose="020B0604020202020204" pitchFamily="34" charset="0"/>
                </a:endParaRPr>
              </a:p>
            </p:txBody>
          </p:sp>
        </p:grpSp>
        <p:sp>
          <p:nvSpPr>
            <p:cNvPr id="58" name="Freeform 105"/>
            <p:cNvSpPr>
              <a:spLocks noEditPoints="1"/>
            </p:cNvSpPr>
            <p:nvPr/>
          </p:nvSpPr>
          <p:spPr bwMode="auto">
            <a:xfrm>
              <a:off x="3004802" y="2291495"/>
              <a:ext cx="1216144" cy="1192299"/>
            </a:xfrm>
            <a:custGeom>
              <a:avLst/>
              <a:gdLst>
                <a:gd name="T0" fmla="*/ 6350 w 51"/>
                <a:gd name="T1" fmla="*/ 158750 h 50"/>
                <a:gd name="T2" fmla="*/ 12700 w 51"/>
                <a:gd name="T3" fmla="*/ 127000 h 50"/>
                <a:gd name="T4" fmla="*/ 44450 w 51"/>
                <a:gd name="T5" fmla="*/ 114300 h 50"/>
                <a:gd name="T6" fmla="*/ 44450 w 51"/>
                <a:gd name="T7" fmla="*/ 114300 h 50"/>
                <a:gd name="T8" fmla="*/ 34925 w 51"/>
                <a:gd name="T9" fmla="*/ 95250 h 50"/>
                <a:gd name="T10" fmla="*/ 31750 w 51"/>
                <a:gd name="T11" fmla="*/ 88900 h 50"/>
                <a:gd name="T12" fmla="*/ 25400 w 51"/>
                <a:gd name="T13" fmla="*/ 76200 h 50"/>
                <a:gd name="T14" fmla="*/ 22225 w 51"/>
                <a:gd name="T15" fmla="*/ 47625 h 50"/>
                <a:gd name="T16" fmla="*/ 63500 w 51"/>
                <a:gd name="T17" fmla="*/ 0 h 50"/>
                <a:gd name="T18" fmla="*/ 92075 w 51"/>
                <a:gd name="T19" fmla="*/ 9525 h 50"/>
                <a:gd name="T20" fmla="*/ 117475 w 51"/>
                <a:gd name="T21" fmla="*/ 38100 h 50"/>
                <a:gd name="T22" fmla="*/ 117475 w 51"/>
                <a:gd name="T23" fmla="*/ 60325 h 50"/>
                <a:gd name="T24" fmla="*/ 117475 w 51"/>
                <a:gd name="T25" fmla="*/ 73025 h 50"/>
                <a:gd name="T26" fmla="*/ 117475 w 51"/>
                <a:gd name="T27" fmla="*/ 158750 h 50"/>
                <a:gd name="T28" fmla="*/ 104775 w 51"/>
                <a:gd name="T29" fmla="*/ 76200 h 50"/>
                <a:gd name="T30" fmla="*/ 104775 w 51"/>
                <a:gd name="T31" fmla="*/ 60325 h 50"/>
                <a:gd name="T32" fmla="*/ 104775 w 51"/>
                <a:gd name="T33" fmla="*/ 38100 h 50"/>
                <a:gd name="T34" fmla="*/ 92075 w 51"/>
                <a:gd name="T35" fmla="*/ 19050 h 50"/>
                <a:gd name="T36" fmla="*/ 85725 w 51"/>
                <a:gd name="T37" fmla="*/ 19050 h 50"/>
                <a:gd name="T38" fmla="*/ 76200 w 51"/>
                <a:gd name="T39" fmla="*/ 12700 h 50"/>
                <a:gd name="T40" fmla="*/ 47625 w 51"/>
                <a:gd name="T41" fmla="*/ 15875 h 50"/>
                <a:gd name="T42" fmla="*/ 38100 w 51"/>
                <a:gd name="T43" fmla="*/ 31750 h 50"/>
                <a:gd name="T44" fmla="*/ 38100 w 51"/>
                <a:gd name="T45" fmla="*/ 60325 h 50"/>
                <a:gd name="T46" fmla="*/ 38100 w 51"/>
                <a:gd name="T47" fmla="*/ 63500 h 50"/>
                <a:gd name="T48" fmla="*/ 34925 w 51"/>
                <a:gd name="T49" fmla="*/ 73025 h 50"/>
                <a:gd name="T50" fmla="*/ 34925 w 51"/>
                <a:gd name="T51" fmla="*/ 73025 h 50"/>
                <a:gd name="T52" fmla="*/ 41275 w 51"/>
                <a:gd name="T53" fmla="*/ 79375 h 50"/>
                <a:gd name="T54" fmla="*/ 41275 w 51"/>
                <a:gd name="T55" fmla="*/ 79375 h 50"/>
                <a:gd name="T56" fmla="*/ 53975 w 51"/>
                <a:gd name="T57" fmla="*/ 101600 h 50"/>
                <a:gd name="T58" fmla="*/ 57150 w 51"/>
                <a:gd name="T59" fmla="*/ 111125 h 50"/>
                <a:gd name="T60" fmla="*/ 53975 w 51"/>
                <a:gd name="T61" fmla="*/ 120650 h 50"/>
                <a:gd name="T62" fmla="*/ 22225 w 51"/>
                <a:gd name="T63" fmla="*/ 136525 h 50"/>
                <a:gd name="T64" fmla="*/ 133350 w 51"/>
                <a:gd name="T65" fmla="*/ 111125 h 50"/>
                <a:gd name="T66" fmla="*/ 136525 w 51"/>
                <a:gd name="T67" fmla="*/ 117475 h 50"/>
                <a:gd name="T68" fmla="*/ 120650 w 51"/>
                <a:gd name="T69" fmla="*/ 120650 h 50"/>
                <a:gd name="T70" fmla="*/ 117475 w 51"/>
                <a:gd name="T71" fmla="*/ 136525 h 50"/>
                <a:gd name="T72" fmla="*/ 114300 w 51"/>
                <a:gd name="T73" fmla="*/ 120650 h 50"/>
                <a:gd name="T74" fmla="*/ 98425 w 51"/>
                <a:gd name="T75" fmla="*/ 117475 h 50"/>
                <a:gd name="T76" fmla="*/ 114300 w 51"/>
                <a:gd name="T77" fmla="*/ 111125 h 50"/>
                <a:gd name="T78" fmla="*/ 117475 w 51"/>
                <a:gd name="T79" fmla="*/ 95250 h 50"/>
                <a:gd name="T80" fmla="*/ 120650 w 51"/>
                <a:gd name="T81" fmla="*/ 111125 h 50"/>
                <a:gd name="T82" fmla="*/ 117475 w 51"/>
                <a:gd name="T83" fmla="*/ 85725 h 50"/>
                <a:gd name="T84" fmla="*/ 85725 w 51"/>
                <a:gd name="T85" fmla="*/ 117475 h 50"/>
                <a:gd name="T86" fmla="*/ 149225 w 51"/>
                <a:gd name="T87" fmla="*/ 117475 h 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 h="50">
                  <a:moveTo>
                    <a:pt x="4" y="48"/>
                  </a:moveTo>
                  <a:cubicBezTo>
                    <a:pt x="4" y="49"/>
                    <a:pt x="3" y="50"/>
                    <a:pt x="2" y="50"/>
                  </a:cubicBezTo>
                  <a:cubicBezTo>
                    <a:pt x="1" y="50"/>
                    <a:pt x="0" y="49"/>
                    <a:pt x="0" y="48"/>
                  </a:cubicBezTo>
                  <a:cubicBezTo>
                    <a:pt x="0" y="45"/>
                    <a:pt x="2" y="42"/>
                    <a:pt x="4" y="40"/>
                  </a:cubicBezTo>
                  <a:cubicBezTo>
                    <a:pt x="7" y="37"/>
                    <a:pt x="11" y="36"/>
                    <a:pt x="13" y="36"/>
                  </a:cubicBezTo>
                  <a:cubicBezTo>
                    <a:pt x="13" y="36"/>
                    <a:pt x="14" y="36"/>
                    <a:pt x="14" y="36"/>
                  </a:cubicBezTo>
                  <a:cubicBezTo>
                    <a:pt x="14" y="36"/>
                    <a:pt x="14" y="36"/>
                    <a:pt x="14" y="36"/>
                  </a:cubicBezTo>
                  <a:cubicBezTo>
                    <a:pt x="14" y="36"/>
                    <a:pt x="14" y="36"/>
                    <a:pt x="14" y="36"/>
                  </a:cubicBezTo>
                  <a:cubicBezTo>
                    <a:pt x="14" y="35"/>
                    <a:pt x="14" y="35"/>
                    <a:pt x="14" y="35"/>
                  </a:cubicBezTo>
                  <a:cubicBezTo>
                    <a:pt x="13" y="34"/>
                    <a:pt x="12" y="31"/>
                    <a:pt x="11" y="30"/>
                  </a:cubicBezTo>
                  <a:cubicBezTo>
                    <a:pt x="11" y="29"/>
                    <a:pt x="10" y="28"/>
                    <a:pt x="10" y="28"/>
                  </a:cubicBezTo>
                  <a:cubicBezTo>
                    <a:pt x="10" y="28"/>
                    <a:pt x="10" y="28"/>
                    <a:pt x="10" y="28"/>
                  </a:cubicBezTo>
                  <a:cubicBezTo>
                    <a:pt x="10" y="28"/>
                    <a:pt x="10" y="28"/>
                    <a:pt x="10" y="28"/>
                  </a:cubicBezTo>
                  <a:cubicBezTo>
                    <a:pt x="9" y="27"/>
                    <a:pt x="8" y="26"/>
                    <a:pt x="8" y="24"/>
                  </a:cubicBezTo>
                  <a:cubicBezTo>
                    <a:pt x="7" y="23"/>
                    <a:pt x="7" y="21"/>
                    <a:pt x="8" y="19"/>
                  </a:cubicBezTo>
                  <a:cubicBezTo>
                    <a:pt x="7" y="18"/>
                    <a:pt x="7" y="16"/>
                    <a:pt x="7" y="15"/>
                  </a:cubicBezTo>
                  <a:cubicBezTo>
                    <a:pt x="7" y="10"/>
                    <a:pt x="9" y="5"/>
                    <a:pt x="13" y="2"/>
                  </a:cubicBezTo>
                  <a:cubicBezTo>
                    <a:pt x="15" y="1"/>
                    <a:pt x="17" y="0"/>
                    <a:pt x="20" y="0"/>
                  </a:cubicBezTo>
                  <a:cubicBezTo>
                    <a:pt x="22" y="0"/>
                    <a:pt x="23" y="0"/>
                    <a:pt x="25" y="0"/>
                  </a:cubicBezTo>
                  <a:cubicBezTo>
                    <a:pt x="26" y="1"/>
                    <a:pt x="28" y="1"/>
                    <a:pt x="29" y="3"/>
                  </a:cubicBezTo>
                  <a:cubicBezTo>
                    <a:pt x="31" y="2"/>
                    <a:pt x="33" y="4"/>
                    <a:pt x="34" y="5"/>
                  </a:cubicBezTo>
                  <a:cubicBezTo>
                    <a:pt x="36" y="7"/>
                    <a:pt x="37" y="10"/>
                    <a:pt x="37" y="12"/>
                  </a:cubicBezTo>
                  <a:cubicBezTo>
                    <a:pt x="37" y="13"/>
                    <a:pt x="37" y="14"/>
                    <a:pt x="37" y="16"/>
                  </a:cubicBezTo>
                  <a:cubicBezTo>
                    <a:pt x="37" y="17"/>
                    <a:pt x="37" y="18"/>
                    <a:pt x="37" y="19"/>
                  </a:cubicBezTo>
                  <a:cubicBezTo>
                    <a:pt x="37" y="20"/>
                    <a:pt x="37" y="21"/>
                    <a:pt x="37" y="22"/>
                  </a:cubicBezTo>
                  <a:cubicBezTo>
                    <a:pt x="37" y="22"/>
                    <a:pt x="37" y="23"/>
                    <a:pt x="37" y="23"/>
                  </a:cubicBezTo>
                  <a:cubicBezTo>
                    <a:pt x="45" y="23"/>
                    <a:pt x="51" y="29"/>
                    <a:pt x="51" y="37"/>
                  </a:cubicBezTo>
                  <a:cubicBezTo>
                    <a:pt x="51" y="44"/>
                    <a:pt x="45" y="50"/>
                    <a:pt x="37" y="50"/>
                  </a:cubicBezTo>
                  <a:cubicBezTo>
                    <a:pt x="30" y="50"/>
                    <a:pt x="24" y="44"/>
                    <a:pt x="24" y="37"/>
                  </a:cubicBezTo>
                  <a:cubicBezTo>
                    <a:pt x="24" y="31"/>
                    <a:pt x="27" y="26"/>
                    <a:pt x="33" y="24"/>
                  </a:cubicBezTo>
                  <a:cubicBezTo>
                    <a:pt x="34" y="23"/>
                    <a:pt x="34" y="22"/>
                    <a:pt x="33" y="20"/>
                  </a:cubicBezTo>
                  <a:cubicBezTo>
                    <a:pt x="33" y="20"/>
                    <a:pt x="32" y="19"/>
                    <a:pt x="33" y="19"/>
                  </a:cubicBezTo>
                  <a:cubicBezTo>
                    <a:pt x="33" y="17"/>
                    <a:pt x="33" y="16"/>
                    <a:pt x="33" y="15"/>
                  </a:cubicBezTo>
                  <a:cubicBezTo>
                    <a:pt x="34" y="14"/>
                    <a:pt x="34" y="13"/>
                    <a:pt x="33" y="12"/>
                  </a:cubicBezTo>
                  <a:cubicBezTo>
                    <a:pt x="33" y="11"/>
                    <a:pt x="32" y="9"/>
                    <a:pt x="31" y="8"/>
                  </a:cubicBezTo>
                  <a:cubicBezTo>
                    <a:pt x="31" y="7"/>
                    <a:pt x="30" y="6"/>
                    <a:pt x="29" y="6"/>
                  </a:cubicBezTo>
                  <a:cubicBezTo>
                    <a:pt x="29" y="6"/>
                    <a:pt x="29" y="6"/>
                    <a:pt x="29" y="6"/>
                  </a:cubicBezTo>
                  <a:cubicBezTo>
                    <a:pt x="29" y="6"/>
                    <a:pt x="28" y="6"/>
                    <a:pt x="27" y="6"/>
                  </a:cubicBezTo>
                  <a:cubicBezTo>
                    <a:pt x="27" y="6"/>
                    <a:pt x="26" y="5"/>
                    <a:pt x="26" y="5"/>
                  </a:cubicBezTo>
                  <a:cubicBezTo>
                    <a:pt x="25" y="4"/>
                    <a:pt x="25" y="4"/>
                    <a:pt x="24" y="4"/>
                  </a:cubicBezTo>
                  <a:cubicBezTo>
                    <a:pt x="23" y="4"/>
                    <a:pt x="21" y="4"/>
                    <a:pt x="21" y="4"/>
                  </a:cubicBezTo>
                  <a:cubicBezTo>
                    <a:pt x="18" y="4"/>
                    <a:pt x="16" y="4"/>
                    <a:pt x="15" y="5"/>
                  </a:cubicBezTo>
                  <a:cubicBezTo>
                    <a:pt x="13" y="6"/>
                    <a:pt x="12" y="8"/>
                    <a:pt x="12" y="10"/>
                  </a:cubicBezTo>
                  <a:cubicBezTo>
                    <a:pt x="12" y="10"/>
                    <a:pt x="12" y="10"/>
                    <a:pt x="12" y="10"/>
                  </a:cubicBezTo>
                  <a:cubicBezTo>
                    <a:pt x="11" y="11"/>
                    <a:pt x="11" y="13"/>
                    <a:pt x="11" y="15"/>
                  </a:cubicBezTo>
                  <a:cubicBezTo>
                    <a:pt x="11" y="16"/>
                    <a:pt x="11" y="17"/>
                    <a:pt x="12" y="19"/>
                  </a:cubicBezTo>
                  <a:cubicBezTo>
                    <a:pt x="12" y="19"/>
                    <a:pt x="12" y="19"/>
                    <a:pt x="12" y="20"/>
                  </a:cubicBezTo>
                  <a:cubicBezTo>
                    <a:pt x="12" y="20"/>
                    <a:pt x="12" y="20"/>
                    <a:pt x="12" y="20"/>
                  </a:cubicBezTo>
                  <a:cubicBezTo>
                    <a:pt x="12" y="20"/>
                    <a:pt x="12" y="20"/>
                    <a:pt x="12" y="20"/>
                  </a:cubicBezTo>
                  <a:cubicBezTo>
                    <a:pt x="12" y="21"/>
                    <a:pt x="10" y="21"/>
                    <a:pt x="11" y="23"/>
                  </a:cubicBezTo>
                  <a:cubicBezTo>
                    <a:pt x="11" y="23"/>
                    <a:pt x="11" y="23"/>
                    <a:pt x="11" y="23"/>
                  </a:cubicBezTo>
                  <a:cubicBezTo>
                    <a:pt x="11" y="23"/>
                    <a:pt x="11" y="23"/>
                    <a:pt x="11" y="23"/>
                  </a:cubicBezTo>
                  <a:cubicBezTo>
                    <a:pt x="12" y="24"/>
                    <a:pt x="12" y="25"/>
                    <a:pt x="13" y="25"/>
                  </a:cubicBezTo>
                  <a:cubicBezTo>
                    <a:pt x="13" y="25"/>
                    <a:pt x="13" y="25"/>
                    <a:pt x="13" y="25"/>
                  </a:cubicBezTo>
                  <a:cubicBezTo>
                    <a:pt x="13" y="25"/>
                    <a:pt x="13" y="25"/>
                    <a:pt x="13" y="25"/>
                  </a:cubicBezTo>
                  <a:cubicBezTo>
                    <a:pt x="13" y="25"/>
                    <a:pt x="13" y="25"/>
                    <a:pt x="13" y="25"/>
                  </a:cubicBezTo>
                  <a:cubicBezTo>
                    <a:pt x="14" y="26"/>
                    <a:pt x="14" y="27"/>
                    <a:pt x="15" y="28"/>
                  </a:cubicBezTo>
                  <a:cubicBezTo>
                    <a:pt x="15" y="30"/>
                    <a:pt x="16" y="31"/>
                    <a:pt x="17" y="32"/>
                  </a:cubicBezTo>
                  <a:cubicBezTo>
                    <a:pt x="18" y="33"/>
                    <a:pt x="18" y="33"/>
                    <a:pt x="18" y="34"/>
                  </a:cubicBezTo>
                  <a:cubicBezTo>
                    <a:pt x="18" y="35"/>
                    <a:pt x="18" y="35"/>
                    <a:pt x="18" y="35"/>
                  </a:cubicBezTo>
                  <a:cubicBezTo>
                    <a:pt x="18" y="36"/>
                    <a:pt x="18" y="37"/>
                    <a:pt x="17" y="38"/>
                  </a:cubicBezTo>
                  <a:cubicBezTo>
                    <a:pt x="17" y="38"/>
                    <a:pt x="17" y="38"/>
                    <a:pt x="17" y="38"/>
                  </a:cubicBezTo>
                  <a:cubicBezTo>
                    <a:pt x="16" y="39"/>
                    <a:pt x="15" y="40"/>
                    <a:pt x="13" y="40"/>
                  </a:cubicBezTo>
                  <a:cubicBezTo>
                    <a:pt x="11" y="40"/>
                    <a:pt x="9" y="41"/>
                    <a:pt x="7" y="43"/>
                  </a:cubicBezTo>
                  <a:cubicBezTo>
                    <a:pt x="5" y="44"/>
                    <a:pt x="4" y="46"/>
                    <a:pt x="4" y="48"/>
                  </a:cubicBezTo>
                  <a:close/>
                  <a:moveTo>
                    <a:pt x="42" y="35"/>
                  </a:moveTo>
                  <a:cubicBezTo>
                    <a:pt x="42" y="35"/>
                    <a:pt x="42" y="35"/>
                    <a:pt x="42" y="35"/>
                  </a:cubicBezTo>
                  <a:cubicBezTo>
                    <a:pt x="43" y="35"/>
                    <a:pt x="43" y="36"/>
                    <a:pt x="43" y="37"/>
                  </a:cubicBezTo>
                  <a:cubicBezTo>
                    <a:pt x="43" y="37"/>
                    <a:pt x="43" y="38"/>
                    <a:pt x="42" y="38"/>
                  </a:cubicBezTo>
                  <a:cubicBezTo>
                    <a:pt x="38" y="38"/>
                    <a:pt x="38" y="38"/>
                    <a:pt x="38" y="38"/>
                  </a:cubicBezTo>
                  <a:cubicBezTo>
                    <a:pt x="38" y="42"/>
                    <a:pt x="38" y="42"/>
                    <a:pt x="38" y="42"/>
                  </a:cubicBezTo>
                  <a:cubicBezTo>
                    <a:pt x="38" y="42"/>
                    <a:pt x="38" y="43"/>
                    <a:pt x="37" y="43"/>
                  </a:cubicBezTo>
                  <a:cubicBezTo>
                    <a:pt x="37" y="43"/>
                    <a:pt x="36" y="42"/>
                    <a:pt x="36" y="42"/>
                  </a:cubicBezTo>
                  <a:cubicBezTo>
                    <a:pt x="36" y="38"/>
                    <a:pt x="36" y="38"/>
                    <a:pt x="36" y="38"/>
                  </a:cubicBezTo>
                  <a:cubicBezTo>
                    <a:pt x="32" y="38"/>
                    <a:pt x="32" y="38"/>
                    <a:pt x="32" y="38"/>
                  </a:cubicBezTo>
                  <a:cubicBezTo>
                    <a:pt x="31" y="38"/>
                    <a:pt x="31" y="37"/>
                    <a:pt x="31" y="37"/>
                  </a:cubicBezTo>
                  <a:cubicBezTo>
                    <a:pt x="31" y="36"/>
                    <a:pt x="31" y="35"/>
                    <a:pt x="32" y="35"/>
                  </a:cubicBezTo>
                  <a:cubicBezTo>
                    <a:pt x="36" y="35"/>
                    <a:pt x="36" y="35"/>
                    <a:pt x="36" y="35"/>
                  </a:cubicBezTo>
                  <a:cubicBezTo>
                    <a:pt x="36" y="31"/>
                    <a:pt x="36" y="31"/>
                    <a:pt x="36" y="31"/>
                  </a:cubicBezTo>
                  <a:cubicBezTo>
                    <a:pt x="36" y="31"/>
                    <a:pt x="37" y="30"/>
                    <a:pt x="37" y="30"/>
                  </a:cubicBezTo>
                  <a:cubicBezTo>
                    <a:pt x="38" y="30"/>
                    <a:pt x="38" y="31"/>
                    <a:pt x="38" y="31"/>
                  </a:cubicBezTo>
                  <a:cubicBezTo>
                    <a:pt x="38" y="35"/>
                    <a:pt x="38" y="35"/>
                    <a:pt x="38" y="35"/>
                  </a:cubicBezTo>
                  <a:cubicBezTo>
                    <a:pt x="42" y="35"/>
                    <a:pt x="42" y="35"/>
                    <a:pt x="42" y="35"/>
                  </a:cubicBezTo>
                  <a:close/>
                  <a:moveTo>
                    <a:pt x="37" y="27"/>
                  </a:moveTo>
                  <a:cubicBezTo>
                    <a:pt x="37" y="27"/>
                    <a:pt x="37" y="27"/>
                    <a:pt x="37" y="27"/>
                  </a:cubicBezTo>
                  <a:cubicBezTo>
                    <a:pt x="32" y="27"/>
                    <a:pt x="27" y="31"/>
                    <a:pt x="27" y="37"/>
                  </a:cubicBezTo>
                  <a:cubicBezTo>
                    <a:pt x="27" y="42"/>
                    <a:pt x="32" y="46"/>
                    <a:pt x="37" y="46"/>
                  </a:cubicBezTo>
                  <a:cubicBezTo>
                    <a:pt x="42" y="46"/>
                    <a:pt x="47" y="42"/>
                    <a:pt x="47" y="37"/>
                  </a:cubicBezTo>
                  <a:cubicBezTo>
                    <a:pt x="47" y="31"/>
                    <a:pt x="42" y="27"/>
                    <a:pt x="37" y="27"/>
                  </a:cubicBezTo>
                  <a:close/>
                </a:path>
              </a:pathLst>
            </a:custGeom>
            <a:solidFill>
              <a:srgbClr val="87FF84"/>
            </a:solidFill>
            <a:ln>
              <a:noFill/>
            </a:ln>
          </p:spPr>
          <p:txBody>
            <a:bodyPr/>
            <a:p>
              <a:endParaRPr lang="zh-CN" altLang="en-US" sz="258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59" name="Freeform 106"/>
            <p:cNvSpPr>
              <a:spLocks noEditPoints="1"/>
            </p:cNvSpPr>
            <p:nvPr/>
          </p:nvSpPr>
          <p:spPr bwMode="auto">
            <a:xfrm>
              <a:off x="8682628" y="2291495"/>
              <a:ext cx="1228072" cy="1192299"/>
            </a:xfrm>
            <a:custGeom>
              <a:avLst/>
              <a:gdLst>
                <a:gd name="T0" fmla="*/ 6412 w 51"/>
                <a:gd name="T1" fmla="*/ 158750 h 50"/>
                <a:gd name="T2" fmla="*/ 12825 w 51"/>
                <a:gd name="T3" fmla="*/ 127000 h 50"/>
                <a:gd name="T4" fmla="*/ 44886 w 51"/>
                <a:gd name="T5" fmla="*/ 114300 h 50"/>
                <a:gd name="T6" fmla="*/ 44886 w 51"/>
                <a:gd name="T7" fmla="*/ 114300 h 50"/>
                <a:gd name="T8" fmla="*/ 35268 w 51"/>
                <a:gd name="T9" fmla="*/ 95250 h 50"/>
                <a:gd name="T10" fmla="*/ 32061 w 51"/>
                <a:gd name="T11" fmla="*/ 88900 h 50"/>
                <a:gd name="T12" fmla="*/ 22443 w 51"/>
                <a:gd name="T13" fmla="*/ 76200 h 50"/>
                <a:gd name="T14" fmla="*/ 22443 w 51"/>
                <a:gd name="T15" fmla="*/ 60325 h 50"/>
                <a:gd name="T16" fmla="*/ 38474 w 51"/>
                <a:gd name="T17" fmla="*/ 6350 h 50"/>
                <a:gd name="T18" fmla="*/ 76947 w 51"/>
                <a:gd name="T19" fmla="*/ 0 h 50"/>
                <a:gd name="T20" fmla="*/ 109009 w 51"/>
                <a:gd name="T21" fmla="*/ 15875 h 50"/>
                <a:gd name="T22" fmla="*/ 118627 w 51"/>
                <a:gd name="T23" fmla="*/ 50800 h 50"/>
                <a:gd name="T24" fmla="*/ 118627 w 51"/>
                <a:gd name="T25" fmla="*/ 66675 h 50"/>
                <a:gd name="T26" fmla="*/ 118627 w 51"/>
                <a:gd name="T27" fmla="*/ 73025 h 50"/>
                <a:gd name="T28" fmla="*/ 153895 w 51"/>
                <a:gd name="T29" fmla="*/ 142875 h 50"/>
                <a:gd name="T30" fmla="*/ 160307 w 51"/>
                <a:gd name="T31" fmla="*/ 149225 h 50"/>
                <a:gd name="T32" fmla="*/ 150688 w 51"/>
                <a:gd name="T33" fmla="*/ 158750 h 50"/>
                <a:gd name="T34" fmla="*/ 144276 w 51"/>
                <a:gd name="T35" fmla="*/ 149225 h 50"/>
                <a:gd name="T36" fmla="*/ 73741 w 51"/>
                <a:gd name="T37" fmla="*/ 117475 h 50"/>
                <a:gd name="T38" fmla="*/ 105803 w 51"/>
                <a:gd name="T39" fmla="*/ 63500 h 50"/>
                <a:gd name="T40" fmla="*/ 105803 w 51"/>
                <a:gd name="T41" fmla="*/ 47625 h 50"/>
                <a:gd name="T42" fmla="*/ 99390 w 51"/>
                <a:gd name="T43" fmla="*/ 25400 h 50"/>
                <a:gd name="T44" fmla="*/ 92978 w 51"/>
                <a:gd name="T45" fmla="*/ 19050 h 50"/>
                <a:gd name="T46" fmla="*/ 80153 w 51"/>
                <a:gd name="T47" fmla="*/ 15875 h 50"/>
                <a:gd name="T48" fmla="*/ 64123 w 51"/>
                <a:gd name="T49" fmla="*/ 12700 h 50"/>
                <a:gd name="T50" fmla="*/ 35268 w 51"/>
                <a:gd name="T51" fmla="*/ 31750 h 50"/>
                <a:gd name="T52" fmla="*/ 35268 w 51"/>
                <a:gd name="T53" fmla="*/ 44450 h 50"/>
                <a:gd name="T54" fmla="*/ 35268 w 51"/>
                <a:gd name="T55" fmla="*/ 63500 h 50"/>
                <a:gd name="T56" fmla="*/ 35268 w 51"/>
                <a:gd name="T57" fmla="*/ 63500 h 50"/>
                <a:gd name="T58" fmla="*/ 38474 w 51"/>
                <a:gd name="T59" fmla="*/ 79375 h 50"/>
                <a:gd name="T60" fmla="*/ 38474 w 51"/>
                <a:gd name="T61" fmla="*/ 79375 h 50"/>
                <a:gd name="T62" fmla="*/ 38474 w 51"/>
                <a:gd name="T63" fmla="*/ 79375 h 50"/>
                <a:gd name="T64" fmla="*/ 54504 w 51"/>
                <a:gd name="T65" fmla="*/ 101600 h 50"/>
                <a:gd name="T66" fmla="*/ 57710 w 51"/>
                <a:gd name="T67" fmla="*/ 111125 h 50"/>
                <a:gd name="T68" fmla="*/ 51298 w 51"/>
                <a:gd name="T69" fmla="*/ 120650 h 50"/>
                <a:gd name="T70" fmla="*/ 19237 w 51"/>
                <a:gd name="T71" fmla="*/ 136525 h 50"/>
                <a:gd name="T72" fmla="*/ 102596 w 51"/>
                <a:gd name="T73" fmla="*/ 107950 h 50"/>
                <a:gd name="T74" fmla="*/ 96184 w 51"/>
                <a:gd name="T75" fmla="*/ 111125 h 50"/>
                <a:gd name="T76" fmla="*/ 109009 w 51"/>
                <a:gd name="T77" fmla="*/ 92075 h 50"/>
                <a:gd name="T78" fmla="*/ 112215 w 51"/>
                <a:gd name="T79" fmla="*/ 98425 h 50"/>
                <a:gd name="T80" fmla="*/ 134658 w 51"/>
                <a:gd name="T81" fmla="*/ 107950 h 50"/>
                <a:gd name="T82" fmla="*/ 137864 w 51"/>
                <a:gd name="T83" fmla="*/ 104775 h 50"/>
                <a:gd name="T84" fmla="*/ 144276 w 51"/>
                <a:gd name="T85" fmla="*/ 117475 h 50"/>
                <a:gd name="T86" fmla="*/ 128245 w 51"/>
                <a:gd name="T87" fmla="*/ 139700 h 50"/>
                <a:gd name="T88" fmla="*/ 115421 w 51"/>
                <a:gd name="T89" fmla="*/ 136525 h 50"/>
                <a:gd name="T90" fmla="*/ 125039 w 51"/>
                <a:gd name="T91" fmla="*/ 133350 h 50"/>
                <a:gd name="T92" fmla="*/ 134658 w 51"/>
                <a:gd name="T93" fmla="*/ 117475 h 50"/>
                <a:gd name="T94" fmla="*/ 118627 w 51"/>
                <a:gd name="T95" fmla="*/ 85725 h 50"/>
                <a:gd name="T96" fmla="*/ 86566 w 51"/>
                <a:gd name="T97" fmla="*/ 117475 h 50"/>
                <a:gd name="T98" fmla="*/ 147482 w 51"/>
                <a:gd name="T99" fmla="*/ 117475 h 5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1" h="50">
                  <a:moveTo>
                    <a:pt x="4" y="48"/>
                  </a:moveTo>
                  <a:cubicBezTo>
                    <a:pt x="4" y="49"/>
                    <a:pt x="3" y="50"/>
                    <a:pt x="2" y="50"/>
                  </a:cubicBezTo>
                  <a:cubicBezTo>
                    <a:pt x="1" y="50"/>
                    <a:pt x="0" y="49"/>
                    <a:pt x="0" y="48"/>
                  </a:cubicBezTo>
                  <a:cubicBezTo>
                    <a:pt x="0" y="45"/>
                    <a:pt x="2" y="42"/>
                    <a:pt x="4" y="40"/>
                  </a:cubicBezTo>
                  <a:cubicBezTo>
                    <a:pt x="6" y="37"/>
                    <a:pt x="10" y="36"/>
                    <a:pt x="12" y="36"/>
                  </a:cubicBezTo>
                  <a:cubicBezTo>
                    <a:pt x="13" y="36"/>
                    <a:pt x="13" y="36"/>
                    <a:pt x="14" y="36"/>
                  </a:cubicBezTo>
                  <a:cubicBezTo>
                    <a:pt x="14" y="36"/>
                    <a:pt x="14" y="36"/>
                    <a:pt x="14" y="36"/>
                  </a:cubicBezTo>
                  <a:cubicBezTo>
                    <a:pt x="14" y="36"/>
                    <a:pt x="14" y="36"/>
                    <a:pt x="14" y="36"/>
                  </a:cubicBezTo>
                  <a:cubicBezTo>
                    <a:pt x="14" y="35"/>
                    <a:pt x="14" y="35"/>
                    <a:pt x="14" y="35"/>
                  </a:cubicBezTo>
                  <a:cubicBezTo>
                    <a:pt x="12" y="33"/>
                    <a:pt x="11" y="31"/>
                    <a:pt x="11" y="30"/>
                  </a:cubicBezTo>
                  <a:cubicBezTo>
                    <a:pt x="10" y="29"/>
                    <a:pt x="10" y="28"/>
                    <a:pt x="10" y="28"/>
                  </a:cubicBezTo>
                  <a:cubicBezTo>
                    <a:pt x="10" y="28"/>
                    <a:pt x="10" y="28"/>
                    <a:pt x="10" y="28"/>
                  </a:cubicBezTo>
                  <a:cubicBezTo>
                    <a:pt x="10" y="28"/>
                    <a:pt x="10" y="28"/>
                    <a:pt x="10" y="28"/>
                  </a:cubicBezTo>
                  <a:cubicBezTo>
                    <a:pt x="9" y="27"/>
                    <a:pt x="8" y="26"/>
                    <a:pt x="7" y="24"/>
                  </a:cubicBezTo>
                  <a:cubicBezTo>
                    <a:pt x="7" y="24"/>
                    <a:pt x="7" y="24"/>
                    <a:pt x="7" y="24"/>
                  </a:cubicBezTo>
                  <a:cubicBezTo>
                    <a:pt x="7" y="23"/>
                    <a:pt x="6" y="21"/>
                    <a:pt x="7" y="19"/>
                  </a:cubicBezTo>
                  <a:cubicBezTo>
                    <a:pt x="7" y="18"/>
                    <a:pt x="7" y="16"/>
                    <a:pt x="7" y="14"/>
                  </a:cubicBezTo>
                  <a:cubicBezTo>
                    <a:pt x="7" y="10"/>
                    <a:pt x="8" y="5"/>
                    <a:pt x="12" y="2"/>
                  </a:cubicBezTo>
                  <a:cubicBezTo>
                    <a:pt x="14" y="1"/>
                    <a:pt x="17" y="0"/>
                    <a:pt x="20" y="0"/>
                  </a:cubicBezTo>
                  <a:cubicBezTo>
                    <a:pt x="21" y="0"/>
                    <a:pt x="23" y="0"/>
                    <a:pt x="24" y="0"/>
                  </a:cubicBezTo>
                  <a:cubicBezTo>
                    <a:pt x="26" y="0"/>
                    <a:pt x="28" y="1"/>
                    <a:pt x="29" y="2"/>
                  </a:cubicBezTo>
                  <a:cubicBezTo>
                    <a:pt x="31" y="2"/>
                    <a:pt x="32" y="3"/>
                    <a:pt x="34" y="5"/>
                  </a:cubicBezTo>
                  <a:cubicBezTo>
                    <a:pt x="35" y="7"/>
                    <a:pt x="37" y="10"/>
                    <a:pt x="37" y="12"/>
                  </a:cubicBezTo>
                  <a:cubicBezTo>
                    <a:pt x="37" y="13"/>
                    <a:pt x="37" y="14"/>
                    <a:pt x="37" y="16"/>
                  </a:cubicBezTo>
                  <a:cubicBezTo>
                    <a:pt x="37" y="17"/>
                    <a:pt x="37" y="18"/>
                    <a:pt x="36" y="19"/>
                  </a:cubicBezTo>
                  <a:cubicBezTo>
                    <a:pt x="37" y="20"/>
                    <a:pt x="37" y="20"/>
                    <a:pt x="37" y="21"/>
                  </a:cubicBezTo>
                  <a:cubicBezTo>
                    <a:pt x="37" y="21"/>
                    <a:pt x="37" y="21"/>
                    <a:pt x="37" y="21"/>
                  </a:cubicBezTo>
                  <a:cubicBezTo>
                    <a:pt x="37" y="22"/>
                    <a:pt x="37" y="22"/>
                    <a:pt x="37" y="23"/>
                  </a:cubicBezTo>
                  <a:cubicBezTo>
                    <a:pt x="44" y="23"/>
                    <a:pt x="50" y="29"/>
                    <a:pt x="50" y="37"/>
                  </a:cubicBezTo>
                  <a:cubicBezTo>
                    <a:pt x="50" y="40"/>
                    <a:pt x="49" y="42"/>
                    <a:pt x="48" y="45"/>
                  </a:cubicBezTo>
                  <a:cubicBezTo>
                    <a:pt x="48" y="45"/>
                    <a:pt x="48" y="45"/>
                    <a:pt x="48" y="45"/>
                  </a:cubicBezTo>
                  <a:cubicBezTo>
                    <a:pt x="50" y="47"/>
                    <a:pt x="50" y="47"/>
                    <a:pt x="50" y="47"/>
                  </a:cubicBezTo>
                  <a:cubicBezTo>
                    <a:pt x="51" y="48"/>
                    <a:pt x="51" y="49"/>
                    <a:pt x="50" y="50"/>
                  </a:cubicBezTo>
                  <a:cubicBezTo>
                    <a:pt x="49" y="50"/>
                    <a:pt x="48" y="50"/>
                    <a:pt x="47" y="50"/>
                  </a:cubicBezTo>
                  <a:cubicBezTo>
                    <a:pt x="45" y="47"/>
                    <a:pt x="45" y="47"/>
                    <a:pt x="45" y="47"/>
                  </a:cubicBezTo>
                  <a:cubicBezTo>
                    <a:pt x="45" y="47"/>
                    <a:pt x="45" y="47"/>
                    <a:pt x="45" y="47"/>
                  </a:cubicBezTo>
                  <a:cubicBezTo>
                    <a:pt x="43" y="49"/>
                    <a:pt x="40" y="50"/>
                    <a:pt x="37" y="50"/>
                  </a:cubicBezTo>
                  <a:cubicBezTo>
                    <a:pt x="29" y="50"/>
                    <a:pt x="23" y="44"/>
                    <a:pt x="23" y="37"/>
                  </a:cubicBezTo>
                  <a:cubicBezTo>
                    <a:pt x="23" y="31"/>
                    <a:pt x="27" y="26"/>
                    <a:pt x="32" y="24"/>
                  </a:cubicBezTo>
                  <a:cubicBezTo>
                    <a:pt x="33" y="22"/>
                    <a:pt x="34" y="22"/>
                    <a:pt x="33" y="20"/>
                  </a:cubicBezTo>
                  <a:cubicBezTo>
                    <a:pt x="32" y="20"/>
                    <a:pt x="32" y="19"/>
                    <a:pt x="32" y="19"/>
                  </a:cubicBezTo>
                  <a:cubicBezTo>
                    <a:pt x="33" y="17"/>
                    <a:pt x="33" y="16"/>
                    <a:pt x="33" y="15"/>
                  </a:cubicBezTo>
                  <a:cubicBezTo>
                    <a:pt x="33" y="14"/>
                    <a:pt x="33" y="13"/>
                    <a:pt x="33" y="12"/>
                  </a:cubicBezTo>
                  <a:cubicBezTo>
                    <a:pt x="33" y="11"/>
                    <a:pt x="32" y="9"/>
                    <a:pt x="31" y="8"/>
                  </a:cubicBezTo>
                  <a:cubicBezTo>
                    <a:pt x="30" y="7"/>
                    <a:pt x="29" y="6"/>
                    <a:pt x="29" y="6"/>
                  </a:cubicBezTo>
                  <a:cubicBezTo>
                    <a:pt x="29" y="6"/>
                    <a:pt x="29" y="6"/>
                    <a:pt x="29" y="6"/>
                  </a:cubicBezTo>
                  <a:cubicBezTo>
                    <a:pt x="28" y="6"/>
                    <a:pt x="28" y="6"/>
                    <a:pt x="27" y="6"/>
                  </a:cubicBezTo>
                  <a:cubicBezTo>
                    <a:pt x="26" y="6"/>
                    <a:pt x="26" y="5"/>
                    <a:pt x="25" y="5"/>
                  </a:cubicBezTo>
                  <a:cubicBezTo>
                    <a:pt x="25" y="4"/>
                    <a:pt x="24" y="4"/>
                    <a:pt x="24" y="4"/>
                  </a:cubicBezTo>
                  <a:cubicBezTo>
                    <a:pt x="22" y="4"/>
                    <a:pt x="21" y="4"/>
                    <a:pt x="20" y="4"/>
                  </a:cubicBezTo>
                  <a:cubicBezTo>
                    <a:pt x="18" y="4"/>
                    <a:pt x="16" y="4"/>
                    <a:pt x="14" y="5"/>
                  </a:cubicBezTo>
                  <a:cubicBezTo>
                    <a:pt x="13" y="6"/>
                    <a:pt x="12" y="8"/>
                    <a:pt x="11" y="10"/>
                  </a:cubicBezTo>
                  <a:cubicBezTo>
                    <a:pt x="11" y="10"/>
                    <a:pt x="11" y="10"/>
                    <a:pt x="11" y="10"/>
                  </a:cubicBezTo>
                  <a:cubicBezTo>
                    <a:pt x="11" y="11"/>
                    <a:pt x="10" y="13"/>
                    <a:pt x="11" y="14"/>
                  </a:cubicBezTo>
                  <a:cubicBezTo>
                    <a:pt x="11" y="16"/>
                    <a:pt x="11" y="17"/>
                    <a:pt x="11" y="19"/>
                  </a:cubicBezTo>
                  <a:cubicBezTo>
                    <a:pt x="11" y="19"/>
                    <a:pt x="12" y="19"/>
                    <a:pt x="11" y="20"/>
                  </a:cubicBezTo>
                  <a:cubicBezTo>
                    <a:pt x="11" y="20"/>
                    <a:pt x="11" y="20"/>
                    <a:pt x="11" y="20"/>
                  </a:cubicBezTo>
                  <a:cubicBezTo>
                    <a:pt x="11" y="20"/>
                    <a:pt x="11" y="20"/>
                    <a:pt x="11" y="20"/>
                  </a:cubicBezTo>
                  <a:cubicBezTo>
                    <a:pt x="11" y="21"/>
                    <a:pt x="10" y="21"/>
                    <a:pt x="11" y="23"/>
                  </a:cubicBezTo>
                  <a:cubicBezTo>
                    <a:pt x="11" y="24"/>
                    <a:pt x="12" y="24"/>
                    <a:pt x="12" y="25"/>
                  </a:cubicBezTo>
                  <a:cubicBezTo>
                    <a:pt x="12" y="25"/>
                    <a:pt x="12" y="25"/>
                    <a:pt x="12" y="25"/>
                  </a:cubicBezTo>
                  <a:cubicBezTo>
                    <a:pt x="12" y="25"/>
                    <a:pt x="12" y="25"/>
                    <a:pt x="12" y="25"/>
                  </a:cubicBezTo>
                  <a:cubicBezTo>
                    <a:pt x="12" y="25"/>
                    <a:pt x="12" y="25"/>
                    <a:pt x="12" y="25"/>
                  </a:cubicBezTo>
                  <a:cubicBezTo>
                    <a:pt x="12" y="25"/>
                    <a:pt x="12" y="25"/>
                    <a:pt x="12" y="25"/>
                  </a:cubicBezTo>
                  <a:cubicBezTo>
                    <a:pt x="13" y="26"/>
                    <a:pt x="14" y="27"/>
                    <a:pt x="14" y="28"/>
                  </a:cubicBezTo>
                  <a:cubicBezTo>
                    <a:pt x="15" y="30"/>
                    <a:pt x="16" y="31"/>
                    <a:pt x="17" y="32"/>
                  </a:cubicBezTo>
                  <a:cubicBezTo>
                    <a:pt x="17" y="33"/>
                    <a:pt x="18" y="33"/>
                    <a:pt x="18" y="34"/>
                  </a:cubicBezTo>
                  <a:cubicBezTo>
                    <a:pt x="18" y="35"/>
                    <a:pt x="18" y="35"/>
                    <a:pt x="18" y="35"/>
                  </a:cubicBezTo>
                  <a:cubicBezTo>
                    <a:pt x="18" y="36"/>
                    <a:pt x="17" y="37"/>
                    <a:pt x="16" y="38"/>
                  </a:cubicBezTo>
                  <a:cubicBezTo>
                    <a:pt x="16" y="38"/>
                    <a:pt x="16" y="38"/>
                    <a:pt x="16" y="38"/>
                  </a:cubicBezTo>
                  <a:cubicBezTo>
                    <a:pt x="15" y="39"/>
                    <a:pt x="14" y="40"/>
                    <a:pt x="13" y="40"/>
                  </a:cubicBezTo>
                  <a:cubicBezTo>
                    <a:pt x="11" y="40"/>
                    <a:pt x="8" y="41"/>
                    <a:pt x="6" y="43"/>
                  </a:cubicBezTo>
                  <a:cubicBezTo>
                    <a:pt x="5" y="44"/>
                    <a:pt x="4" y="46"/>
                    <a:pt x="4" y="48"/>
                  </a:cubicBezTo>
                  <a:close/>
                  <a:moveTo>
                    <a:pt x="32" y="34"/>
                  </a:moveTo>
                  <a:cubicBezTo>
                    <a:pt x="32" y="34"/>
                    <a:pt x="32" y="34"/>
                    <a:pt x="32" y="34"/>
                  </a:cubicBezTo>
                  <a:cubicBezTo>
                    <a:pt x="31" y="35"/>
                    <a:pt x="31" y="35"/>
                    <a:pt x="30" y="35"/>
                  </a:cubicBezTo>
                  <a:cubicBezTo>
                    <a:pt x="30" y="35"/>
                    <a:pt x="29" y="34"/>
                    <a:pt x="30" y="33"/>
                  </a:cubicBezTo>
                  <a:cubicBezTo>
                    <a:pt x="30" y="32"/>
                    <a:pt x="32" y="30"/>
                    <a:pt x="34" y="29"/>
                  </a:cubicBezTo>
                  <a:cubicBezTo>
                    <a:pt x="34" y="29"/>
                    <a:pt x="35" y="29"/>
                    <a:pt x="35" y="30"/>
                  </a:cubicBezTo>
                  <a:cubicBezTo>
                    <a:pt x="35" y="30"/>
                    <a:pt x="35" y="31"/>
                    <a:pt x="35" y="31"/>
                  </a:cubicBezTo>
                  <a:cubicBezTo>
                    <a:pt x="33" y="32"/>
                    <a:pt x="32" y="33"/>
                    <a:pt x="32" y="34"/>
                  </a:cubicBezTo>
                  <a:close/>
                  <a:moveTo>
                    <a:pt x="42" y="34"/>
                  </a:moveTo>
                  <a:cubicBezTo>
                    <a:pt x="42" y="34"/>
                    <a:pt x="42" y="34"/>
                    <a:pt x="42" y="34"/>
                  </a:cubicBezTo>
                  <a:cubicBezTo>
                    <a:pt x="42" y="34"/>
                    <a:pt x="42" y="33"/>
                    <a:pt x="43" y="33"/>
                  </a:cubicBezTo>
                  <a:cubicBezTo>
                    <a:pt x="43" y="33"/>
                    <a:pt x="44" y="33"/>
                    <a:pt x="44" y="33"/>
                  </a:cubicBezTo>
                  <a:cubicBezTo>
                    <a:pt x="45" y="34"/>
                    <a:pt x="45" y="36"/>
                    <a:pt x="45" y="37"/>
                  </a:cubicBezTo>
                  <a:cubicBezTo>
                    <a:pt x="45" y="38"/>
                    <a:pt x="44" y="40"/>
                    <a:pt x="43" y="41"/>
                  </a:cubicBezTo>
                  <a:cubicBezTo>
                    <a:pt x="43" y="42"/>
                    <a:pt x="41" y="43"/>
                    <a:pt x="40" y="44"/>
                  </a:cubicBezTo>
                  <a:cubicBezTo>
                    <a:pt x="39" y="44"/>
                    <a:pt x="38" y="44"/>
                    <a:pt x="37" y="44"/>
                  </a:cubicBezTo>
                  <a:cubicBezTo>
                    <a:pt x="36" y="44"/>
                    <a:pt x="36" y="44"/>
                    <a:pt x="36" y="43"/>
                  </a:cubicBezTo>
                  <a:cubicBezTo>
                    <a:pt x="36" y="43"/>
                    <a:pt x="36" y="42"/>
                    <a:pt x="37" y="42"/>
                  </a:cubicBezTo>
                  <a:cubicBezTo>
                    <a:pt x="38" y="42"/>
                    <a:pt x="38" y="42"/>
                    <a:pt x="39" y="42"/>
                  </a:cubicBezTo>
                  <a:cubicBezTo>
                    <a:pt x="40" y="41"/>
                    <a:pt x="41" y="41"/>
                    <a:pt x="42" y="40"/>
                  </a:cubicBezTo>
                  <a:cubicBezTo>
                    <a:pt x="42" y="39"/>
                    <a:pt x="42" y="38"/>
                    <a:pt x="42" y="37"/>
                  </a:cubicBezTo>
                  <a:cubicBezTo>
                    <a:pt x="42" y="36"/>
                    <a:pt x="42" y="35"/>
                    <a:pt x="42" y="34"/>
                  </a:cubicBezTo>
                  <a:close/>
                  <a:moveTo>
                    <a:pt x="37" y="27"/>
                  </a:moveTo>
                  <a:cubicBezTo>
                    <a:pt x="37" y="27"/>
                    <a:pt x="37" y="27"/>
                    <a:pt x="37" y="27"/>
                  </a:cubicBezTo>
                  <a:cubicBezTo>
                    <a:pt x="32" y="27"/>
                    <a:pt x="27" y="31"/>
                    <a:pt x="27" y="37"/>
                  </a:cubicBezTo>
                  <a:cubicBezTo>
                    <a:pt x="27" y="42"/>
                    <a:pt x="32" y="46"/>
                    <a:pt x="37" y="46"/>
                  </a:cubicBezTo>
                  <a:cubicBezTo>
                    <a:pt x="42" y="46"/>
                    <a:pt x="46" y="42"/>
                    <a:pt x="46" y="37"/>
                  </a:cubicBezTo>
                  <a:cubicBezTo>
                    <a:pt x="46" y="31"/>
                    <a:pt x="42" y="27"/>
                    <a:pt x="37" y="27"/>
                  </a:cubicBezTo>
                  <a:close/>
                </a:path>
              </a:pathLst>
            </a:custGeom>
            <a:solidFill>
              <a:srgbClr val="FF83A8"/>
            </a:solidFill>
            <a:ln>
              <a:noFill/>
            </a:ln>
          </p:spPr>
          <p:txBody>
            <a:bodyPr/>
            <a:p>
              <a:endParaRPr lang="zh-CN" altLang="en-US" sz="258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60" name="圆角矩形 59"/>
            <p:cNvSpPr/>
            <p:nvPr/>
          </p:nvSpPr>
          <p:spPr>
            <a:xfrm>
              <a:off x="1687970" y="3652662"/>
              <a:ext cx="3777052" cy="1972733"/>
            </a:xfrm>
            <a:prstGeom prst="roundRect">
              <a:avLst>
                <a:gd name="adj" fmla="val 0"/>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61" name="圆角矩形 60"/>
            <p:cNvSpPr/>
            <p:nvPr/>
          </p:nvSpPr>
          <p:spPr>
            <a:xfrm>
              <a:off x="7393730" y="3631499"/>
              <a:ext cx="3777052" cy="1972733"/>
            </a:xfrm>
            <a:prstGeom prst="roundRect">
              <a:avLst>
                <a:gd name="adj" fmla="val 0"/>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grpSp>
          <p:nvGrpSpPr>
            <p:cNvPr id="62" name="组合 61"/>
            <p:cNvGrpSpPr/>
            <p:nvPr/>
          </p:nvGrpSpPr>
          <p:grpSpPr>
            <a:xfrm>
              <a:off x="1864061" y="4058491"/>
              <a:ext cx="3497625" cy="802346"/>
              <a:chOff x="1767168" y="3848265"/>
              <a:chExt cx="3316449" cy="760785"/>
            </a:xfrm>
          </p:grpSpPr>
          <p:sp>
            <p:nvSpPr>
              <p:cNvPr id="63" name="TextBox 54"/>
              <p:cNvSpPr txBox="1"/>
              <p:nvPr/>
            </p:nvSpPr>
            <p:spPr>
              <a:xfrm>
                <a:off x="1767168" y="4186819"/>
                <a:ext cx="3316449" cy="422231"/>
              </a:xfrm>
              <a:prstGeom prst="rect">
                <a:avLst/>
              </a:prstGeom>
              <a:noFill/>
            </p:spPr>
            <p:txBody>
              <a:bodyPr wrap="square" rtlCol="0">
                <a:spAutoFit/>
              </a:bodyPr>
              <a:p>
                <a:pPr algn="ctr">
                  <a:defRPr/>
                </a:pPr>
                <a:r>
                  <a:rPr lang="en-US" altLang="zh-CN" sz="126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265" dirty="0">
                  <a:solidFill>
                    <a:schemeClr val="tx1">
                      <a:lumMod val="75000"/>
                      <a:lumOff val="25000"/>
                    </a:schemeClr>
                  </a:solidFill>
                  <a:latin typeface="微软雅黑" panose="020B0503020204020204" charset="-122"/>
                  <a:ea typeface="微软雅黑" panose="020B0503020204020204" charset="-122"/>
                  <a:cs typeface="方正兰亭细黑_GBK_M" pitchFamily="2" charset="2"/>
                  <a:sym typeface="Arial" panose="020B0604020202020204" pitchFamily="34" charset="0"/>
                </a:endParaRPr>
              </a:p>
            </p:txBody>
          </p:sp>
          <p:sp>
            <p:nvSpPr>
              <p:cNvPr id="64" name="文本框 63"/>
              <p:cNvSpPr txBox="1"/>
              <p:nvPr/>
            </p:nvSpPr>
            <p:spPr>
              <a:xfrm>
                <a:off x="2905011" y="3848265"/>
                <a:ext cx="995883" cy="261449"/>
              </a:xfrm>
              <a:prstGeom prst="rect">
                <a:avLst/>
              </a:prstGeom>
              <a:noFill/>
            </p:spPr>
            <p:txBody>
              <a:bodyPr wrap="square" rtlCol="0">
                <a:spAutoFit/>
              </a:bodyPr>
              <a:p>
                <a:pPr algn="ctr"/>
                <a:r>
                  <a:rPr lang="zh-CN" altLang="en-US" sz="1685" b="1"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rPr>
                  <a:t>相关标题</a:t>
                </a:r>
                <a:endParaRPr lang="zh-CN" altLang="en-US" sz="1685" b="1"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grpSp>
        <p:grpSp>
          <p:nvGrpSpPr>
            <p:cNvPr id="65" name="组合 64"/>
            <p:cNvGrpSpPr/>
            <p:nvPr/>
          </p:nvGrpSpPr>
          <p:grpSpPr>
            <a:xfrm>
              <a:off x="7547852" y="4058493"/>
              <a:ext cx="3497625" cy="802346"/>
              <a:chOff x="1767168" y="3848265"/>
              <a:chExt cx="3316449" cy="760785"/>
            </a:xfrm>
          </p:grpSpPr>
          <p:sp>
            <p:nvSpPr>
              <p:cNvPr id="3" name="TextBox 54"/>
              <p:cNvSpPr txBox="1"/>
              <p:nvPr/>
            </p:nvSpPr>
            <p:spPr>
              <a:xfrm>
                <a:off x="1767168" y="4186819"/>
                <a:ext cx="3316449" cy="422231"/>
              </a:xfrm>
              <a:prstGeom prst="rect">
                <a:avLst/>
              </a:prstGeom>
              <a:noFill/>
            </p:spPr>
            <p:txBody>
              <a:bodyPr wrap="square" rtlCol="0">
                <a:spAutoFit/>
              </a:bodyPr>
              <a:p>
                <a:pPr algn="ctr">
                  <a:defRPr/>
                </a:pPr>
                <a:r>
                  <a:rPr lang="en-US" altLang="zh-CN" sz="126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265" dirty="0">
                  <a:solidFill>
                    <a:schemeClr val="tx1">
                      <a:lumMod val="75000"/>
                      <a:lumOff val="25000"/>
                    </a:schemeClr>
                  </a:solidFill>
                  <a:latin typeface="微软雅黑" panose="020B0503020204020204" charset="-122"/>
                  <a:ea typeface="微软雅黑" panose="020B0503020204020204" charset="-122"/>
                  <a:cs typeface="方正兰亭细黑_GBK_M" pitchFamily="2" charset="2"/>
                  <a:sym typeface="Arial" panose="020B0604020202020204" pitchFamily="34" charset="0"/>
                </a:endParaRPr>
              </a:p>
            </p:txBody>
          </p:sp>
          <p:sp>
            <p:nvSpPr>
              <p:cNvPr id="4" name="文本框 3"/>
              <p:cNvSpPr txBox="1"/>
              <p:nvPr/>
            </p:nvSpPr>
            <p:spPr>
              <a:xfrm>
                <a:off x="2905011" y="3848265"/>
                <a:ext cx="995883" cy="261449"/>
              </a:xfrm>
              <a:prstGeom prst="rect">
                <a:avLst/>
              </a:prstGeom>
              <a:noFill/>
            </p:spPr>
            <p:txBody>
              <a:bodyPr wrap="square" rtlCol="0">
                <a:spAutoFit/>
              </a:bodyPr>
              <a:p>
                <a:pPr algn="ctr"/>
                <a:r>
                  <a:rPr lang="zh-CN" altLang="en-US" sz="1685" b="1"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rPr>
                  <a:t>相关标题</a:t>
                </a:r>
                <a:endParaRPr lang="zh-CN" altLang="en-US" sz="1685" b="1"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grpSp>
      </p:grpSp>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3"/>
          <p:cNvPicPr>
            <a:picLocks noChangeAspect="1"/>
          </p:cNvPicPr>
          <p:nvPr/>
        </p:nvPicPr>
        <p:blipFill>
          <a:blip r:embed="rId1"/>
          <a:srcRect b="24530"/>
          <a:stretch>
            <a:fillRect/>
          </a:stretch>
        </p:blipFill>
        <p:spPr>
          <a:xfrm>
            <a:off x="0" y="-12700"/>
            <a:ext cx="12192635" cy="6882765"/>
          </a:xfrm>
          <a:prstGeom prst="rect">
            <a:avLst/>
          </a:prstGeom>
        </p:spPr>
      </p:pic>
      <p:sp>
        <p:nvSpPr>
          <p:cNvPr id="6" name="椭圆 5"/>
          <p:cNvSpPr/>
          <p:nvPr/>
        </p:nvSpPr>
        <p:spPr>
          <a:xfrm>
            <a:off x="3044284" y="1282793"/>
            <a:ext cx="4747801" cy="4747801"/>
          </a:xfrm>
          <a:prstGeom prst="ellipse">
            <a:avLst/>
          </a:prstGeom>
          <a:solidFill>
            <a:srgbClr val="87FF84"/>
          </a:solidFill>
          <a:ln w="38100">
            <a:solidFill>
              <a:srgbClr val="2817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5" name="组合 4"/>
          <p:cNvGrpSpPr/>
          <p:nvPr/>
        </p:nvGrpSpPr>
        <p:grpSpPr>
          <a:xfrm>
            <a:off x="3422109" y="1282793"/>
            <a:ext cx="4747801" cy="4747801"/>
            <a:chOff x="5366" y="1998"/>
            <a:chExt cx="7477" cy="7477"/>
          </a:xfrm>
        </p:grpSpPr>
        <p:sp>
          <p:nvSpPr>
            <p:cNvPr id="22" name="椭圆 21"/>
            <p:cNvSpPr/>
            <p:nvPr/>
          </p:nvSpPr>
          <p:spPr>
            <a:xfrm>
              <a:off x="5366" y="1998"/>
              <a:ext cx="7477" cy="7477"/>
            </a:xfrm>
            <a:prstGeom prst="ellipse">
              <a:avLst/>
            </a:prstGeom>
            <a:solidFill>
              <a:schemeClr val="bg1"/>
            </a:solidFill>
            <a:ln w="38100">
              <a:solidFill>
                <a:srgbClr val="2817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10"/>
            <p:cNvSpPr txBox="1"/>
            <p:nvPr/>
          </p:nvSpPr>
          <p:spPr>
            <a:xfrm>
              <a:off x="7078" y="5161"/>
              <a:ext cx="3666" cy="1501"/>
            </a:xfrm>
            <a:prstGeom prst="rect">
              <a:avLst/>
            </a:prstGeom>
            <a:noFill/>
          </p:spPr>
          <p:txBody>
            <a:bodyPr wrap="square" rtlCol="0">
              <a:spAutoFit/>
            </a:bodyPr>
            <a:lstStyle/>
            <a:p>
              <a:pPr algn="ctr"/>
              <a:r>
                <a:rPr lang="zh-CN" altLang="en-US" sz="4000" b="1" dirty="0" err="1">
                  <a:solidFill>
                    <a:srgbClr val="E270AB"/>
                  </a:solidFill>
                  <a:latin typeface="+mj-ea"/>
                </a:rPr>
                <a:t>输入标题</a:t>
              </a:r>
              <a:endParaRPr lang="zh-CN" altLang="en-US" sz="4000" b="1" dirty="0" err="1">
                <a:solidFill>
                  <a:srgbClr val="E270AB"/>
                </a:solidFill>
                <a:latin typeface="+mj-ea"/>
              </a:endParaRPr>
            </a:p>
            <a:p>
              <a:pPr algn="ctr"/>
              <a:r>
                <a:rPr lang="en-US" altLang="zh-CN" sz="1600" b="1" dirty="0" err="1">
                  <a:solidFill>
                    <a:srgbClr val="E270AB"/>
                  </a:solidFill>
                  <a:latin typeface="+mj-ea"/>
                </a:rPr>
                <a:t>ntroduction</a:t>
              </a:r>
              <a:endParaRPr lang="en-US" altLang="zh-CN" sz="1600" b="1" dirty="0">
                <a:solidFill>
                  <a:srgbClr val="E270AB"/>
                </a:solidFill>
                <a:latin typeface="+mj-ea"/>
              </a:endParaRPr>
            </a:p>
          </p:txBody>
        </p:sp>
        <p:sp>
          <p:nvSpPr>
            <p:cNvPr id="11" name="文本框 36"/>
            <p:cNvSpPr txBox="1"/>
            <p:nvPr/>
          </p:nvSpPr>
          <p:spPr>
            <a:xfrm>
              <a:off x="6577" y="7259"/>
              <a:ext cx="5164" cy="1503"/>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400" dirty="0">
                  <a:solidFill>
                    <a:schemeClr val="tx1">
                      <a:lumMod val="50000"/>
                      <a:lumOff val="50000"/>
                    </a:schemeClr>
                  </a:solidFill>
                  <a:cs typeface="Clear Sans Light" panose="020B0303030202020304" pitchFamily="34" charset="0"/>
                </a:rPr>
                <a:t>Click here to add the text, the text is the extraction of your thought, please try to explain the point of view as succinctly as possible.</a:t>
              </a:r>
              <a:endParaRPr lang="en-US" altLang="zh-CN" sz="1400" dirty="0">
                <a:solidFill>
                  <a:schemeClr val="tx1">
                    <a:lumMod val="50000"/>
                    <a:lumOff val="50000"/>
                  </a:schemeClr>
                </a:solidFill>
                <a:cs typeface="Clear Sans Light" panose="020B0303030202020304" pitchFamily="34" charset="0"/>
              </a:endParaRPr>
            </a:p>
          </p:txBody>
        </p:sp>
        <p:grpSp>
          <p:nvGrpSpPr>
            <p:cNvPr id="12" name="组合 11"/>
            <p:cNvGrpSpPr/>
            <p:nvPr/>
          </p:nvGrpSpPr>
          <p:grpSpPr>
            <a:xfrm>
              <a:off x="7367" y="2424"/>
              <a:ext cx="3088" cy="2387"/>
              <a:chOff x="5434069" y="698153"/>
              <a:chExt cx="1960859" cy="1516059"/>
            </a:xfrm>
          </p:grpSpPr>
          <p:sp>
            <p:nvSpPr>
              <p:cNvPr id="13" name="矩形 12"/>
              <p:cNvSpPr/>
              <p:nvPr/>
            </p:nvSpPr>
            <p:spPr>
              <a:xfrm>
                <a:off x="6160127" y="1117164"/>
                <a:ext cx="618155" cy="618155"/>
              </a:xfrm>
              <a:prstGeom prst="rect">
                <a:avLst/>
              </a:prstGeom>
              <a:solidFill>
                <a:srgbClr val="F3E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5434069" y="698153"/>
                <a:ext cx="1960859" cy="1516059"/>
                <a:chOff x="3020042" y="2336044"/>
                <a:chExt cx="1960859" cy="1516059"/>
              </a:xfrm>
            </p:grpSpPr>
            <p:cxnSp>
              <p:nvCxnSpPr>
                <p:cNvPr id="15" name="直接连接符 14"/>
                <p:cNvCxnSpPr/>
                <p:nvPr/>
              </p:nvCxnSpPr>
              <p:spPr>
                <a:xfrm flipH="1">
                  <a:off x="4348480" y="2336044"/>
                  <a:ext cx="232064" cy="359813"/>
                </a:xfrm>
                <a:prstGeom prst="line">
                  <a:avLst/>
                </a:prstGeom>
                <a:ln w="38100">
                  <a:solidFill>
                    <a:srgbClr val="281757"/>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3630068" y="3492290"/>
                  <a:ext cx="232064" cy="359813"/>
                </a:xfrm>
                <a:prstGeom prst="line">
                  <a:avLst/>
                </a:prstGeom>
                <a:ln w="38100">
                  <a:solidFill>
                    <a:srgbClr val="281757"/>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3020042" y="2784404"/>
                  <a:ext cx="1960859" cy="706915"/>
                </a:xfrm>
                <a:prstGeom prst="rect">
                  <a:avLst/>
                </a:prstGeom>
              </p:spPr>
              <p:txBody>
                <a:bodyPr wrap="none">
                  <a:spAutoFit/>
                </a:bodyPr>
                <a:lstStyle/>
                <a:p>
                  <a:pPr algn="ctr"/>
                  <a:r>
                    <a:rPr lang="en-US" altLang="zh-CN" sz="4000">
                      <a:solidFill>
                        <a:schemeClr val="tx1">
                          <a:lumMod val="75000"/>
                          <a:lumOff val="25000"/>
                        </a:schemeClr>
                      </a:solidFill>
                      <a:latin typeface="+mn-ea"/>
                      <a:sym typeface="+mn-ea"/>
                    </a:rPr>
                    <a:t>PART 02</a:t>
                  </a:r>
                  <a:endParaRPr lang="zh-CN" altLang="en-US" sz="4000" dirty="0">
                    <a:solidFill>
                      <a:schemeClr val="tx1">
                        <a:lumMod val="75000"/>
                        <a:lumOff val="25000"/>
                      </a:schemeClr>
                    </a:solidFill>
                    <a:latin typeface="+mn-ea"/>
                    <a:sym typeface="+mn-ea"/>
                  </a:endParaRPr>
                </a:p>
              </p:txBody>
            </p:sp>
          </p:grpSp>
        </p:grpSp>
      </p:grpSp>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83210" y="1905"/>
            <a:ext cx="3919855" cy="1304290"/>
            <a:chOff x="446" y="3"/>
            <a:chExt cx="6173" cy="2054"/>
          </a:xfrm>
        </p:grpSpPr>
        <p:sp>
          <p:nvSpPr>
            <p:cNvPr id="11" name="文本框 10"/>
            <p:cNvSpPr txBox="1"/>
            <p:nvPr/>
          </p:nvSpPr>
          <p:spPr>
            <a:xfrm>
              <a:off x="2559" y="418"/>
              <a:ext cx="1568" cy="919"/>
            </a:xfrm>
            <a:prstGeom prst="rect">
              <a:avLst/>
            </a:prstGeom>
            <a:noFill/>
          </p:spPr>
          <p:txBody>
            <a:bodyPr wrap="none" rtlCol="0">
              <a:spAutoFit/>
            </a:bodyPr>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11" y="570"/>
              <a:ext cx="2208" cy="725"/>
            </a:xfrm>
            <a:prstGeom prst="rect">
              <a:avLst/>
            </a:prstGeom>
            <a:noFill/>
          </p:spPr>
          <p:txBody>
            <a:bodyPr wrap="none" rtlCol="0">
              <a:spAutoFit/>
            </a:bodyPr>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10" name="图片 9" descr="未标题-1"/>
            <p:cNvPicPr>
              <a:picLocks noChangeAspect="1"/>
            </p:cNvPicPr>
            <p:nvPr/>
          </p:nvPicPr>
          <p:blipFill>
            <a:blip r:embed="rId2"/>
            <a:stretch>
              <a:fillRect/>
            </a:stretch>
          </p:blipFill>
          <p:spPr>
            <a:xfrm rot="5220000">
              <a:off x="449" y="0"/>
              <a:ext cx="2055" cy="2060"/>
            </a:xfrm>
            <a:prstGeom prst="rect">
              <a:avLst/>
            </a:prstGeom>
          </p:spPr>
        </p:pic>
      </p:grpSp>
      <p:grpSp>
        <p:nvGrpSpPr>
          <p:cNvPr id="47" name="组合 46"/>
          <p:cNvGrpSpPr/>
          <p:nvPr/>
        </p:nvGrpSpPr>
        <p:grpSpPr>
          <a:xfrm>
            <a:off x="1097280" y="1786255"/>
            <a:ext cx="9812020" cy="4201160"/>
            <a:chOff x="1248" y="2494"/>
            <a:chExt cx="16712" cy="7155"/>
          </a:xfrm>
        </p:grpSpPr>
        <p:graphicFrame>
          <p:nvGraphicFramePr>
            <p:cNvPr id="14" name="图表 13"/>
            <p:cNvGraphicFramePr/>
            <p:nvPr/>
          </p:nvGraphicFramePr>
          <p:xfrm>
            <a:off x="1248" y="4603"/>
            <a:ext cx="16713" cy="5047"/>
          </p:xfrm>
          <a:graphic>
            <a:graphicData uri="http://schemas.openxmlformats.org/drawingml/2006/chart">
              <c:chart xmlns:c="http://schemas.openxmlformats.org/drawingml/2006/chart" xmlns:r="http://schemas.openxmlformats.org/officeDocument/2006/relationships" r:id="rId1"/>
            </a:graphicData>
          </a:graphic>
        </p:graphicFrame>
        <p:grpSp>
          <p:nvGrpSpPr>
            <p:cNvPr id="15" name="Group 1"/>
            <p:cNvGrpSpPr/>
            <p:nvPr/>
          </p:nvGrpSpPr>
          <p:grpSpPr>
            <a:xfrm>
              <a:off x="5244" y="2582"/>
              <a:ext cx="3290" cy="1714"/>
              <a:chOff x="3913901" y="5865040"/>
              <a:chExt cx="3322518" cy="1730427"/>
            </a:xfrm>
          </p:grpSpPr>
          <p:cxnSp>
            <p:nvCxnSpPr>
              <p:cNvPr id="16" name="直接连接符 84"/>
              <p:cNvCxnSpPr/>
              <p:nvPr/>
            </p:nvCxnSpPr>
            <p:spPr>
              <a:xfrm flipV="1">
                <a:off x="5664989" y="6731856"/>
                <a:ext cx="1571430" cy="1"/>
              </a:xfrm>
              <a:prstGeom prst="line">
                <a:avLst/>
              </a:prstGeom>
              <a:noFill/>
              <a:ln w="38100">
                <a:solidFill>
                  <a:schemeClr val="accent1">
                    <a:lumMod val="40000"/>
                    <a:lumOff val="60000"/>
                  </a:schemeClr>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7" name="弧形 85"/>
              <p:cNvSpPr/>
              <p:nvPr/>
            </p:nvSpPr>
            <p:spPr>
              <a:xfrm rot="16200000">
                <a:off x="3913901" y="5865040"/>
                <a:ext cx="1730427" cy="1730428"/>
              </a:xfrm>
              <a:prstGeom prst="arc">
                <a:avLst>
                  <a:gd name="adj1" fmla="val 2657162"/>
                  <a:gd name="adj2" fmla="val 8176062"/>
                </a:avLst>
              </a:prstGeom>
              <a:noFill/>
              <a:ln w="381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525"/>
              </a:p>
            </p:txBody>
          </p:sp>
        </p:grpSp>
        <p:sp>
          <p:nvSpPr>
            <p:cNvPr id="19" name="Oval 81"/>
            <p:cNvSpPr/>
            <p:nvPr/>
          </p:nvSpPr>
          <p:spPr>
            <a:xfrm rot="21316916">
              <a:off x="1496" y="2508"/>
              <a:ext cx="1837" cy="1837"/>
            </a:xfrm>
            <a:prstGeom prst="ellipse">
              <a:avLst/>
            </a:prstGeom>
            <a:solidFill>
              <a:schemeClr val="accent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p>
              <a:pPr algn="ctr"/>
              <a:endParaRPr lang="bg-BG"/>
            </a:p>
          </p:txBody>
        </p:sp>
        <p:sp>
          <p:nvSpPr>
            <p:cNvPr id="20" name="Oval 82"/>
            <p:cNvSpPr/>
            <p:nvPr/>
          </p:nvSpPr>
          <p:spPr>
            <a:xfrm rot="21316916">
              <a:off x="1644" y="2657"/>
              <a:ext cx="1540" cy="1541"/>
            </a:xfrm>
            <a:prstGeom prst="ellipse">
              <a:avLst/>
            </a:prstGeom>
            <a:solidFill>
              <a:srgbClr val="281757"/>
            </a:solidFill>
            <a:ln>
              <a:noFill/>
            </a:ln>
          </p:spPr>
          <p:txBody>
            <a:bodyPr vert="horz" wrap="square" lIns="91440" tIns="45720" rIns="91440" bIns="45720" numCol="1" anchor="t" anchorCtr="0" compatLnSpc="1"/>
            <a:p>
              <a:endParaRPr lang="bg-BG">
                <a:solidFill>
                  <a:schemeClr val="bg1"/>
                </a:solidFill>
              </a:endParaRPr>
            </a:p>
          </p:txBody>
        </p:sp>
        <p:sp>
          <p:nvSpPr>
            <p:cNvPr id="21" name="Oval 76"/>
            <p:cNvSpPr/>
            <p:nvPr/>
          </p:nvSpPr>
          <p:spPr>
            <a:xfrm rot="21316916">
              <a:off x="12276" y="2509"/>
              <a:ext cx="1837" cy="1837"/>
            </a:xfrm>
            <a:prstGeom prst="ellipse">
              <a:avLst/>
            </a:prstGeom>
            <a:solidFill>
              <a:schemeClr val="accent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p>
              <a:pPr algn="ctr"/>
              <a:endParaRPr lang="bg-BG"/>
            </a:p>
          </p:txBody>
        </p:sp>
        <p:sp>
          <p:nvSpPr>
            <p:cNvPr id="22" name="Oval 77"/>
            <p:cNvSpPr/>
            <p:nvPr/>
          </p:nvSpPr>
          <p:spPr>
            <a:xfrm rot="21316916">
              <a:off x="12424" y="2657"/>
              <a:ext cx="1540" cy="1541"/>
            </a:xfrm>
            <a:prstGeom prst="ellipse">
              <a:avLst/>
            </a:prstGeom>
            <a:solidFill>
              <a:srgbClr val="FF83A8"/>
            </a:solidFill>
            <a:ln>
              <a:noFill/>
            </a:ln>
          </p:spPr>
          <p:txBody>
            <a:bodyPr vert="horz" wrap="square" lIns="91440" tIns="45720" rIns="91440" bIns="45720" numCol="1" anchor="t" anchorCtr="0" compatLnSpc="1"/>
            <a:p>
              <a:endParaRPr lang="bg-BG">
                <a:solidFill>
                  <a:schemeClr val="bg1"/>
                </a:solidFill>
              </a:endParaRPr>
            </a:p>
          </p:txBody>
        </p:sp>
        <p:sp>
          <p:nvSpPr>
            <p:cNvPr id="23" name="Oval 63"/>
            <p:cNvSpPr/>
            <p:nvPr/>
          </p:nvSpPr>
          <p:spPr>
            <a:xfrm rot="21316916">
              <a:off x="8681" y="2499"/>
              <a:ext cx="1837" cy="1837"/>
            </a:xfrm>
            <a:prstGeom prst="ellipse">
              <a:avLst/>
            </a:prstGeom>
            <a:solidFill>
              <a:schemeClr val="accent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p>
              <a:pPr algn="ctr"/>
              <a:endParaRPr lang="bg-BG"/>
            </a:p>
          </p:txBody>
        </p:sp>
        <p:sp>
          <p:nvSpPr>
            <p:cNvPr id="24" name="Oval 73"/>
            <p:cNvSpPr/>
            <p:nvPr/>
          </p:nvSpPr>
          <p:spPr>
            <a:xfrm rot="21316916">
              <a:off x="8830" y="2648"/>
              <a:ext cx="1540" cy="1541"/>
            </a:xfrm>
            <a:prstGeom prst="ellipse">
              <a:avLst/>
            </a:prstGeom>
            <a:solidFill>
              <a:srgbClr val="87FF84"/>
            </a:solidFill>
            <a:ln>
              <a:noFill/>
            </a:ln>
          </p:spPr>
          <p:txBody>
            <a:bodyPr vert="horz" wrap="square" lIns="91440" tIns="45720" rIns="91440" bIns="45720" numCol="1" anchor="t" anchorCtr="0" compatLnSpc="1"/>
            <a:p>
              <a:endParaRPr lang="bg-BG">
                <a:solidFill>
                  <a:schemeClr val="bg1"/>
                </a:solidFill>
              </a:endParaRPr>
            </a:p>
          </p:txBody>
        </p:sp>
        <p:sp>
          <p:nvSpPr>
            <p:cNvPr id="25" name="Oval 59"/>
            <p:cNvSpPr/>
            <p:nvPr/>
          </p:nvSpPr>
          <p:spPr>
            <a:xfrm rot="21316916">
              <a:off x="5078" y="2494"/>
              <a:ext cx="1837" cy="1837"/>
            </a:xfrm>
            <a:prstGeom prst="ellipse">
              <a:avLst/>
            </a:prstGeom>
            <a:solidFill>
              <a:schemeClr val="accent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p>
              <a:pPr algn="ctr"/>
              <a:endParaRPr lang="bg-BG"/>
            </a:p>
          </p:txBody>
        </p:sp>
        <p:sp>
          <p:nvSpPr>
            <p:cNvPr id="26" name="Oval 60"/>
            <p:cNvSpPr/>
            <p:nvPr/>
          </p:nvSpPr>
          <p:spPr>
            <a:xfrm rot="21316916">
              <a:off x="5227" y="2642"/>
              <a:ext cx="1540" cy="1541"/>
            </a:xfrm>
            <a:prstGeom prst="ellipse">
              <a:avLst/>
            </a:prstGeom>
            <a:solidFill>
              <a:srgbClr val="FF83A8"/>
            </a:solidFill>
            <a:ln>
              <a:noFill/>
            </a:ln>
          </p:spPr>
          <p:txBody>
            <a:bodyPr vert="horz" wrap="square" lIns="91440" tIns="45720" rIns="91440" bIns="45720" numCol="1" anchor="t" anchorCtr="0" compatLnSpc="1"/>
            <a:p>
              <a:endParaRPr lang="bg-BG">
                <a:solidFill>
                  <a:schemeClr val="bg1"/>
                </a:solidFill>
              </a:endParaRPr>
            </a:p>
          </p:txBody>
        </p:sp>
        <p:grpSp>
          <p:nvGrpSpPr>
            <p:cNvPr id="31" name="Group 83"/>
            <p:cNvGrpSpPr/>
            <p:nvPr/>
          </p:nvGrpSpPr>
          <p:grpSpPr>
            <a:xfrm>
              <a:off x="8843" y="2582"/>
              <a:ext cx="3290" cy="1714"/>
              <a:chOff x="3913902" y="5865041"/>
              <a:chExt cx="3322517" cy="1730427"/>
            </a:xfrm>
          </p:grpSpPr>
          <p:cxnSp>
            <p:nvCxnSpPr>
              <p:cNvPr id="32" name="直接连接符 84"/>
              <p:cNvCxnSpPr/>
              <p:nvPr/>
            </p:nvCxnSpPr>
            <p:spPr>
              <a:xfrm flipV="1">
                <a:off x="5664989" y="6731856"/>
                <a:ext cx="1571430" cy="1"/>
              </a:xfrm>
              <a:prstGeom prst="line">
                <a:avLst/>
              </a:prstGeom>
              <a:noFill/>
              <a:ln w="38100">
                <a:solidFill>
                  <a:schemeClr val="accent1">
                    <a:lumMod val="40000"/>
                    <a:lumOff val="60000"/>
                  </a:schemeClr>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3" name="弧形 85"/>
              <p:cNvSpPr/>
              <p:nvPr/>
            </p:nvSpPr>
            <p:spPr>
              <a:xfrm rot="16200000">
                <a:off x="3913903" y="5865040"/>
                <a:ext cx="1730427" cy="1730429"/>
              </a:xfrm>
              <a:prstGeom prst="arc">
                <a:avLst>
                  <a:gd name="adj1" fmla="val 2657162"/>
                  <a:gd name="adj2" fmla="val 8176062"/>
                </a:avLst>
              </a:prstGeom>
              <a:noFill/>
              <a:ln w="381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525"/>
              </a:p>
            </p:txBody>
          </p:sp>
        </p:grpSp>
        <p:grpSp>
          <p:nvGrpSpPr>
            <p:cNvPr id="34" name="Group 101"/>
            <p:cNvGrpSpPr/>
            <p:nvPr/>
          </p:nvGrpSpPr>
          <p:grpSpPr>
            <a:xfrm>
              <a:off x="12438" y="2582"/>
              <a:ext cx="3290" cy="1714"/>
              <a:chOff x="3913901" y="5865040"/>
              <a:chExt cx="3322518" cy="1730427"/>
            </a:xfrm>
          </p:grpSpPr>
          <p:cxnSp>
            <p:nvCxnSpPr>
              <p:cNvPr id="35" name="直接连接符 84"/>
              <p:cNvCxnSpPr/>
              <p:nvPr/>
            </p:nvCxnSpPr>
            <p:spPr>
              <a:xfrm flipV="1">
                <a:off x="5664989" y="6731856"/>
                <a:ext cx="1571430" cy="1"/>
              </a:xfrm>
              <a:prstGeom prst="line">
                <a:avLst/>
              </a:prstGeom>
              <a:noFill/>
              <a:ln w="38100">
                <a:solidFill>
                  <a:schemeClr val="accent1">
                    <a:lumMod val="40000"/>
                    <a:lumOff val="60000"/>
                  </a:schemeClr>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6" name="弧形 85"/>
              <p:cNvSpPr/>
              <p:nvPr/>
            </p:nvSpPr>
            <p:spPr>
              <a:xfrm rot="16200000">
                <a:off x="3913901" y="5865040"/>
                <a:ext cx="1730427" cy="1730428"/>
              </a:xfrm>
              <a:prstGeom prst="arc">
                <a:avLst>
                  <a:gd name="adj1" fmla="val 2657162"/>
                  <a:gd name="adj2" fmla="val 8176062"/>
                </a:avLst>
              </a:prstGeom>
              <a:noFill/>
              <a:ln w="381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525"/>
              </a:p>
            </p:txBody>
          </p:sp>
        </p:grpSp>
        <p:grpSp>
          <p:nvGrpSpPr>
            <p:cNvPr id="37" name="Group 104"/>
            <p:cNvGrpSpPr/>
            <p:nvPr/>
          </p:nvGrpSpPr>
          <p:grpSpPr>
            <a:xfrm>
              <a:off x="1645" y="2582"/>
              <a:ext cx="3290" cy="1714"/>
              <a:chOff x="3913901" y="5865040"/>
              <a:chExt cx="3322518" cy="1730427"/>
            </a:xfrm>
          </p:grpSpPr>
          <p:cxnSp>
            <p:nvCxnSpPr>
              <p:cNvPr id="38" name="直接连接符 84"/>
              <p:cNvCxnSpPr/>
              <p:nvPr/>
            </p:nvCxnSpPr>
            <p:spPr>
              <a:xfrm flipV="1">
                <a:off x="5664989" y="6731856"/>
                <a:ext cx="1571430" cy="1"/>
              </a:xfrm>
              <a:prstGeom prst="line">
                <a:avLst/>
              </a:prstGeom>
              <a:noFill/>
              <a:ln w="38100">
                <a:solidFill>
                  <a:schemeClr val="accent1">
                    <a:lumMod val="40000"/>
                    <a:lumOff val="60000"/>
                  </a:schemeClr>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9" name="弧形 85"/>
              <p:cNvSpPr/>
              <p:nvPr/>
            </p:nvSpPr>
            <p:spPr>
              <a:xfrm rot="16200000">
                <a:off x="3913901" y="5865040"/>
                <a:ext cx="1730427" cy="1730428"/>
              </a:xfrm>
              <a:prstGeom prst="arc">
                <a:avLst>
                  <a:gd name="adj1" fmla="val 2657162"/>
                  <a:gd name="adj2" fmla="val 8176062"/>
                </a:avLst>
              </a:prstGeom>
              <a:noFill/>
              <a:ln w="381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525"/>
              </a:p>
            </p:txBody>
          </p:sp>
        </p:grpSp>
        <p:sp>
          <p:nvSpPr>
            <p:cNvPr id="40" name="Oval 110"/>
            <p:cNvSpPr/>
            <p:nvPr/>
          </p:nvSpPr>
          <p:spPr>
            <a:xfrm rot="21316916">
              <a:off x="15789" y="2508"/>
              <a:ext cx="1837" cy="1837"/>
            </a:xfrm>
            <a:prstGeom prst="ellipse">
              <a:avLst/>
            </a:prstGeom>
            <a:solidFill>
              <a:schemeClr val="accent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p>
              <a:pPr algn="ctr"/>
              <a:endParaRPr lang="bg-BG"/>
            </a:p>
          </p:txBody>
        </p:sp>
        <p:sp>
          <p:nvSpPr>
            <p:cNvPr id="41" name="Oval 111"/>
            <p:cNvSpPr/>
            <p:nvPr/>
          </p:nvSpPr>
          <p:spPr>
            <a:xfrm rot="21316916">
              <a:off x="15938" y="2657"/>
              <a:ext cx="1540" cy="1541"/>
            </a:xfrm>
            <a:prstGeom prst="ellipse">
              <a:avLst/>
            </a:prstGeom>
            <a:solidFill>
              <a:srgbClr val="87FF84"/>
            </a:solidFill>
            <a:ln>
              <a:noFill/>
            </a:ln>
          </p:spPr>
          <p:txBody>
            <a:bodyPr vert="horz" wrap="square" lIns="91440" tIns="45720" rIns="91440" bIns="45720" numCol="1" anchor="t" anchorCtr="0" compatLnSpc="1"/>
            <a:p>
              <a:endParaRPr lang="bg-BG">
                <a:solidFill>
                  <a:schemeClr val="bg1"/>
                </a:solidFill>
              </a:endParaRPr>
            </a:p>
          </p:txBody>
        </p:sp>
        <p:sp>
          <p:nvSpPr>
            <p:cNvPr id="42" name="Shape 2525"/>
            <p:cNvSpPr/>
            <p:nvPr/>
          </p:nvSpPr>
          <p:spPr>
            <a:xfrm>
              <a:off x="2042" y="3012"/>
              <a:ext cx="756" cy="756"/>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chemeClr val="bg1"/>
            </a:solidFill>
            <a:ln w="12700">
              <a:miter lim="400000"/>
            </a:ln>
          </p:spPr>
          <p:txBody>
            <a:bodyPr lIns="14284" tIns="14284" rIns="14284" bIns="14284" anchor="ctr"/>
            <a:p>
              <a:pPr defTabSz="17145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Calibri" panose="020F0502020204030204" charset="0"/>
                <a:ea typeface="Calibri" panose="020F0502020204030204" charset="0"/>
                <a:cs typeface="Calibri" panose="020F0502020204030204" charset="0"/>
              </a:endParaRPr>
            </a:p>
          </p:txBody>
        </p:sp>
        <p:sp>
          <p:nvSpPr>
            <p:cNvPr id="43" name="Shape 2527"/>
            <p:cNvSpPr/>
            <p:nvPr/>
          </p:nvSpPr>
          <p:spPr>
            <a:xfrm>
              <a:off x="12837" y="3029"/>
              <a:ext cx="756" cy="756"/>
            </a:xfrm>
            <a:custGeom>
              <a:avLst/>
              <a:gdLst/>
              <a:ahLst/>
              <a:cxnLst>
                <a:cxn ang="0">
                  <a:pos x="wd2" y="hd2"/>
                </a:cxn>
                <a:cxn ang="5400000">
                  <a:pos x="wd2" y="hd2"/>
                </a:cxn>
                <a:cxn ang="10800000">
                  <a:pos x="wd2" y="hd2"/>
                </a:cxn>
                <a:cxn ang="16200000">
                  <a:pos x="wd2" y="hd2"/>
                </a:cxn>
              </a:cxnLst>
              <a:rect l="0" t="0" r="r" b="b"/>
              <a:pathLst>
                <a:path w="21600" h="21600" extrusionOk="0">
                  <a:moveTo>
                    <a:pt x="10800" y="11782"/>
                  </a:moveTo>
                  <a:cubicBezTo>
                    <a:pt x="10258" y="11782"/>
                    <a:pt x="9818" y="11342"/>
                    <a:pt x="9818" y="10800"/>
                  </a:cubicBezTo>
                  <a:cubicBezTo>
                    <a:pt x="9818" y="10258"/>
                    <a:pt x="10258" y="9818"/>
                    <a:pt x="10800" y="9818"/>
                  </a:cubicBezTo>
                  <a:cubicBezTo>
                    <a:pt x="11342" y="9818"/>
                    <a:pt x="11782" y="10258"/>
                    <a:pt x="11782" y="10800"/>
                  </a:cubicBezTo>
                  <a:cubicBezTo>
                    <a:pt x="11782" y="11342"/>
                    <a:pt x="11342" y="11782"/>
                    <a:pt x="10800" y="11782"/>
                  </a:cubicBezTo>
                  <a:moveTo>
                    <a:pt x="14236" y="10309"/>
                  </a:moveTo>
                  <a:lnTo>
                    <a:pt x="12694" y="10309"/>
                  </a:lnTo>
                  <a:cubicBezTo>
                    <a:pt x="12516" y="9622"/>
                    <a:pt x="11979" y="9084"/>
                    <a:pt x="11291" y="8906"/>
                  </a:cubicBezTo>
                  <a:lnTo>
                    <a:pt x="11291" y="5400"/>
                  </a:lnTo>
                  <a:cubicBezTo>
                    <a:pt x="11291" y="5129"/>
                    <a:pt x="11071" y="4909"/>
                    <a:pt x="10800" y="4909"/>
                  </a:cubicBezTo>
                  <a:cubicBezTo>
                    <a:pt x="10529" y="4909"/>
                    <a:pt x="10309" y="5129"/>
                    <a:pt x="10309" y="5400"/>
                  </a:cubicBezTo>
                  <a:lnTo>
                    <a:pt x="10309" y="8906"/>
                  </a:lnTo>
                  <a:cubicBezTo>
                    <a:pt x="9464" y="9125"/>
                    <a:pt x="8836" y="9886"/>
                    <a:pt x="8836" y="10800"/>
                  </a:cubicBezTo>
                  <a:cubicBezTo>
                    <a:pt x="8836" y="11885"/>
                    <a:pt x="9716" y="12764"/>
                    <a:pt x="10800" y="12764"/>
                  </a:cubicBezTo>
                  <a:cubicBezTo>
                    <a:pt x="11714" y="12764"/>
                    <a:pt x="12476" y="12137"/>
                    <a:pt x="12694" y="11291"/>
                  </a:cubicBezTo>
                  <a:lnTo>
                    <a:pt x="14236" y="11291"/>
                  </a:lnTo>
                  <a:cubicBezTo>
                    <a:pt x="14507" y="11291"/>
                    <a:pt x="14727" y="11072"/>
                    <a:pt x="14727" y="10800"/>
                  </a:cubicBezTo>
                  <a:cubicBezTo>
                    <a:pt x="14727" y="10529"/>
                    <a:pt x="14507" y="10309"/>
                    <a:pt x="14236" y="10309"/>
                  </a:cubicBezTo>
                  <a:moveTo>
                    <a:pt x="10800" y="20618"/>
                  </a:moveTo>
                  <a:cubicBezTo>
                    <a:pt x="5377" y="20618"/>
                    <a:pt x="982" y="16223"/>
                    <a:pt x="982" y="10800"/>
                  </a:cubicBezTo>
                  <a:cubicBezTo>
                    <a:pt x="982" y="5377"/>
                    <a:pt x="5377" y="982"/>
                    <a:pt x="10800" y="982"/>
                  </a:cubicBezTo>
                  <a:cubicBezTo>
                    <a:pt x="16223" y="982"/>
                    <a:pt x="20618" y="5377"/>
                    <a:pt x="20618" y="10800"/>
                  </a:cubicBezTo>
                  <a:cubicBezTo>
                    <a:pt x="20618" y="16223"/>
                    <a:pt x="16223" y="20618"/>
                    <a:pt x="10800" y="20618"/>
                  </a:cubicBezTo>
                  <a:moveTo>
                    <a:pt x="10800" y="0"/>
                  </a:moveTo>
                  <a:cubicBezTo>
                    <a:pt x="4836" y="0"/>
                    <a:pt x="0" y="4836"/>
                    <a:pt x="0" y="10800"/>
                  </a:cubicBezTo>
                  <a:cubicBezTo>
                    <a:pt x="0" y="16765"/>
                    <a:pt x="4836" y="21600"/>
                    <a:pt x="10800" y="21600"/>
                  </a:cubicBezTo>
                  <a:cubicBezTo>
                    <a:pt x="16764" y="21600"/>
                    <a:pt x="21600" y="16765"/>
                    <a:pt x="21600" y="10800"/>
                  </a:cubicBezTo>
                  <a:cubicBezTo>
                    <a:pt x="21600" y="4836"/>
                    <a:pt x="16764" y="0"/>
                    <a:pt x="10800" y="0"/>
                  </a:cubicBezTo>
                  <a:moveTo>
                    <a:pt x="10800" y="18655"/>
                  </a:moveTo>
                  <a:cubicBezTo>
                    <a:pt x="6462" y="18655"/>
                    <a:pt x="2945" y="15138"/>
                    <a:pt x="2945" y="10800"/>
                  </a:cubicBezTo>
                  <a:cubicBezTo>
                    <a:pt x="2945" y="6462"/>
                    <a:pt x="6462" y="2945"/>
                    <a:pt x="10800" y="2945"/>
                  </a:cubicBezTo>
                  <a:cubicBezTo>
                    <a:pt x="15138" y="2945"/>
                    <a:pt x="18655" y="6462"/>
                    <a:pt x="18655" y="10800"/>
                  </a:cubicBezTo>
                  <a:cubicBezTo>
                    <a:pt x="18655" y="15138"/>
                    <a:pt x="15138" y="18655"/>
                    <a:pt x="10800" y="18655"/>
                  </a:cubicBezTo>
                  <a:moveTo>
                    <a:pt x="10800" y="1964"/>
                  </a:moveTo>
                  <a:cubicBezTo>
                    <a:pt x="5920" y="1964"/>
                    <a:pt x="1964" y="5920"/>
                    <a:pt x="1964" y="10800"/>
                  </a:cubicBezTo>
                  <a:cubicBezTo>
                    <a:pt x="1964" y="15680"/>
                    <a:pt x="5920" y="19636"/>
                    <a:pt x="10800" y="19636"/>
                  </a:cubicBezTo>
                  <a:cubicBezTo>
                    <a:pt x="15680" y="19636"/>
                    <a:pt x="19636" y="15680"/>
                    <a:pt x="19636" y="10800"/>
                  </a:cubicBezTo>
                  <a:cubicBezTo>
                    <a:pt x="19636" y="5920"/>
                    <a:pt x="15680" y="1964"/>
                    <a:pt x="10800" y="1964"/>
                  </a:cubicBezTo>
                </a:path>
              </a:pathLst>
            </a:custGeom>
            <a:solidFill>
              <a:schemeClr val="bg1"/>
            </a:solidFill>
            <a:ln w="12700">
              <a:miter lim="400000"/>
            </a:ln>
          </p:spPr>
          <p:txBody>
            <a:bodyPr lIns="14284" tIns="14284" rIns="14284" bIns="14284" anchor="ctr"/>
            <a:p>
              <a:pPr defTabSz="17145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Calibri" panose="020F0502020204030204" charset="0"/>
                <a:ea typeface="Calibri" panose="020F0502020204030204" charset="0"/>
                <a:cs typeface="Calibri" panose="020F0502020204030204" charset="0"/>
              </a:endParaRPr>
            </a:p>
          </p:txBody>
        </p:sp>
        <p:sp>
          <p:nvSpPr>
            <p:cNvPr id="44" name="Shape 2547"/>
            <p:cNvSpPr/>
            <p:nvPr/>
          </p:nvSpPr>
          <p:spPr>
            <a:xfrm>
              <a:off x="9238" y="3035"/>
              <a:ext cx="756" cy="756"/>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w="12700">
              <a:miter lim="400000"/>
            </a:ln>
          </p:spPr>
          <p:txBody>
            <a:bodyPr lIns="14284" tIns="14284" rIns="14284" bIns="14284" anchor="ctr"/>
            <a:p>
              <a:pPr defTabSz="17145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Calibri" panose="020F0502020204030204" charset="0"/>
                <a:ea typeface="Calibri" panose="020F0502020204030204" charset="0"/>
                <a:cs typeface="Calibri" panose="020F0502020204030204" charset="0"/>
              </a:endParaRPr>
            </a:p>
          </p:txBody>
        </p:sp>
        <p:sp>
          <p:nvSpPr>
            <p:cNvPr id="45" name="Shape 2550"/>
            <p:cNvSpPr/>
            <p:nvPr/>
          </p:nvSpPr>
          <p:spPr>
            <a:xfrm>
              <a:off x="5631" y="3016"/>
              <a:ext cx="756" cy="756"/>
            </a:xfrm>
            <a:custGeom>
              <a:avLst/>
              <a:gdLst/>
              <a:ahLst/>
              <a:cxnLst>
                <a:cxn ang="0">
                  <a:pos x="wd2" y="hd2"/>
                </a:cxn>
                <a:cxn ang="5400000">
                  <a:pos x="wd2" y="hd2"/>
                </a:cxn>
                <a:cxn ang="10800000">
                  <a:pos x="wd2" y="hd2"/>
                </a:cxn>
                <a:cxn ang="16200000">
                  <a:pos x="wd2" y="hd2"/>
                </a:cxn>
              </a:cxnLst>
              <a:rect l="0" t="0" r="r" b="b"/>
              <a:pathLst>
                <a:path w="21600" h="21600" extrusionOk="0">
                  <a:moveTo>
                    <a:pt x="21109" y="7364"/>
                  </a:moveTo>
                  <a:cubicBezTo>
                    <a:pt x="20838" y="7364"/>
                    <a:pt x="20618" y="7584"/>
                    <a:pt x="20618" y="7855"/>
                  </a:cubicBezTo>
                  <a:lnTo>
                    <a:pt x="20618" y="18655"/>
                  </a:lnTo>
                  <a:cubicBezTo>
                    <a:pt x="20618" y="19739"/>
                    <a:pt x="19739" y="20618"/>
                    <a:pt x="18655" y="20618"/>
                  </a:cubicBezTo>
                  <a:lnTo>
                    <a:pt x="2945" y="20618"/>
                  </a:lnTo>
                  <a:cubicBezTo>
                    <a:pt x="1861" y="20618"/>
                    <a:pt x="982" y="19739"/>
                    <a:pt x="982" y="18655"/>
                  </a:cubicBezTo>
                  <a:lnTo>
                    <a:pt x="982" y="2945"/>
                  </a:lnTo>
                  <a:cubicBezTo>
                    <a:pt x="982" y="1861"/>
                    <a:pt x="1861" y="982"/>
                    <a:pt x="2945" y="982"/>
                  </a:cubicBezTo>
                  <a:lnTo>
                    <a:pt x="13745" y="982"/>
                  </a:lnTo>
                  <a:cubicBezTo>
                    <a:pt x="14017" y="982"/>
                    <a:pt x="14236" y="762"/>
                    <a:pt x="14236" y="491"/>
                  </a:cubicBezTo>
                  <a:cubicBezTo>
                    <a:pt x="14236" y="220"/>
                    <a:pt x="14017" y="0"/>
                    <a:pt x="13745" y="0"/>
                  </a:cubicBezTo>
                  <a:lnTo>
                    <a:pt x="2945" y="0"/>
                  </a:lnTo>
                  <a:cubicBezTo>
                    <a:pt x="1318" y="0"/>
                    <a:pt x="0" y="1319"/>
                    <a:pt x="0" y="2945"/>
                  </a:cubicBezTo>
                  <a:lnTo>
                    <a:pt x="0" y="18655"/>
                  </a:lnTo>
                  <a:cubicBezTo>
                    <a:pt x="0" y="20282"/>
                    <a:pt x="1318" y="21600"/>
                    <a:pt x="2945" y="21600"/>
                  </a:cubicBezTo>
                  <a:lnTo>
                    <a:pt x="18655" y="21600"/>
                  </a:lnTo>
                  <a:cubicBezTo>
                    <a:pt x="20282" y="21600"/>
                    <a:pt x="21600" y="20282"/>
                    <a:pt x="21600" y="18655"/>
                  </a:cubicBezTo>
                  <a:lnTo>
                    <a:pt x="21600" y="7855"/>
                  </a:lnTo>
                  <a:cubicBezTo>
                    <a:pt x="21600" y="7584"/>
                    <a:pt x="21380" y="7364"/>
                    <a:pt x="21109" y="7364"/>
                  </a:cubicBezTo>
                  <a:moveTo>
                    <a:pt x="7006" y="12764"/>
                  </a:moveTo>
                  <a:lnTo>
                    <a:pt x="8836" y="12764"/>
                  </a:lnTo>
                  <a:lnTo>
                    <a:pt x="8836" y="14594"/>
                  </a:lnTo>
                  <a:lnTo>
                    <a:pt x="6627" y="14973"/>
                  </a:lnTo>
                  <a:cubicBezTo>
                    <a:pt x="6627" y="14973"/>
                    <a:pt x="7006" y="12764"/>
                    <a:pt x="7006" y="12764"/>
                  </a:cubicBezTo>
                  <a:close/>
                  <a:moveTo>
                    <a:pt x="16775" y="2742"/>
                  </a:moveTo>
                  <a:lnTo>
                    <a:pt x="18858" y="4825"/>
                  </a:lnTo>
                  <a:lnTo>
                    <a:pt x="9818" y="13865"/>
                  </a:lnTo>
                  <a:lnTo>
                    <a:pt x="9818" y="11782"/>
                  </a:lnTo>
                  <a:lnTo>
                    <a:pt x="7736" y="11782"/>
                  </a:lnTo>
                  <a:cubicBezTo>
                    <a:pt x="7736" y="11782"/>
                    <a:pt x="16775" y="2742"/>
                    <a:pt x="16775" y="2742"/>
                  </a:cubicBezTo>
                  <a:close/>
                  <a:moveTo>
                    <a:pt x="18104" y="1414"/>
                  </a:moveTo>
                  <a:cubicBezTo>
                    <a:pt x="18371" y="1147"/>
                    <a:pt x="18739" y="982"/>
                    <a:pt x="19145" y="982"/>
                  </a:cubicBezTo>
                  <a:cubicBezTo>
                    <a:pt x="19959" y="982"/>
                    <a:pt x="20618" y="1642"/>
                    <a:pt x="20618" y="2455"/>
                  </a:cubicBezTo>
                  <a:cubicBezTo>
                    <a:pt x="20618" y="2861"/>
                    <a:pt x="20453" y="3230"/>
                    <a:pt x="20187" y="3496"/>
                  </a:cubicBezTo>
                  <a:lnTo>
                    <a:pt x="19552" y="4131"/>
                  </a:lnTo>
                  <a:lnTo>
                    <a:pt x="17469" y="2048"/>
                  </a:lnTo>
                  <a:cubicBezTo>
                    <a:pt x="17469" y="2048"/>
                    <a:pt x="18104" y="1414"/>
                    <a:pt x="18104" y="1414"/>
                  </a:cubicBezTo>
                  <a:close/>
                  <a:moveTo>
                    <a:pt x="5400" y="16200"/>
                  </a:moveTo>
                  <a:lnTo>
                    <a:pt x="9590" y="15481"/>
                  </a:lnTo>
                  <a:lnTo>
                    <a:pt x="20881" y="4190"/>
                  </a:lnTo>
                  <a:cubicBezTo>
                    <a:pt x="21325" y="3746"/>
                    <a:pt x="21600" y="3133"/>
                    <a:pt x="21600" y="2455"/>
                  </a:cubicBezTo>
                  <a:cubicBezTo>
                    <a:pt x="21600" y="1099"/>
                    <a:pt x="20501" y="0"/>
                    <a:pt x="19145" y="0"/>
                  </a:cubicBezTo>
                  <a:cubicBezTo>
                    <a:pt x="18468" y="0"/>
                    <a:pt x="17854" y="275"/>
                    <a:pt x="17410" y="719"/>
                  </a:cubicBezTo>
                  <a:lnTo>
                    <a:pt x="6119" y="12010"/>
                  </a:lnTo>
                  <a:cubicBezTo>
                    <a:pt x="6119" y="12010"/>
                    <a:pt x="5400" y="16200"/>
                    <a:pt x="5400" y="16200"/>
                  </a:cubicBezTo>
                  <a:close/>
                </a:path>
              </a:pathLst>
            </a:custGeom>
            <a:solidFill>
              <a:schemeClr val="bg1"/>
            </a:solidFill>
            <a:ln w="12700">
              <a:miter lim="400000"/>
            </a:ln>
          </p:spPr>
          <p:txBody>
            <a:bodyPr lIns="14284" tIns="14284" rIns="14284" bIns="14284" anchor="ctr"/>
            <a:p>
              <a:pPr defTabSz="17145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Calibri" panose="020F0502020204030204" charset="0"/>
                <a:ea typeface="Calibri" panose="020F0502020204030204" charset="0"/>
                <a:cs typeface="Calibri" panose="020F0502020204030204" charset="0"/>
              </a:endParaRPr>
            </a:p>
          </p:txBody>
        </p:sp>
        <p:sp>
          <p:nvSpPr>
            <p:cNvPr id="46" name="Shape 2622"/>
            <p:cNvSpPr/>
            <p:nvPr/>
          </p:nvSpPr>
          <p:spPr>
            <a:xfrm>
              <a:off x="16330" y="3011"/>
              <a:ext cx="756" cy="756"/>
            </a:xfrm>
            <a:custGeom>
              <a:avLst/>
              <a:gdLst/>
              <a:ahLst/>
              <a:cxnLst>
                <a:cxn ang="0">
                  <a:pos x="wd2" y="hd2"/>
                </a:cxn>
                <a:cxn ang="5400000">
                  <a:pos x="wd2" y="hd2"/>
                </a:cxn>
                <a:cxn ang="10800000">
                  <a:pos x="wd2" y="hd2"/>
                </a:cxn>
                <a:cxn ang="16200000">
                  <a:pos x="wd2" y="hd2"/>
                </a:cxn>
              </a:cxnLst>
              <a:rect l="0" t="0" r="r" b="b"/>
              <a:pathLst>
                <a:path w="21600" h="21600" extrusionOk="0">
                  <a:moveTo>
                    <a:pt x="9579" y="17044"/>
                  </a:moveTo>
                  <a:cubicBezTo>
                    <a:pt x="9428" y="17174"/>
                    <a:pt x="9252" y="17274"/>
                    <a:pt x="9050" y="17344"/>
                  </a:cubicBezTo>
                  <a:cubicBezTo>
                    <a:pt x="8849" y="17415"/>
                    <a:pt x="8636" y="17450"/>
                    <a:pt x="8413" y="17450"/>
                  </a:cubicBezTo>
                  <a:cubicBezTo>
                    <a:pt x="7887" y="17450"/>
                    <a:pt x="7488" y="17288"/>
                    <a:pt x="7214" y="16966"/>
                  </a:cubicBezTo>
                  <a:cubicBezTo>
                    <a:pt x="6941" y="16644"/>
                    <a:pt x="6797" y="16226"/>
                    <a:pt x="6782" y="15715"/>
                  </a:cubicBezTo>
                  <a:lnTo>
                    <a:pt x="5864" y="15715"/>
                  </a:lnTo>
                  <a:cubicBezTo>
                    <a:pt x="5857" y="16122"/>
                    <a:pt x="5913" y="16486"/>
                    <a:pt x="6032" y="16805"/>
                  </a:cubicBezTo>
                  <a:cubicBezTo>
                    <a:pt x="6151" y="17123"/>
                    <a:pt x="6321" y="17393"/>
                    <a:pt x="6545" y="17611"/>
                  </a:cubicBezTo>
                  <a:cubicBezTo>
                    <a:pt x="6767" y="17830"/>
                    <a:pt x="7038" y="17995"/>
                    <a:pt x="7355" y="18106"/>
                  </a:cubicBezTo>
                  <a:cubicBezTo>
                    <a:pt x="7671" y="18218"/>
                    <a:pt x="8024" y="18273"/>
                    <a:pt x="8413" y="18273"/>
                  </a:cubicBezTo>
                  <a:cubicBezTo>
                    <a:pt x="8773" y="18273"/>
                    <a:pt x="9113" y="18223"/>
                    <a:pt x="9434" y="18123"/>
                  </a:cubicBezTo>
                  <a:cubicBezTo>
                    <a:pt x="9754" y="18023"/>
                    <a:pt x="10033" y="17873"/>
                    <a:pt x="10271" y="17672"/>
                  </a:cubicBezTo>
                  <a:cubicBezTo>
                    <a:pt x="10509" y="17472"/>
                    <a:pt x="10697" y="17222"/>
                    <a:pt x="10837" y="16922"/>
                  </a:cubicBezTo>
                  <a:cubicBezTo>
                    <a:pt x="10978" y="16621"/>
                    <a:pt x="11048" y="16275"/>
                    <a:pt x="11048" y="15881"/>
                  </a:cubicBezTo>
                  <a:cubicBezTo>
                    <a:pt x="11048" y="15407"/>
                    <a:pt x="10935" y="14995"/>
                    <a:pt x="10708" y="14646"/>
                  </a:cubicBezTo>
                  <a:cubicBezTo>
                    <a:pt x="10481" y="14298"/>
                    <a:pt x="10134" y="14072"/>
                    <a:pt x="9666" y="13968"/>
                  </a:cubicBezTo>
                  <a:lnTo>
                    <a:pt x="9666" y="13946"/>
                  </a:lnTo>
                  <a:cubicBezTo>
                    <a:pt x="9968" y="13805"/>
                    <a:pt x="10220" y="13597"/>
                    <a:pt x="10422" y="13323"/>
                  </a:cubicBezTo>
                  <a:cubicBezTo>
                    <a:pt x="10624" y="13048"/>
                    <a:pt x="10724" y="12734"/>
                    <a:pt x="10724" y="12377"/>
                  </a:cubicBezTo>
                  <a:cubicBezTo>
                    <a:pt x="10724" y="12014"/>
                    <a:pt x="10665" y="11698"/>
                    <a:pt x="10546" y="11432"/>
                  </a:cubicBezTo>
                  <a:cubicBezTo>
                    <a:pt x="10427" y="11165"/>
                    <a:pt x="10263" y="10946"/>
                    <a:pt x="10055" y="10776"/>
                  </a:cubicBezTo>
                  <a:cubicBezTo>
                    <a:pt x="9846" y="10605"/>
                    <a:pt x="9599" y="10477"/>
                    <a:pt x="9315" y="10392"/>
                  </a:cubicBezTo>
                  <a:cubicBezTo>
                    <a:pt x="9030" y="10306"/>
                    <a:pt x="8722" y="10264"/>
                    <a:pt x="8391" y="10264"/>
                  </a:cubicBezTo>
                  <a:cubicBezTo>
                    <a:pt x="8010" y="10264"/>
                    <a:pt x="7673" y="10326"/>
                    <a:pt x="7382" y="10453"/>
                  </a:cubicBezTo>
                  <a:cubicBezTo>
                    <a:pt x="7090" y="10579"/>
                    <a:pt x="6847" y="10753"/>
                    <a:pt x="6653" y="10976"/>
                  </a:cubicBezTo>
                  <a:cubicBezTo>
                    <a:pt x="6459" y="11198"/>
                    <a:pt x="6309" y="11466"/>
                    <a:pt x="6204" y="11777"/>
                  </a:cubicBezTo>
                  <a:cubicBezTo>
                    <a:pt x="6100" y="12088"/>
                    <a:pt x="6040" y="12433"/>
                    <a:pt x="6026" y="12811"/>
                  </a:cubicBezTo>
                  <a:lnTo>
                    <a:pt x="6944" y="12811"/>
                  </a:lnTo>
                  <a:cubicBezTo>
                    <a:pt x="6944" y="12581"/>
                    <a:pt x="6972" y="12363"/>
                    <a:pt x="7031" y="12155"/>
                  </a:cubicBezTo>
                  <a:cubicBezTo>
                    <a:pt x="7088" y="11947"/>
                    <a:pt x="7177" y="11766"/>
                    <a:pt x="7296" y="11610"/>
                  </a:cubicBezTo>
                  <a:cubicBezTo>
                    <a:pt x="7414" y="11454"/>
                    <a:pt x="7565" y="11330"/>
                    <a:pt x="7749" y="11237"/>
                  </a:cubicBezTo>
                  <a:cubicBezTo>
                    <a:pt x="7932" y="11144"/>
                    <a:pt x="8147" y="11098"/>
                    <a:pt x="8391" y="11098"/>
                  </a:cubicBezTo>
                  <a:cubicBezTo>
                    <a:pt x="8780" y="11098"/>
                    <a:pt x="9104" y="11204"/>
                    <a:pt x="9364" y="11415"/>
                  </a:cubicBezTo>
                  <a:cubicBezTo>
                    <a:pt x="9623" y="11627"/>
                    <a:pt x="9752" y="11943"/>
                    <a:pt x="9752" y="12366"/>
                  </a:cubicBezTo>
                  <a:cubicBezTo>
                    <a:pt x="9752" y="12574"/>
                    <a:pt x="9713" y="12759"/>
                    <a:pt x="9634" y="12922"/>
                  </a:cubicBezTo>
                  <a:cubicBezTo>
                    <a:pt x="9554" y="13086"/>
                    <a:pt x="9448" y="13221"/>
                    <a:pt x="9315" y="13329"/>
                  </a:cubicBezTo>
                  <a:cubicBezTo>
                    <a:pt x="9182" y="13436"/>
                    <a:pt x="9027" y="13517"/>
                    <a:pt x="8851" y="13574"/>
                  </a:cubicBezTo>
                  <a:cubicBezTo>
                    <a:pt x="8674" y="13629"/>
                    <a:pt x="8488" y="13657"/>
                    <a:pt x="8294" y="13657"/>
                  </a:cubicBezTo>
                  <a:lnTo>
                    <a:pt x="7992" y="13657"/>
                  </a:lnTo>
                  <a:cubicBezTo>
                    <a:pt x="7963" y="13657"/>
                    <a:pt x="7930" y="13653"/>
                    <a:pt x="7895" y="13645"/>
                  </a:cubicBezTo>
                  <a:lnTo>
                    <a:pt x="7895" y="14447"/>
                  </a:lnTo>
                  <a:cubicBezTo>
                    <a:pt x="8067" y="14424"/>
                    <a:pt x="8251" y="14413"/>
                    <a:pt x="8445" y="14413"/>
                  </a:cubicBezTo>
                  <a:cubicBezTo>
                    <a:pt x="8676" y="14413"/>
                    <a:pt x="8890" y="14444"/>
                    <a:pt x="9088" y="14507"/>
                  </a:cubicBezTo>
                  <a:cubicBezTo>
                    <a:pt x="9286" y="14571"/>
                    <a:pt x="9457" y="14667"/>
                    <a:pt x="9601" y="14797"/>
                  </a:cubicBezTo>
                  <a:cubicBezTo>
                    <a:pt x="9745" y="14927"/>
                    <a:pt x="9860" y="15086"/>
                    <a:pt x="9947" y="15275"/>
                  </a:cubicBezTo>
                  <a:cubicBezTo>
                    <a:pt x="10033" y="15464"/>
                    <a:pt x="10076" y="15682"/>
                    <a:pt x="10076" y="15926"/>
                  </a:cubicBezTo>
                  <a:cubicBezTo>
                    <a:pt x="10076" y="16163"/>
                    <a:pt x="10031" y="16377"/>
                    <a:pt x="9941" y="16565"/>
                  </a:cubicBezTo>
                  <a:cubicBezTo>
                    <a:pt x="9851" y="16754"/>
                    <a:pt x="9731" y="16914"/>
                    <a:pt x="9579" y="17044"/>
                  </a:cubicBezTo>
                  <a:moveTo>
                    <a:pt x="14257" y="18151"/>
                  </a:moveTo>
                  <a:lnTo>
                    <a:pt x="15175" y="18151"/>
                  </a:lnTo>
                  <a:lnTo>
                    <a:pt x="15175" y="10264"/>
                  </a:lnTo>
                  <a:lnTo>
                    <a:pt x="14473" y="10264"/>
                  </a:lnTo>
                  <a:cubicBezTo>
                    <a:pt x="14422" y="10561"/>
                    <a:pt x="14329" y="10805"/>
                    <a:pt x="14192" y="10998"/>
                  </a:cubicBezTo>
                  <a:cubicBezTo>
                    <a:pt x="14055" y="11191"/>
                    <a:pt x="13888" y="11343"/>
                    <a:pt x="13690" y="11454"/>
                  </a:cubicBezTo>
                  <a:cubicBezTo>
                    <a:pt x="13492" y="11565"/>
                    <a:pt x="13271" y="11641"/>
                    <a:pt x="13026" y="11682"/>
                  </a:cubicBezTo>
                  <a:cubicBezTo>
                    <a:pt x="12781" y="11723"/>
                    <a:pt x="12529" y="11743"/>
                    <a:pt x="12270" y="11743"/>
                  </a:cubicBezTo>
                  <a:lnTo>
                    <a:pt x="12270" y="12499"/>
                  </a:lnTo>
                  <a:lnTo>
                    <a:pt x="14257" y="12499"/>
                  </a:lnTo>
                  <a:cubicBezTo>
                    <a:pt x="14257" y="12499"/>
                    <a:pt x="14257" y="18151"/>
                    <a:pt x="14257" y="18151"/>
                  </a:cubicBezTo>
                  <a:close/>
                  <a:moveTo>
                    <a:pt x="20618" y="6873"/>
                  </a:moveTo>
                  <a:lnTo>
                    <a:pt x="982" y="6873"/>
                  </a:lnTo>
                  <a:lnTo>
                    <a:pt x="982" y="3928"/>
                  </a:lnTo>
                  <a:cubicBezTo>
                    <a:pt x="982" y="3385"/>
                    <a:pt x="1421" y="2945"/>
                    <a:pt x="1964" y="2945"/>
                  </a:cubicBezTo>
                  <a:lnTo>
                    <a:pt x="3927" y="2945"/>
                  </a:lnTo>
                  <a:lnTo>
                    <a:pt x="3927" y="4418"/>
                  </a:lnTo>
                  <a:cubicBezTo>
                    <a:pt x="3927" y="4690"/>
                    <a:pt x="4147" y="4909"/>
                    <a:pt x="4418" y="4909"/>
                  </a:cubicBezTo>
                  <a:cubicBezTo>
                    <a:pt x="4690" y="4909"/>
                    <a:pt x="4909" y="4690"/>
                    <a:pt x="4909" y="4418"/>
                  </a:cubicBezTo>
                  <a:lnTo>
                    <a:pt x="4909" y="2945"/>
                  </a:lnTo>
                  <a:lnTo>
                    <a:pt x="16691" y="2945"/>
                  </a:lnTo>
                  <a:lnTo>
                    <a:pt x="16691" y="4418"/>
                  </a:lnTo>
                  <a:cubicBezTo>
                    <a:pt x="16691" y="4690"/>
                    <a:pt x="16910" y="4909"/>
                    <a:pt x="17182" y="4909"/>
                  </a:cubicBezTo>
                  <a:cubicBezTo>
                    <a:pt x="17453" y="4909"/>
                    <a:pt x="17673" y="4690"/>
                    <a:pt x="17673" y="4418"/>
                  </a:cubicBezTo>
                  <a:lnTo>
                    <a:pt x="17673" y="2945"/>
                  </a:lnTo>
                  <a:lnTo>
                    <a:pt x="19636" y="2945"/>
                  </a:lnTo>
                  <a:cubicBezTo>
                    <a:pt x="20179" y="2945"/>
                    <a:pt x="20618" y="3385"/>
                    <a:pt x="20618" y="3928"/>
                  </a:cubicBezTo>
                  <a:cubicBezTo>
                    <a:pt x="20618" y="3928"/>
                    <a:pt x="20618" y="6873"/>
                    <a:pt x="20618" y="6873"/>
                  </a:cubicBezTo>
                  <a:close/>
                  <a:moveTo>
                    <a:pt x="20618" y="19636"/>
                  </a:moveTo>
                  <a:cubicBezTo>
                    <a:pt x="20618" y="20179"/>
                    <a:pt x="20179" y="20618"/>
                    <a:pt x="19636" y="20618"/>
                  </a:cubicBezTo>
                  <a:lnTo>
                    <a:pt x="1964" y="20618"/>
                  </a:lnTo>
                  <a:cubicBezTo>
                    <a:pt x="1421" y="20618"/>
                    <a:pt x="982" y="20179"/>
                    <a:pt x="982" y="19636"/>
                  </a:cubicBezTo>
                  <a:lnTo>
                    <a:pt x="982" y="7855"/>
                  </a:lnTo>
                  <a:lnTo>
                    <a:pt x="20618" y="7855"/>
                  </a:lnTo>
                  <a:cubicBezTo>
                    <a:pt x="20618" y="7855"/>
                    <a:pt x="20618" y="19636"/>
                    <a:pt x="20618" y="19636"/>
                  </a:cubicBezTo>
                  <a:close/>
                  <a:moveTo>
                    <a:pt x="19636" y="1964"/>
                  </a:moveTo>
                  <a:lnTo>
                    <a:pt x="17673" y="1964"/>
                  </a:lnTo>
                  <a:lnTo>
                    <a:pt x="17673" y="491"/>
                  </a:lnTo>
                  <a:cubicBezTo>
                    <a:pt x="17673" y="220"/>
                    <a:pt x="17453" y="0"/>
                    <a:pt x="17182" y="0"/>
                  </a:cubicBezTo>
                  <a:cubicBezTo>
                    <a:pt x="16910" y="0"/>
                    <a:pt x="16691" y="220"/>
                    <a:pt x="16691" y="491"/>
                  </a:cubicBezTo>
                  <a:lnTo>
                    <a:pt x="16691" y="1964"/>
                  </a:lnTo>
                  <a:lnTo>
                    <a:pt x="4909" y="1964"/>
                  </a:lnTo>
                  <a:lnTo>
                    <a:pt x="4909" y="491"/>
                  </a:lnTo>
                  <a:cubicBezTo>
                    <a:pt x="4909" y="220"/>
                    <a:pt x="4690" y="0"/>
                    <a:pt x="4418" y="0"/>
                  </a:cubicBezTo>
                  <a:cubicBezTo>
                    <a:pt x="4147" y="0"/>
                    <a:pt x="3927" y="220"/>
                    <a:pt x="3927" y="491"/>
                  </a:cubicBezTo>
                  <a:lnTo>
                    <a:pt x="3927" y="1964"/>
                  </a:lnTo>
                  <a:lnTo>
                    <a:pt x="1964" y="1964"/>
                  </a:lnTo>
                  <a:cubicBezTo>
                    <a:pt x="879" y="1964"/>
                    <a:pt x="0" y="2843"/>
                    <a:pt x="0" y="3928"/>
                  </a:cubicBezTo>
                  <a:lnTo>
                    <a:pt x="0" y="19636"/>
                  </a:lnTo>
                  <a:cubicBezTo>
                    <a:pt x="0" y="20721"/>
                    <a:pt x="879" y="21600"/>
                    <a:pt x="1964" y="21600"/>
                  </a:cubicBezTo>
                  <a:lnTo>
                    <a:pt x="19636" y="21600"/>
                  </a:lnTo>
                  <a:cubicBezTo>
                    <a:pt x="20721" y="21600"/>
                    <a:pt x="21600" y="20721"/>
                    <a:pt x="21600" y="19636"/>
                  </a:cubicBezTo>
                  <a:lnTo>
                    <a:pt x="21600" y="3928"/>
                  </a:lnTo>
                  <a:cubicBezTo>
                    <a:pt x="21600" y="2843"/>
                    <a:pt x="20721" y="1964"/>
                    <a:pt x="19636" y="1964"/>
                  </a:cubicBezTo>
                </a:path>
              </a:pathLst>
            </a:custGeom>
            <a:solidFill>
              <a:schemeClr val="bg1"/>
            </a:solidFill>
            <a:ln w="12700">
              <a:miter lim="400000"/>
            </a:ln>
          </p:spPr>
          <p:txBody>
            <a:bodyPr lIns="14284" tIns="14284" rIns="14284" bIns="14284" anchor="ctr"/>
            <a:p>
              <a:pPr defTabSz="17145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Calibri" panose="020F0502020204030204" charset="0"/>
                <a:ea typeface="Calibri" panose="020F0502020204030204" charset="0"/>
                <a:cs typeface="Calibri" panose="020F0502020204030204" charset="0"/>
              </a:endParaRPr>
            </a:p>
          </p:txBody>
        </p:sp>
      </p:grpSp>
    </p:spTree>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83210" y="1905"/>
            <a:ext cx="3919855" cy="1304290"/>
            <a:chOff x="446" y="3"/>
            <a:chExt cx="6173" cy="2054"/>
          </a:xfrm>
        </p:grpSpPr>
        <p:sp>
          <p:nvSpPr>
            <p:cNvPr id="11" name="文本框 10"/>
            <p:cNvSpPr txBox="1"/>
            <p:nvPr/>
          </p:nvSpPr>
          <p:spPr>
            <a:xfrm>
              <a:off x="2559" y="418"/>
              <a:ext cx="1568" cy="919"/>
            </a:xfrm>
            <a:prstGeom prst="rect">
              <a:avLst/>
            </a:prstGeom>
            <a:noFill/>
          </p:spPr>
          <p:txBody>
            <a:bodyPr wrap="none" rtlCol="0">
              <a:spAutoFit/>
            </a:bodyPr>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11" y="570"/>
              <a:ext cx="2208" cy="725"/>
            </a:xfrm>
            <a:prstGeom prst="rect">
              <a:avLst/>
            </a:prstGeom>
            <a:noFill/>
          </p:spPr>
          <p:txBody>
            <a:bodyPr wrap="none" rtlCol="0">
              <a:spAutoFit/>
            </a:bodyPr>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10" name="图片 9" descr="未标题-1"/>
            <p:cNvPicPr>
              <a:picLocks noChangeAspect="1"/>
            </p:cNvPicPr>
            <p:nvPr/>
          </p:nvPicPr>
          <p:blipFill>
            <a:blip r:embed="rId1"/>
            <a:stretch>
              <a:fillRect/>
            </a:stretch>
          </p:blipFill>
          <p:spPr>
            <a:xfrm rot="5220000">
              <a:off x="449" y="0"/>
              <a:ext cx="2055" cy="2060"/>
            </a:xfrm>
            <a:prstGeom prst="rect">
              <a:avLst/>
            </a:prstGeom>
          </p:spPr>
        </p:pic>
      </p:grpSp>
      <p:grpSp>
        <p:nvGrpSpPr>
          <p:cNvPr id="2" name="组合 3"/>
          <p:cNvGrpSpPr/>
          <p:nvPr/>
        </p:nvGrpSpPr>
        <p:grpSpPr>
          <a:xfrm rot="0">
            <a:off x="1192530" y="2147570"/>
            <a:ext cx="3916680" cy="4140835"/>
            <a:chOff x="819935" y="1087683"/>
            <a:chExt cx="2989262" cy="3159125"/>
          </a:xfrm>
        </p:grpSpPr>
        <p:sp>
          <p:nvSpPr>
            <p:cNvPr id="5" name="矩形 4"/>
            <p:cNvSpPr/>
            <p:nvPr/>
          </p:nvSpPr>
          <p:spPr bwMode="auto">
            <a:xfrm rot="19138825">
              <a:off x="1005672" y="2568821"/>
              <a:ext cx="2803525" cy="38100"/>
            </a:xfrm>
            <a:prstGeom prst="rect">
              <a:avLst/>
            </a:prstGeom>
            <a:gradFill>
              <a:gsLst>
                <a:gs pos="0">
                  <a:srgbClr val="7D7D7D"/>
                </a:gs>
                <a:gs pos="50000">
                  <a:srgbClr val="A9A9A9"/>
                </a:gs>
                <a:gs pos="100000">
                  <a:srgbClr val="7D7D7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95">
                <a:latin typeface="微软雅黑" panose="020B0503020204020204" charset="-122"/>
                <a:ea typeface="微软雅黑" panose="020B0503020204020204" charset="-122"/>
                <a:sym typeface="Arial" panose="020B0604020202020204" pitchFamily="34" charset="0"/>
              </a:endParaRPr>
            </a:p>
          </p:txBody>
        </p:sp>
        <p:sp>
          <p:nvSpPr>
            <p:cNvPr id="6" name="Freeform 16"/>
            <p:cNvSpPr/>
            <p:nvPr/>
          </p:nvSpPr>
          <p:spPr bwMode="auto">
            <a:xfrm>
              <a:off x="823110" y="1087683"/>
              <a:ext cx="2295525" cy="874713"/>
            </a:xfrm>
            <a:custGeom>
              <a:avLst/>
              <a:gdLst>
                <a:gd name="T0" fmla="*/ 4706 w 4706"/>
                <a:gd name="T1" fmla="*/ 1936 h 1936"/>
                <a:gd name="T2" fmla="*/ 3264 w 4706"/>
                <a:gd name="T3" fmla="*/ 756 h 1936"/>
                <a:gd name="T4" fmla="*/ 3264 w 4706"/>
                <a:gd name="T5" fmla="*/ 756 h 1936"/>
                <a:gd name="T6" fmla="*/ 3262 w 4706"/>
                <a:gd name="T7" fmla="*/ 755 h 1936"/>
                <a:gd name="T8" fmla="*/ 3255 w 4706"/>
                <a:gd name="T9" fmla="*/ 751 h 1936"/>
                <a:gd name="T10" fmla="*/ 3252 w 4706"/>
                <a:gd name="T11" fmla="*/ 748 h 1936"/>
                <a:gd name="T12" fmla="*/ 287 w 4706"/>
                <a:gd name="T13" fmla="*/ 199 h 1936"/>
                <a:gd name="T14" fmla="*/ 0 w 4706"/>
                <a:gd name="T15" fmla="*/ 1508 h 1936"/>
                <a:gd name="T16" fmla="*/ 4706 w 4706"/>
                <a:gd name="T17" fmla="*/ 1936 h 1936"/>
                <a:gd name="connsiteX0" fmla="*/ 10000 w 10000"/>
                <a:gd name="connsiteY0" fmla="*/ 9312 h 9312"/>
                <a:gd name="connsiteX1" fmla="*/ 6936 w 10000"/>
                <a:gd name="connsiteY1" fmla="*/ 3217 h 9312"/>
                <a:gd name="connsiteX2" fmla="*/ 6936 w 10000"/>
                <a:gd name="connsiteY2" fmla="*/ 3217 h 9312"/>
                <a:gd name="connsiteX3" fmla="*/ 6932 w 10000"/>
                <a:gd name="connsiteY3" fmla="*/ 3212 h 9312"/>
                <a:gd name="connsiteX4" fmla="*/ 6917 w 10000"/>
                <a:gd name="connsiteY4" fmla="*/ 3191 h 9312"/>
                <a:gd name="connsiteX5" fmla="*/ 6989 w 10000"/>
                <a:gd name="connsiteY5" fmla="*/ 3010 h 9312"/>
                <a:gd name="connsiteX6" fmla="*/ 610 w 10000"/>
                <a:gd name="connsiteY6" fmla="*/ 340 h 9312"/>
                <a:gd name="connsiteX7" fmla="*/ 0 w 10000"/>
                <a:gd name="connsiteY7" fmla="*/ 7101 h 9312"/>
                <a:gd name="connsiteX8" fmla="*/ 10000 w 10000"/>
                <a:gd name="connsiteY8" fmla="*/ 9312 h 9312"/>
                <a:gd name="connsiteX0-1" fmla="*/ 10000 w 10000"/>
                <a:gd name="connsiteY0-2" fmla="*/ 9853 h 9853"/>
                <a:gd name="connsiteX1-3" fmla="*/ 6936 w 10000"/>
                <a:gd name="connsiteY1-4" fmla="*/ 3308 h 9853"/>
                <a:gd name="connsiteX2-5" fmla="*/ 6936 w 10000"/>
                <a:gd name="connsiteY2-6" fmla="*/ 3308 h 9853"/>
                <a:gd name="connsiteX3-7" fmla="*/ 6932 w 10000"/>
                <a:gd name="connsiteY3-8" fmla="*/ 3302 h 9853"/>
                <a:gd name="connsiteX4-9" fmla="*/ 7200 w 10000"/>
                <a:gd name="connsiteY4-10" fmla="*/ 3517 h 9853"/>
                <a:gd name="connsiteX5-11" fmla="*/ 6989 w 10000"/>
                <a:gd name="connsiteY5-12" fmla="*/ 3085 h 9853"/>
                <a:gd name="connsiteX6-13" fmla="*/ 610 w 10000"/>
                <a:gd name="connsiteY6-14" fmla="*/ 218 h 9853"/>
                <a:gd name="connsiteX7-15" fmla="*/ 0 w 10000"/>
                <a:gd name="connsiteY7-16" fmla="*/ 7479 h 9853"/>
                <a:gd name="connsiteX8-17" fmla="*/ 10000 w 10000"/>
                <a:gd name="connsiteY8-18" fmla="*/ 9853 h 9853"/>
                <a:gd name="connsiteX0-19" fmla="*/ 10000 w 10000"/>
                <a:gd name="connsiteY0-20" fmla="*/ 9999 h 9999"/>
                <a:gd name="connsiteX1-21" fmla="*/ 6936 w 10000"/>
                <a:gd name="connsiteY1-22" fmla="*/ 3356 h 9999"/>
                <a:gd name="connsiteX2-23" fmla="*/ 6936 w 10000"/>
                <a:gd name="connsiteY2-24" fmla="*/ 3356 h 9999"/>
                <a:gd name="connsiteX3-25" fmla="*/ 6932 w 10000"/>
                <a:gd name="connsiteY3-26" fmla="*/ 3350 h 9999"/>
                <a:gd name="connsiteX4-27" fmla="*/ 6989 w 10000"/>
                <a:gd name="connsiteY4-28" fmla="*/ 3130 h 9999"/>
                <a:gd name="connsiteX5-29" fmla="*/ 610 w 10000"/>
                <a:gd name="connsiteY5-30" fmla="*/ 220 h 9999"/>
                <a:gd name="connsiteX6-31" fmla="*/ 0 w 10000"/>
                <a:gd name="connsiteY6-32" fmla="*/ 7590 h 9999"/>
                <a:gd name="connsiteX7-33" fmla="*/ 10000 w 10000"/>
                <a:gd name="connsiteY7-34" fmla="*/ 9999 h 9999"/>
                <a:gd name="connsiteX0-35" fmla="*/ 10000 w 10000"/>
                <a:gd name="connsiteY0-36" fmla="*/ 10000 h 10000"/>
                <a:gd name="connsiteX1-37" fmla="*/ 6936 w 10000"/>
                <a:gd name="connsiteY1-38" fmla="*/ 3356 h 10000"/>
                <a:gd name="connsiteX2-39" fmla="*/ 6936 w 10000"/>
                <a:gd name="connsiteY2-40" fmla="*/ 3356 h 10000"/>
                <a:gd name="connsiteX3-41" fmla="*/ 6989 w 10000"/>
                <a:gd name="connsiteY3-42" fmla="*/ 3130 h 10000"/>
                <a:gd name="connsiteX4-43" fmla="*/ 610 w 10000"/>
                <a:gd name="connsiteY4-44" fmla="*/ 220 h 10000"/>
                <a:gd name="connsiteX5-45" fmla="*/ 0 w 10000"/>
                <a:gd name="connsiteY5-46" fmla="*/ 7591 h 10000"/>
                <a:gd name="connsiteX6-47" fmla="*/ 10000 w 10000"/>
                <a:gd name="connsiteY6-48" fmla="*/ 10000 h 10000"/>
                <a:gd name="connsiteX0-49" fmla="*/ 10000 w 10000"/>
                <a:gd name="connsiteY0-50" fmla="*/ 10000 h 10000"/>
                <a:gd name="connsiteX1-51" fmla="*/ 6936 w 10000"/>
                <a:gd name="connsiteY1-52" fmla="*/ 3356 h 10000"/>
                <a:gd name="connsiteX2-53" fmla="*/ 6989 w 10000"/>
                <a:gd name="connsiteY2-54" fmla="*/ 3130 h 10000"/>
                <a:gd name="connsiteX3-55" fmla="*/ 610 w 10000"/>
                <a:gd name="connsiteY3-56" fmla="*/ 220 h 10000"/>
                <a:gd name="connsiteX4-57" fmla="*/ 0 w 10000"/>
                <a:gd name="connsiteY4-58" fmla="*/ 7591 h 10000"/>
                <a:gd name="connsiteX5-59" fmla="*/ 10000 w 10000"/>
                <a:gd name="connsiteY5-60" fmla="*/ 10000 h 10000"/>
                <a:gd name="connsiteX0-61" fmla="*/ 10000 w 10290"/>
                <a:gd name="connsiteY0-62" fmla="*/ 10067 h 10067"/>
                <a:gd name="connsiteX1-63" fmla="*/ 6989 w 10290"/>
                <a:gd name="connsiteY1-64" fmla="*/ 3197 h 10067"/>
                <a:gd name="connsiteX2-65" fmla="*/ 610 w 10290"/>
                <a:gd name="connsiteY2-66" fmla="*/ 287 h 10067"/>
                <a:gd name="connsiteX3-67" fmla="*/ 0 w 10290"/>
                <a:gd name="connsiteY3-68" fmla="*/ 7658 h 10067"/>
                <a:gd name="connsiteX4-69" fmla="*/ 10000 w 10290"/>
                <a:gd name="connsiteY4-70" fmla="*/ 10067 h 10067"/>
                <a:gd name="connsiteX0-71" fmla="*/ 10000 w 10000"/>
                <a:gd name="connsiteY0-72" fmla="*/ 10067 h 10067"/>
                <a:gd name="connsiteX1-73" fmla="*/ 6989 w 10000"/>
                <a:gd name="connsiteY1-74" fmla="*/ 3197 h 10067"/>
                <a:gd name="connsiteX2-75" fmla="*/ 610 w 10000"/>
                <a:gd name="connsiteY2-76" fmla="*/ 287 h 10067"/>
                <a:gd name="connsiteX3-77" fmla="*/ 0 w 10000"/>
                <a:gd name="connsiteY3-78" fmla="*/ 7658 h 10067"/>
                <a:gd name="connsiteX4-79" fmla="*/ 10000 w 10000"/>
                <a:gd name="connsiteY4-80" fmla="*/ 10067 h 10067"/>
                <a:gd name="connsiteX0-81" fmla="*/ 10000 w 10000"/>
                <a:gd name="connsiteY0-82" fmla="*/ 10067 h 10067"/>
                <a:gd name="connsiteX1-83" fmla="*/ 6989 w 10000"/>
                <a:gd name="connsiteY1-84" fmla="*/ 3197 h 10067"/>
                <a:gd name="connsiteX2-85" fmla="*/ 610 w 10000"/>
                <a:gd name="connsiteY2-86" fmla="*/ 287 h 10067"/>
                <a:gd name="connsiteX3-87" fmla="*/ 0 w 10000"/>
                <a:gd name="connsiteY3-88" fmla="*/ 7658 h 10067"/>
                <a:gd name="connsiteX4-89" fmla="*/ 10000 w 10000"/>
                <a:gd name="connsiteY4-90" fmla="*/ 10067 h 10067"/>
                <a:gd name="connsiteX0-91" fmla="*/ 10000 w 10000"/>
                <a:gd name="connsiteY0-92" fmla="*/ 10081 h 10081"/>
                <a:gd name="connsiteX1-93" fmla="*/ 6989 w 10000"/>
                <a:gd name="connsiteY1-94" fmla="*/ 3211 h 10081"/>
                <a:gd name="connsiteX2-95" fmla="*/ 610 w 10000"/>
                <a:gd name="connsiteY2-96" fmla="*/ 301 h 10081"/>
                <a:gd name="connsiteX3-97" fmla="*/ 0 w 10000"/>
                <a:gd name="connsiteY3-98" fmla="*/ 7672 h 10081"/>
                <a:gd name="connsiteX4-99" fmla="*/ 10000 w 10000"/>
                <a:gd name="connsiteY4-100" fmla="*/ 10081 h 10081"/>
                <a:gd name="connsiteX0-101" fmla="*/ 10000 w 10000"/>
                <a:gd name="connsiteY0-102" fmla="*/ 10118 h 10118"/>
                <a:gd name="connsiteX1-103" fmla="*/ 6796 w 10000"/>
                <a:gd name="connsiteY1-104" fmla="*/ 2887 h 10118"/>
                <a:gd name="connsiteX2-105" fmla="*/ 610 w 10000"/>
                <a:gd name="connsiteY2-106" fmla="*/ 338 h 10118"/>
                <a:gd name="connsiteX3-107" fmla="*/ 0 w 10000"/>
                <a:gd name="connsiteY3-108" fmla="*/ 7709 h 10118"/>
                <a:gd name="connsiteX4-109" fmla="*/ 10000 w 10000"/>
                <a:gd name="connsiteY4-110" fmla="*/ 10118 h 10118"/>
                <a:gd name="connsiteX0-111" fmla="*/ 10000 w 10000"/>
                <a:gd name="connsiteY0-112" fmla="*/ 10124 h 10124"/>
                <a:gd name="connsiteX1-113" fmla="*/ 6796 w 10000"/>
                <a:gd name="connsiteY1-114" fmla="*/ 2893 h 10124"/>
                <a:gd name="connsiteX2-115" fmla="*/ 610 w 10000"/>
                <a:gd name="connsiteY2-116" fmla="*/ 344 h 10124"/>
                <a:gd name="connsiteX3-117" fmla="*/ 0 w 10000"/>
                <a:gd name="connsiteY3-118" fmla="*/ 7715 h 10124"/>
                <a:gd name="connsiteX4-119" fmla="*/ 10000 w 10000"/>
                <a:gd name="connsiteY4-120" fmla="*/ 10124 h 1012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00" h="10124">
                  <a:moveTo>
                    <a:pt x="10000" y="10124"/>
                  </a:moveTo>
                  <a:cubicBezTo>
                    <a:pt x="9159" y="7545"/>
                    <a:pt x="8270" y="5034"/>
                    <a:pt x="6796" y="2893"/>
                  </a:cubicBezTo>
                  <a:cubicBezTo>
                    <a:pt x="5515" y="1032"/>
                    <a:pt x="3782" y="-776"/>
                    <a:pt x="610" y="344"/>
                  </a:cubicBezTo>
                  <a:cubicBezTo>
                    <a:pt x="759" y="3181"/>
                    <a:pt x="663" y="4876"/>
                    <a:pt x="0" y="7715"/>
                  </a:cubicBezTo>
                  <a:cubicBezTo>
                    <a:pt x="3334" y="5272"/>
                    <a:pt x="6887" y="6127"/>
                    <a:pt x="10000" y="10124"/>
                  </a:cubicBezTo>
                  <a:close/>
                </a:path>
              </a:pathLst>
            </a:custGeom>
            <a:solidFill>
              <a:srgbClr val="FF83A8"/>
            </a:solidFill>
            <a:ln w="9525" cap="rnd">
              <a:solidFill>
                <a:srgbClr val="C5C5C5"/>
              </a:solidFill>
              <a:prstDash val="solid"/>
              <a:round/>
            </a:ln>
          </p:spPr>
          <p:txBody>
            <a:bodyPr/>
            <a:lstStyle/>
            <a:p>
              <a:pPr>
                <a:defRPr/>
              </a:pPr>
              <a:endParaRPr lang="zh-CN" altLang="en-US" sz="1895">
                <a:latin typeface="微软雅黑" panose="020B0503020204020204" charset="-122"/>
                <a:ea typeface="微软雅黑" panose="020B0503020204020204" charset="-122"/>
                <a:sym typeface="Arial" panose="020B0604020202020204" pitchFamily="34" charset="0"/>
              </a:endParaRPr>
            </a:p>
          </p:txBody>
        </p:sp>
        <p:sp>
          <p:nvSpPr>
            <p:cNvPr id="7" name="Freeform 18"/>
            <p:cNvSpPr/>
            <p:nvPr/>
          </p:nvSpPr>
          <p:spPr bwMode="auto">
            <a:xfrm>
              <a:off x="819935" y="1541708"/>
              <a:ext cx="2298700" cy="1595438"/>
            </a:xfrm>
            <a:custGeom>
              <a:avLst/>
              <a:gdLst>
                <a:gd name="T0" fmla="*/ 4714 w 4714"/>
                <a:gd name="T1" fmla="*/ 862 h 3272"/>
                <a:gd name="T2" fmla="*/ 8 w 4714"/>
                <a:gd name="T3" fmla="*/ 434 h 3272"/>
                <a:gd name="T4" fmla="*/ 8 w 4714"/>
                <a:gd name="T5" fmla="*/ 434 h 3272"/>
                <a:gd name="T6" fmla="*/ 0 w 4714"/>
                <a:gd name="T7" fmla="*/ 448 h 3272"/>
                <a:gd name="T8" fmla="*/ 1672 w 4714"/>
                <a:gd name="T9" fmla="*/ 3272 h 3272"/>
                <a:gd name="T10" fmla="*/ 4714 w 4714"/>
                <a:gd name="T11" fmla="*/ 862 h 3272"/>
              </a:gdLst>
              <a:ahLst/>
              <a:cxnLst>
                <a:cxn ang="0">
                  <a:pos x="T0" y="T1"/>
                </a:cxn>
                <a:cxn ang="0">
                  <a:pos x="T2" y="T3"/>
                </a:cxn>
                <a:cxn ang="0">
                  <a:pos x="T4" y="T5"/>
                </a:cxn>
                <a:cxn ang="0">
                  <a:pos x="T6" y="T7"/>
                </a:cxn>
                <a:cxn ang="0">
                  <a:pos x="T8" y="T9"/>
                </a:cxn>
                <a:cxn ang="0">
                  <a:pos x="T10" y="T11"/>
                </a:cxn>
              </a:cxnLst>
              <a:rect l="0" t="0" r="r" b="b"/>
              <a:pathLst>
                <a:path w="4714" h="3272">
                  <a:moveTo>
                    <a:pt x="4714" y="862"/>
                  </a:moveTo>
                  <a:cubicBezTo>
                    <a:pt x="3249" y="152"/>
                    <a:pt x="1577" y="0"/>
                    <a:pt x="8" y="434"/>
                  </a:cubicBezTo>
                  <a:lnTo>
                    <a:pt x="8" y="434"/>
                  </a:lnTo>
                  <a:cubicBezTo>
                    <a:pt x="6" y="439"/>
                    <a:pt x="3" y="443"/>
                    <a:pt x="0" y="448"/>
                  </a:cubicBezTo>
                  <a:cubicBezTo>
                    <a:pt x="792" y="1227"/>
                    <a:pt x="1313" y="2222"/>
                    <a:pt x="1672" y="3272"/>
                  </a:cubicBezTo>
                  <a:lnTo>
                    <a:pt x="4714" y="862"/>
                  </a:lnTo>
                  <a:close/>
                </a:path>
              </a:pathLst>
            </a:custGeom>
            <a:solidFill>
              <a:srgbClr val="87FF84"/>
            </a:solidFill>
            <a:ln w="9525" cap="rnd">
              <a:solidFill>
                <a:srgbClr val="EAEAEA"/>
              </a:solidFill>
              <a:prstDash val="solid"/>
              <a:round/>
            </a:ln>
          </p:spPr>
          <p:txBody>
            <a:bodyPr/>
            <a:lstStyle/>
            <a:p>
              <a:pPr>
                <a:defRPr/>
              </a:pPr>
              <a:endParaRPr lang="zh-CN" altLang="en-US" sz="1895">
                <a:latin typeface="微软雅黑" panose="020B0503020204020204" charset="-122"/>
                <a:ea typeface="微软雅黑" panose="020B0503020204020204" charset="-122"/>
                <a:sym typeface="Arial" panose="020B0604020202020204" pitchFamily="34" charset="0"/>
              </a:endParaRPr>
            </a:p>
          </p:txBody>
        </p:sp>
        <p:sp>
          <p:nvSpPr>
            <p:cNvPr id="3" name="Freeform 19"/>
            <p:cNvSpPr/>
            <p:nvPr/>
          </p:nvSpPr>
          <p:spPr bwMode="auto">
            <a:xfrm>
              <a:off x="2347110" y="1319458"/>
              <a:ext cx="773112" cy="642938"/>
            </a:xfrm>
            <a:custGeom>
              <a:avLst/>
              <a:gdLst>
                <a:gd name="T0" fmla="*/ 1445 w 1445"/>
                <a:gd name="T1" fmla="*/ 1177 h 1180"/>
                <a:gd name="T2" fmla="*/ 0 w 1445"/>
                <a:gd name="T3" fmla="*/ 0 h 1180"/>
                <a:gd name="T4" fmla="*/ 1442 w 1445"/>
                <a:gd name="T5" fmla="*/ 1180 h 1180"/>
                <a:gd name="T6" fmla="*/ 1442 w 1445"/>
                <a:gd name="T7" fmla="*/ 1180 h 1180"/>
                <a:gd name="T8" fmla="*/ 1445 w 1445"/>
                <a:gd name="T9" fmla="*/ 1177 h 1180"/>
                <a:gd name="connsiteX0" fmla="*/ 10996 w 10996"/>
                <a:gd name="connsiteY0" fmla="*/ 10789 h 10814"/>
                <a:gd name="connsiteX1" fmla="*/ 0 w 10996"/>
                <a:gd name="connsiteY1" fmla="*/ 0 h 10814"/>
                <a:gd name="connsiteX2" fmla="*/ 10975 w 10996"/>
                <a:gd name="connsiteY2" fmla="*/ 10814 h 10814"/>
                <a:gd name="connsiteX3" fmla="*/ 10975 w 10996"/>
                <a:gd name="connsiteY3" fmla="*/ 10814 h 10814"/>
                <a:gd name="connsiteX4" fmla="*/ 10996 w 10996"/>
                <a:gd name="connsiteY4" fmla="*/ 10789 h 10814"/>
                <a:gd name="connsiteX0-1" fmla="*/ 11970 w 11970"/>
                <a:gd name="connsiteY0-2" fmla="*/ 10809 h 10834"/>
                <a:gd name="connsiteX1-3" fmla="*/ 974 w 11970"/>
                <a:gd name="connsiteY1-4" fmla="*/ 20 h 10834"/>
                <a:gd name="connsiteX2-5" fmla="*/ 11949 w 11970"/>
                <a:gd name="connsiteY2-6" fmla="*/ 10834 h 10834"/>
                <a:gd name="connsiteX3-7" fmla="*/ 11949 w 11970"/>
                <a:gd name="connsiteY3-8" fmla="*/ 10834 h 10834"/>
                <a:gd name="connsiteX4-9" fmla="*/ 11970 w 11970"/>
                <a:gd name="connsiteY4-10" fmla="*/ 10809 h 10834"/>
                <a:gd name="connsiteX0-11" fmla="*/ 11970 w 11970"/>
                <a:gd name="connsiteY0-12" fmla="*/ 10809 h 10834"/>
                <a:gd name="connsiteX1-13" fmla="*/ 974 w 11970"/>
                <a:gd name="connsiteY1-14" fmla="*/ 20 h 10834"/>
                <a:gd name="connsiteX2-15" fmla="*/ 11949 w 11970"/>
                <a:gd name="connsiteY2-16" fmla="*/ 10834 h 10834"/>
                <a:gd name="connsiteX3-17" fmla="*/ 11949 w 11970"/>
                <a:gd name="connsiteY3-18" fmla="*/ 10834 h 10834"/>
                <a:gd name="connsiteX4-19" fmla="*/ 11970 w 11970"/>
                <a:gd name="connsiteY4-20" fmla="*/ 10809 h 10834"/>
                <a:gd name="connsiteX0-21" fmla="*/ 10996 w 10996"/>
                <a:gd name="connsiteY0-22" fmla="*/ 10789 h 10814"/>
                <a:gd name="connsiteX1-23" fmla="*/ 0 w 10996"/>
                <a:gd name="connsiteY1-24" fmla="*/ 0 h 10814"/>
                <a:gd name="connsiteX2-25" fmla="*/ 10975 w 10996"/>
                <a:gd name="connsiteY2-26" fmla="*/ 10814 h 10814"/>
                <a:gd name="connsiteX3-27" fmla="*/ 10975 w 10996"/>
                <a:gd name="connsiteY3-28" fmla="*/ 10814 h 10814"/>
                <a:gd name="connsiteX4-29" fmla="*/ 10996 w 10996"/>
                <a:gd name="connsiteY4-30" fmla="*/ 10789 h 10814"/>
                <a:gd name="connsiteX0-31" fmla="*/ 10996 w 10996"/>
                <a:gd name="connsiteY0-32" fmla="*/ 10789 h 10814"/>
                <a:gd name="connsiteX1-33" fmla="*/ 0 w 10996"/>
                <a:gd name="connsiteY1-34" fmla="*/ 0 h 10814"/>
                <a:gd name="connsiteX2-35" fmla="*/ 10975 w 10996"/>
                <a:gd name="connsiteY2-36" fmla="*/ 10814 h 10814"/>
                <a:gd name="connsiteX3-37" fmla="*/ 10975 w 10996"/>
                <a:gd name="connsiteY3-38" fmla="*/ 10814 h 10814"/>
                <a:gd name="connsiteX4-39" fmla="*/ 10996 w 10996"/>
                <a:gd name="connsiteY4-40" fmla="*/ 10789 h 10814"/>
                <a:gd name="connsiteX0-41" fmla="*/ 10885 w 10885"/>
                <a:gd name="connsiteY0-42" fmla="*/ 11332 h 11357"/>
                <a:gd name="connsiteX1-43" fmla="*/ 0 w 10885"/>
                <a:gd name="connsiteY1-44" fmla="*/ 0 h 11357"/>
                <a:gd name="connsiteX2-45" fmla="*/ 10864 w 10885"/>
                <a:gd name="connsiteY2-46" fmla="*/ 11357 h 11357"/>
                <a:gd name="connsiteX3-47" fmla="*/ 10864 w 10885"/>
                <a:gd name="connsiteY3-48" fmla="*/ 11357 h 11357"/>
                <a:gd name="connsiteX4-49" fmla="*/ 10885 w 10885"/>
                <a:gd name="connsiteY4-50" fmla="*/ 11332 h 11357"/>
                <a:gd name="connsiteX0-51" fmla="*/ 10959 w 10959"/>
                <a:gd name="connsiteY0-52" fmla="*/ 11151 h 11176"/>
                <a:gd name="connsiteX1-53" fmla="*/ 0 w 10959"/>
                <a:gd name="connsiteY1-54" fmla="*/ 0 h 11176"/>
                <a:gd name="connsiteX2-55" fmla="*/ 10938 w 10959"/>
                <a:gd name="connsiteY2-56" fmla="*/ 11176 h 11176"/>
                <a:gd name="connsiteX3-57" fmla="*/ 10938 w 10959"/>
                <a:gd name="connsiteY3-58" fmla="*/ 11176 h 11176"/>
                <a:gd name="connsiteX4-59" fmla="*/ 10959 w 10959"/>
                <a:gd name="connsiteY4-60" fmla="*/ 11151 h 11176"/>
                <a:gd name="connsiteX0-61" fmla="*/ 10959 w 10959"/>
                <a:gd name="connsiteY0-62" fmla="*/ 11151 h 11176"/>
                <a:gd name="connsiteX1-63" fmla="*/ 0 w 10959"/>
                <a:gd name="connsiteY1-64" fmla="*/ 0 h 11176"/>
                <a:gd name="connsiteX2-65" fmla="*/ 10938 w 10959"/>
                <a:gd name="connsiteY2-66" fmla="*/ 11176 h 11176"/>
                <a:gd name="connsiteX3-67" fmla="*/ 10938 w 10959"/>
                <a:gd name="connsiteY3-68" fmla="*/ 11176 h 11176"/>
                <a:gd name="connsiteX4-69" fmla="*/ 10959 w 10959"/>
                <a:gd name="connsiteY4-70" fmla="*/ 11151 h 11176"/>
                <a:gd name="connsiteX0-71" fmla="*/ 10959 w 10959"/>
                <a:gd name="connsiteY0-72" fmla="*/ 11151 h 11176"/>
                <a:gd name="connsiteX1-73" fmla="*/ 0 w 10959"/>
                <a:gd name="connsiteY1-74" fmla="*/ 0 h 11176"/>
                <a:gd name="connsiteX2-75" fmla="*/ 10938 w 10959"/>
                <a:gd name="connsiteY2-76" fmla="*/ 11176 h 11176"/>
                <a:gd name="connsiteX3-77" fmla="*/ 10938 w 10959"/>
                <a:gd name="connsiteY3-78" fmla="*/ 11176 h 11176"/>
                <a:gd name="connsiteX4-79" fmla="*/ 10959 w 10959"/>
                <a:gd name="connsiteY4-80" fmla="*/ 11151 h 1117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959" h="11176">
                  <a:moveTo>
                    <a:pt x="10959" y="11151"/>
                  </a:moveTo>
                  <a:cubicBezTo>
                    <a:pt x="8129" y="6074"/>
                    <a:pt x="7132" y="2023"/>
                    <a:pt x="0" y="0"/>
                  </a:cubicBezTo>
                  <a:cubicBezTo>
                    <a:pt x="4889" y="3072"/>
                    <a:pt x="8142" y="7117"/>
                    <a:pt x="10938" y="11176"/>
                  </a:cubicBezTo>
                  <a:lnTo>
                    <a:pt x="10938" y="11176"/>
                  </a:lnTo>
                  <a:cubicBezTo>
                    <a:pt x="10945" y="11168"/>
                    <a:pt x="10952" y="11159"/>
                    <a:pt x="10959" y="11151"/>
                  </a:cubicBezTo>
                  <a:close/>
                </a:path>
              </a:pathLst>
            </a:custGeom>
            <a:solidFill>
              <a:srgbClr val="87FF84"/>
            </a:solidFill>
            <a:ln w="0">
              <a:solidFill>
                <a:srgbClr val="D9D9D9"/>
              </a:solidFill>
              <a:prstDash val="solid"/>
              <a:round/>
            </a:ln>
          </p:spPr>
          <p:txBody>
            <a:bodyPr/>
            <a:lstStyle/>
            <a:p>
              <a:pPr>
                <a:defRPr/>
              </a:pPr>
              <a:endParaRPr lang="zh-CN" altLang="en-US" sz="1895">
                <a:latin typeface="微软雅黑" panose="020B0503020204020204" charset="-122"/>
                <a:ea typeface="微软雅黑" panose="020B0503020204020204" charset="-122"/>
                <a:sym typeface="Arial" panose="020B0604020202020204" pitchFamily="34" charset="0"/>
              </a:endParaRPr>
            </a:p>
          </p:txBody>
        </p:sp>
        <p:sp>
          <p:nvSpPr>
            <p:cNvPr id="4" name="Freeform 22"/>
            <p:cNvSpPr/>
            <p:nvPr/>
          </p:nvSpPr>
          <p:spPr bwMode="auto">
            <a:xfrm>
              <a:off x="1634322" y="1962396"/>
              <a:ext cx="1762125" cy="2284412"/>
            </a:xfrm>
            <a:custGeom>
              <a:avLst/>
              <a:gdLst>
                <a:gd name="T0" fmla="*/ 2641 w 3612"/>
                <a:gd name="T1" fmla="*/ 4682 h 4686"/>
                <a:gd name="T2" fmla="*/ 3042 w 3612"/>
                <a:gd name="T3" fmla="*/ 0 h 4686"/>
                <a:gd name="T4" fmla="*/ 3042 w 3612"/>
                <a:gd name="T5" fmla="*/ 0 h 4686"/>
                <a:gd name="T6" fmla="*/ 0 w 3612"/>
                <a:gd name="T7" fmla="*/ 2410 h 4686"/>
                <a:gd name="T8" fmla="*/ 2 w 3612"/>
                <a:gd name="T9" fmla="*/ 2415 h 4686"/>
                <a:gd name="T10" fmla="*/ 2635 w 3612"/>
                <a:gd name="T11" fmla="*/ 4686 h 4686"/>
                <a:gd name="T12" fmla="*/ 2641 w 3612"/>
                <a:gd name="T13" fmla="*/ 4682 h 4686"/>
              </a:gdLst>
              <a:ahLst/>
              <a:cxnLst>
                <a:cxn ang="0">
                  <a:pos x="T0" y="T1"/>
                </a:cxn>
                <a:cxn ang="0">
                  <a:pos x="T2" y="T3"/>
                </a:cxn>
                <a:cxn ang="0">
                  <a:pos x="T4" y="T5"/>
                </a:cxn>
                <a:cxn ang="0">
                  <a:pos x="T6" y="T7"/>
                </a:cxn>
                <a:cxn ang="0">
                  <a:pos x="T8" y="T9"/>
                </a:cxn>
                <a:cxn ang="0">
                  <a:pos x="T10" y="T11"/>
                </a:cxn>
                <a:cxn ang="0">
                  <a:pos x="T12" y="T13"/>
                </a:cxn>
              </a:cxnLst>
              <a:rect l="0" t="0" r="r" b="b"/>
              <a:pathLst>
                <a:path w="3612" h="4686">
                  <a:moveTo>
                    <a:pt x="2641" y="4682"/>
                  </a:moveTo>
                  <a:cubicBezTo>
                    <a:pt x="3465" y="3259"/>
                    <a:pt x="3612" y="1542"/>
                    <a:pt x="3042" y="0"/>
                  </a:cubicBezTo>
                  <a:lnTo>
                    <a:pt x="3042" y="0"/>
                  </a:lnTo>
                  <a:lnTo>
                    <a:pt x="0" y="2410"/>
                  </a:lnTo>
                  <a:cubicBezTo>
                    <a:pt x="1" y="2412"/>
                    <a:pt x="1" y="2413"/>
                    <a:pt x="2" y="2415"/>
                  </a:cubicBezTo>
                  <a:cubicBezTo>
                    <a:pt x="959" y="3147"/>
                    <a:pt x="1640" y="3583"/>
                    <a:pt x="2635" y="4686"/>
                  </a:cubicBezTo>
                  <a:cubicBezTo>
                    <a:pt x="2637" y="4684"/>
                    <a:pt x="2639" y="4683"/>
                    <a:pt x="2641" y="4682"/>
                  </a:cubicBezTo>
                  <a:close/>
                </a:path>
              </a:pathLst>
            </a:custGeom>
            <a:solidFill>
              <a:srgbClr val="FF83A8"/>
            </a:solidFill>
            <a:ln w="9525" cap="rnd">
              <a:solidFill>
                <a:schemeClr val="bg1"/>
              </a:solidFill>
              <a:prstDash val="solid"/>
              <a:round/>
            </a:ln>
          </p:spPr>
          <p:txBody>
            <a:bodyPr/>
            <a:lstStyle/>
            <a:p>
              <a:pPr>
                <a:defRPr/>
              </a:pPr>
              <a:endParaRPr lang="zh-CN" altLang="en-US" sz="1895">
                <a:latin typeface="微软雅黑" panose="020B0503020204020204" charset="-122"/>
                <a:ea typeface="微软雅黑" panose="020B0503020204020204" charset="-122"/>
                <a:sym typeface="Arial" panose="020B0604020202020204" pitchFamily="34" charset="0"/>
              </a:endParaRPr>
            </a:p>
          </p:txBody>
        </p:sp>
        <p:sp>
          <p:nvSpPr>
            <p:cNvPr id="13" name="Freeform 24"/>
            <p:cNvSpPr/>
            <p:nvPr/>
          </p:nvSpPr>
          <p:spPr bwMode="auto">
            <a:xfrm>
              <a:off x="2923372" y="1962396"/>
              <a:ext cx="869950" cy="2282825"/>
            </a:xfrm>
            <a:custGeom>
              <a:avLst/>
              <a:gdLst>
                <a:gd name="T0" fmla="*/ 1513 w 1784"/>
                <a:gd name="T1" fmla="*/ 2131 h 4682"/>
                <a:gd name="T2" fmla="*/ 1493 w 1784"/>
                <a:gd name="T3" fmla="*/ 2084 h 4682"/>
                <a:gd name="T4" fmla="*/ 401 w 1784"/>
                <a:gd name="T5" fmla="*/ 0 h 4682"/>
                <a:gd name="T6" fmla="*/ 0 w 1784"/>
                <a:gd name="T7" fmla="*/ 4682 h 4682"/>
                <a:gd name="T8" fmla="*/ 0 w 1784"/>
                <a:gd name="T9" fmla="*/ 4682 h 4682"/>
                <a:gd name="T10" fmla="*/ 1431 w 1784"/>
                <a:gd name="T11" fmla="*/ 4681 h 4682"/>
                <a:gd name="T12" fmla="*/ 1513 w 1784"/>
                <a:gd name="T13" fmla="*/ 2131 h 4682"/>
              </a:gdLst>
              <a:ahLst/>
              <a:cxnLst>
                <a:cxn ang="0">
                  <a:pos x="T0" y="T1"/>
                </a:cxn>
                <a:cxn ang="0">
                  <a:pos x="T2" y="T3"/>
                </a:cxn>
                <a:cxn ang="0">
                  <a:pos x="T4" y="T5"/>
                </a:cxn>
                <a:cxn ang="0">
                  <a:pos x="T6" y="T7"/>
                </a:cxn>
                <a:cxn ang="0">
                  <a:pos x="T8" y="T9"/>
                </a:cxn>
                <a:cxn ang="0">
                  <a:pos x="T10" y="T11"/>
                </a:cxn>
                <a:cxn ang="0">
                  <a:pos x="T12" y="T13"/>
                </a:cxn>
              </a:cxnLst>
              <a:rect l="0" t="0" r="r" b="b"/>
              <a:pathLst>
                <a:path w="1784" h="4682">
                  <a:moveTo>
                    <a:pt x="1513" y="2131"/>
                  </a:moveTo>
                  <a:lnTo>
                    <a:pt x="1493" y="2084"/>
                  </a:lnTo>
                  <a:cubicBezTo>
                    <a:pt x="1236" y="1338"/>
                    <a:pt x="868" y="635"/>
                    <a:pt x="401" y="0"/>
                  </a:cubicBezTo>
                  <a:cubicBezTo>
                    <a:pt x="971" y="1542"/>
                    <a:pt x="824" y="3259"/>
                    <a:pt x="0" y="4682"/>
                  </a:cubicBezTo>
                  <a:lnTo>
                    <a:pt x="0" y="4682"/>
                  </a:lnTo>
                  <a:cubicBezTo>
                    <a:pt x="534" y="4328"/>
                    <a:pt x="1017" y="4377"/>
                    <a:pt x="1431" y="4681"/>
                  </a:cubicBezTo>
                  <a:cubicBezTo>
                    <a:pt x="1653" y="3813"/>
                    <a:pt x="1784" y="3028"/>
                    <a:pt x="1513" y="2131"/>
                  </a:cubicBezTo>
                  <a:close/>
                </a:path>
              </a:pathLst>
            </a:custGeom>
            <a:solidFill>
              <a:srgbClr val="87FF84"/>
            </a:solidFill>
            <a:ln w="9525" cap="rnd">
              <a:solidFill>
                <a:schemeClr val="bg1"/>
              </a:solidFill>
              <a:prstDash val="solid"/>
              <a:round/>
            </a:ln>
          </p:spPr>
          <p:txBody>
            <a:bodyPr/>
            <a:lstStyle/>
            <a:p>
              <a:pPr>
                <a:defRPr/>
              </a:pPr>
              <a:endParaRPr lang="zh-CN" altLang="en-US" sz="1895">
                <a:latin typeface="微软雅黑" panose="020B0503020204020204" charset="-122"/>
                <a:ea typeface="微软雅黑" panose="020B0503020204020204" charset="-122"/>
                <a:sym typeface="Arial" panose="020B0604020202020204" pitchFamily="34" charset="0"/>
              </a:endParaRPr>
            </a:p>
          </p:txBody>
        </p:sp>
        <p:sp>
          <p:nvSpPr>
            <p:cNvPr id="18" name="Freeform 25"/>
            <p:cNvSpPr/>
            <p:nvPr/>
          </p:nvSpPr>
          <p:spPr bwMode="auto">
            <a:xfrm>
              <a:off x="3118635" y="1960808"/>
              <a:ext cx="585787" cy="1039813"/>
            </a:xfrm>
            <a:custGeom>
              <a:avLst/>
              <a:gdLst>
                <a:gd name="T0" fmla="*/ 1087 w 1199"/>
                <a:gd name="T1" fmla="*/ 2057 h 2134"/>
                <a:gd name="T2" fmla="*/ 18 w 1199"/>
                <a:gd name="T3" fmla="*/ 21 h 2134"/>
                <a:gd name="T4" fmla="*/ 3 w 1199"/>
                <a:gd name="T5" fmla="*/ 0 h 2134"/>
                <a:gd name="T6" fmla="*/ 0 w 1199"/>
                <a:gd name="T7" fmla="*/ 3 h 2134"/>
                <a:gd name="T8" fmla="*/ 0 w 1199"/>
                <a:gd name="T9" fmla="*/ 3 h 2134"/>
                <a:gd name="T10" fmla="*/ 1092 w 1199"/>
                <a:gd name="T11" fmla="*/ 2087 h 2134"/>
                <a:gd name="T12" fmla="*/ 1092 w 1199"/>
                <a:gd name="T13" fmla="*/ 2087 h 2134"/>
                <a:gd name="T14" fmla="*/ 1112 w 1199"/>
                <a:gd name="T15" fmla="*/ 2134 h 2134"/>
                <a:gd name="T16" fmla="*/ 1087 w 1199"/>
                <a:gd name="T17" fmla="*/ 2057 h 2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9" h="2134">
                  <a:moveTo>
                    <a:pt x="1087" y="2057"/>
                  </a:moveTo>
                  <a:cubicBezTo>
                    <a:pt x="1199" y="1504"/>
                    <a:pt x="664" y="542"/>
                    <a:pt x="18" y="21"/>
                  </a:cubicBezTo>
                  <a:cubicBezTo>
                    <a:pt x="13" y="14"/>
                    <a:pt x="8" y="7"/>
                    <a:pt x="3" y="0"/>
                  </a:cubicBezTo>
                  <a:lnTo>
                    <a:pt x="0" y="3"/>
                  </a:lnTo>
                  <a:lnTo>
                    <a:pt x="0" y="3"/>
                  </a:lnTo>
                  <a:cubicBezTo>
                    <a:pt x="467" y="638"/>
                    <a:pt x="835" y="1341"/>
                    <a:pt x="1092" y="2087"/>
                  </a:cubicBezTo>
                  <a:lnTo>
                    <a:pt x="1092" y="2087"/>
                  </a:lnTo>
                  <a:lnTo>
                    <a:pt x="1112" y="2134"/>
                  </a:lnTo>
                  <a:cubicBezTo>
                    <a:pt x="1104" y="2108"/>
                    <a:pt x="1096" y="2083"/>
                    <a:pt x="1087" y="2057"/>
                  </a:cubicBezTo>
                  <a:close/>
                </a:path>
              </a:pathLst>
            </a:custGeom>
            <a:solidFill>
              <a:srgbClr val="FF83A8"/>
            </a:solidFill>
            <a:ln w="0">
              <a:solidFill>
                <a:schemeClr val="bg1"/>
              </a:solidFill>
              <a:prstDash val="solid"/>
              <a:round/>
            </a:ln>
          </p:spPr>
          <p:txBody>
            <a:bodyPr/>
            <a:lstStyle/>
            <a:p>
              <a:pPr>
                <a:defRPr/>
              </a:pPr>
              <a:endParaRPr lang="zh-CN" altLang="en-US" sz="1895">
                <a:latin typeface="微软雅黑" panose="020B0503020204020204" charset="-122"/>
                <a:ea typeface="微软雅黑" panose="020B0503020204020204" charset="-122"/>
                <a:sym typeface="Arial" panose="020B0604020202020204" pitchFamily="34" charset="0"/>
              </a:endParaRPr>
            </a:p>
          </p:txBody>
        </p:sp>
        <p:sp>
          <p:nvSpPr>
            <p:cNvPr id="27" name="圆角矩形 26"/>
            <p:cNvSpPr/>
            <p:nvPr/>
          </p:nvSpPr>
          <p:spPr bwMode="auto">
            <a:xfrm rot="19138825">
              <a:off x="913597" y="3618158"/>
              <a:ext cx="514350" cy="106363"/>
            </a:xfrm>
            <a:prstGeom prst="roundRect">
              <a:avLst>
                <a:gd name="adj" fmla="val 50000"/>
              </a:avLst>
            </a:prstGeom>
            <a:gradFill>
              <a:gsLst>
                <a:gs pos="0">
                  <a:srgbClr val="7D7D7D"/>
                </a:gs>
                <a:gs pos="50000">
                  <a:srgbClr val="A9A9A9"/>
                </a:gs>
                <a:gs pos="100000">
                  <a:srgbClr val="7D7D7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95">
                <a:latin typeface="微软雅黑" panose="020B0503020204020204" charset="-122"/>
                <a:ea typeface="微软雅黑" panose="020B0503020204020204" charset="-122"/>
                <a:sym typeface="Arial" panose="020B0604020202020204" pitchFamily="34" charset="0"/>
              </a:endParaRPr>
            </a:p>
          </p:txBody>
        </p:sp>
      </p:grpSp>
      <p:sp>
        <p:nvSpPr>
          <p:cNvPr id="28" name="任意多边形 27"/>
          <p:cNvSpPr/>
          <p:nvPr/>
        </p:nvSpPr>
        <p:spPr>
          <a:xfrm>
            <a:off x="4002405" y="1901825"/>
            <a:ext cx="1131570" cy="894715"/>
          </a:xfrm>
          <a:custGeom>
            <a:avLst/>
            <a:gdLst>
              <a:gd name="connsiteX0" fmla="*/ 766119 w 766119"/>
              <a:gd name="connsiteY0" fmla="*/ 0 h 605482"/>
              <a:gd name="connsiteX1" fmla="*/ 74140 w 766119"/>
              <a:gd name="connsiteY1" fmla="*/ 605482 h 605482"/>
              <a:gd name="connsiteX2" fmla="*/ 0 w 766119"/>
              <a:gd name="connsiteY2" fmla="*/ 197709 h 605482"/>
              <a:gd name="connsiteX3" fmla="*/ 0 w 766119"/>
              <a:gd name="connsiteY3" fmla="*/ 197709 h 605482"/>
            </a:gdLst>
            <a:ahLst/>
            <a:cxnLst>
              <a:cxn ang="0">
                <a:pos x="connsiteX0" y="connsiteY0"/>
              </a:cxn>
              <a:cxn ang="0">
                <a:pos x="connsiteX1" y="connsiteY1"/>
              </a:cxn>
              <a:cxn ang="0">
                <a:pos x="connsiteX2" y="connsiteY2"/>
              </a:cxn>
              <a:cxn ang="0">
                <a:pos x="connsiteX3" y="connsiteY3"/>
              </a:cxn>
            </a:cxnLst>
            <a:rect l="l" t="t" r="r" b="b"/>
            <a:pathLst>
              <a:path w="766119" h="605482">
                <a:moveTo>
                  <a:pt x="766119" y="0"/>
                </a:moveTo>
                <a:lnTo>
                  <a:pt x="74140" y="605482"/>
                </a:lnTo>
                <a:lnTo>
                  <a:pt x="0" y="197709"/>
                </a:lnTo>
                <a:lnTo>
                  <a:pt x="0" y="197709"/>
                </a:lnTo>
              </a:path>
            </a:pathLst>
          </a:custGeom>
          <a:ln w="19050">
            <a:solidFill>
              <a:srgbClr val="E270AB"/>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895">
              <a:solidFill>
                <a:srgbClr val="074AA1"/>
              </a:solidFill>
              <a:latin typeface="微软雅黑" panose="020B0503020204020204" charset="-122"/>
              <a:ea typeface="微软雅黑" panose="020B0503020204020204" charset="-122"/>
              <a:sym typeface="Arial" panose="020B0604020202020204" pitchFamily="34" charset="0"/>
            </a:endParaRPr>
          </a:p>
        </p:txBody>
      </p:sp>
      <p:sp>
        <p:nvSpPr>
          <p:cNvPr id="29" name="TextBox 13"/>
          <p:cNvSpPr txBox="1">
            <a:spLocks noChangeArrowheads="1"/>
          </p:cNvSpPr>
          <p:nvPr/>
        </p:nvSpPr>
        <p:spPr bwMode="auto">
          <a:xfrm rot="19070786">
            <a:off x="4119245" y="1758950"/>
            <a:ext cx="1275080" cy="350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eaLnBrk="1" hangingPunct="1"/>
            <a:r>
              <a:rPr lang="zh-CN" altLang="en-US" sz="1685"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rPr>
              <a:t>输入标题</a:t>
            </a:r>
            <a:endParaRPr lang="zh-CN" altLang="en-US" sz="1685"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30" name="任意多边形 29"/>
          <p:cNvSpPr/>
          <p:nvPr/>
        </p:nvSpPr>
        <p:spPr>
          <a:xfrm>
            <a:off x="4707890" y="2544445"/>
            <a:ext cx="1006475" cy="1096645"/>
          </a:xfrm>
          <a:custGeom>
            <a:avLst/>
            <a:gdLst>
              <a:gd name="connsiteX0" fmla="*/ 679621 w 679621"/>
              <a:gd name="connsiteY0" fmla="*/ 0 h 741405"/>
              <a:gd name="connsiteX1" fmla="*/ 0 w 679621"/>
              <a:gd name="connsiteY1" fmla="*/ 617838 h 741405"/>
              <a:gd name="connsiteX2" fmla="*/ 370702 w 679621"/>
              <a:gd name="connsiteY2" fmla="*/ 741405 h 741405"/>
            </a:gdLst>
            <a:ahLst/>
            <a:cxnLst>
              <a:cxn ang="0">
                <a:pos x="connsiteX0" y="connsiteY0"/>
              </a:cxn>
              <a:cxn ang="0">
                <a:pos x="connsiteX1" y="connsiteY1"/>
              </a:cxn>
              <a:cxn ang="0">
                <a:pos x="connsiteX2" y="connsiteY2"/>
              </a:cxn>
            </a:cxnLst>
            <a:rect l="l" t="t" r="r" b="b"/>
            <a:pathLst>
              <a:path w="679621" h="741405">
                <a:moveTo>
                  <a:pt x="679621" y="0"/>
                </a:moveTo>
                <a:lnTo>
                  <a:pt x="0" y="617838"/>
                </a:lnTo>
                <a:lnTo>
                  <a:pt x="370702" y="741405"/>
                </a:lnTo>
              </a:path>
            </a:pathLst>
          </a:custGeom>
          <a:ln w="19050">
            <a:solidFill>
              <a:srgbClr val="E270AB"/>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895">
              <a:solidFill>
                <a:srgbClr val="074AA1"/>
              </a:solidFill>
              <a:latin typeface="微软雅黑" panose="020B0503020204020204" charset="-122"/>
              <a:ea typeface="微软雅黑" panose="020B0503020204020204" charset="-122"/>
              <a:sym typeface="Arial" panose="020B0604020202020204" pitchFamily="34" charset="0"/>
            </a:endParaRPr>
          </a:p>
        </p:txBody>
      </p:sp>
      <p:sp>
        <p:nvSpPr>
          <p:cNvPr id="48" name="TextBox 25"/>
          <p:cNvSpPr txBox="1">
            <a:spLocks noChangeArrowheads="1"/>
          </p:cNvSpPr>
          <p:nvPr/>
        </p:nvSpPr>
        <p:spPr bwMode="auto">
          <a:xfrm rot="19070786">
            <a:off x="4919980" y="2767330"/>
            <a:ext cx="1439545" cy="484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eaLnBrk="1" hangingPunct="1"/>
            <a:r>
              <a:rPr lang="zh-CN" altLang="en-US" sz="1685"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rPr>
              <a:t>输入标题</a:t>
            </a:r>
            <a:endParaRPr lang="zh-CN" altLang="en-US" sz="1685"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grpSp>
        <p:nvGrpSpPr>
          <p:cNvPr id="49" name="组合 16"/>
          <p:cNvGrpSpPr/>
          <p:nvPr/>
        </p:nvGrpSpPr>
        <p:grpSpPr>
          <a:xfrm rot="0">
            <a:off x="6336030" y="1901825"/>
            <a:ext cx="4593590" cy="487045"/>
            <a:chOff x="4868191" y="1275606"/>
            <a:chExt cx="3505619" cy="371612"/>
          </a:xfrm>
          <a:solidFill>
            <a:srgbClr val="E74C2E"/>
          </a:solidFill>
        </p:grpSpPr>
        <p:sp>
          <p:nvSpPr>
            <p:cNvPr id="50" name="Freeform 60"/>
            <p:cNvSpPr/>
            <p:nvPr/>
          </p:nvSpPr>
          <p:spPr bwMode="auto">
            <a:xfrm>
              <a:off x="4868191" y="1275606"/>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FF83A8"/>
            </a:solidFill>
            <a:ln>
              <a:noFill/>
            </a:ln>
          </p:spPr>
          <p:txBody>
            <a:bodyPr vert="horz" wrap="square" lIns="96406" tIns="48203" rIns="96406" bIns="48203" numCol="1" anchor="t" anchorCtr="0" compatLnSpc="1"/>
            <a:lstStyle/>
            <a:p>
              <a:endParaRPr lang="zh-CN" altLang="en-US" sz="2530">
                <a:latin typeface="微软雅黑" panose="020B0503020204020204" charset="-122"/>
                <a:ea typeface="微软雅黑" panose="020B0503020204020204" charset="-122"/>
                <a:sym typeface="Arial" panose="020B0604020202020204" pitchFamily="34" charset="0"/>
              </a:endParaRPr>
            </a:p>
          </p:txBody>
        </p:sp>
        <p:sp>
          <p:nvSpPr>
            <p:cNvPr id="51" name="圆角矩形 50"/>
            <p:cNvSpPr/>
            <p:nvPr/>
          </p:nvSpPr>
          <p:spPr>
            <a:xfrm>
              <a:off x="5284431" y="1374905"/>
              <a:ext cx="3089379" cy="272313"/>
            </a:xfrm>
            <a:prstGeom prst="roundRect">
              <a:avLst>
                <a:gd name="adj" fmla="val 9938"/>
              </a:avLst>
            </a:prstGeom>
            <a:solidFill>
              <a:srgbClr val="FF83A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685" dirty="0">
                  <a:latin typeface="微软雅黑" panose="020B0503020204020204" charset="-122"/>
                  <a:ea typeface="微软雅黑" panose="020B0503020204020204" charset="-122"/>
                  <a:cs typeface="Arial Unicode MS" panose="020B0604020202020204" pitchFamily="34" charset="-122"/>
                  <a:sym typeface="Arial" panose="020B0604020202020204" pitchFamily="34" charset="0"/>
                </a:rPr>
                <a:t>单击此处输入文本内容</a:t>
              </a:r>
              <a:endParaRPr lang="zh-CN" altLang="en-US" sz="1685" dirty="0">
                <a:latin typeface="微软雅黑" panose="020B0503020204020204" charset="-122"/>
                <a:ea typeface="微软雅黑" panose="020B0503020204020204" charset="-122"/>
                <a:cs typeface="Arial Unicode MS" panose="020B0604020202020204" pitchFamily="34" charset="-122"/>
                <a:sym typeface="Arial" panose="020B0604020202020204" pitchFamily="34" charset="0"/>
              </a:endParaRPr>
            </a:p>
          </p:txBody>
        </p:sp>
        <p:sp>
          <p:nvSpPr>
            <p:cNvPr id="52" name="等腰三角形 51"/>
            <p:cNvSpPr/>
            <p:nvPr/>
          </p:nvSpPr>
          <p:spPr>
            <a:xfrm rot="16200000">
              <a:off x="5237907" y="1417012"/>
              <a:ext cx="46525" cy="9404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2530">
                <a:latin typeface="微软雅黑" panose="020B0503020204020204" charset="-122"/>
                <a:ea typeface="微软雅黑" panose="020B0503020204020204" charset="-122"/>
                <a:cs typeface="Arial Unicode MS" panose="020B0604020202020204" pitchFamily="34" charset="-122"/>
                <a:sym typeface="Arial" panose="020B0604020202020204" pitchFamily="34" charset="0"/>
              </a:endParaRPr>
            </a:p>
          </p:txBody>
        </p:sp>
      </p:grpSp>
      <p:sp>
        <p:nvSpPr>
          <p:cNvPr id="53" name="矩形 52"/>
          <p:cNvSpPr/>
          <p:nvPr/>
        </p:nvSpPr>
        <p:spPr>
          <a:xfrm>
            <a:off x="6870065" y="2522220"/>
            <a:ext cx="3957955" cy="2268855"/>
          </a:xfrm>
          <a:prstGeom prst="rect">
            <a:avLst/>
          </a:prstGeom>
        </p:spPr>
        <p:txBody>
          <a:bodyPr wrap="square" lIns="91740" tIns="45869" rIns="91740" bIns="45869">
            <a:spAutoFit/>
          </a:bodyPr>
          <a:lstStyle/>
          <a:p>
            <a:pPr algn="just">
              <a:spcBef>
                <a:spcPts val="845"/>
              </a:spcBef>
              <a:spcAft>
                <a:spcPts val="845"/>
              </a:spcAft>
              <a:buClr>
                <a:srgbClr val="074AA1"/>
              </a:buClr>
              <a:defRPr/>
            </a:pPr>
            <a:r>
              <a:rPr lang="en-US" altLang="zh-CN" sz="126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Click here to add the text, the text is the extraction of your thought, please try to explain the point of view as succinctly as possible.</a:t>
            </a:r>
            <a:endParaRPr lang="zh-CN" altLang="en-US" sz="1260" dirty="0">
              <a:solidFill>
                <a:schemeClr val="tx1">
                  <a:lumMod val="75000"/>
                  <a:lumOff val="25000"/>
                </a:schemeClr>
              </a:solidFill>
              <a:latin typeface="微软雅黑" panose="020B0503020204020204" charset="-122"/>
              <a:ea typeface="微软雅黑" panose="020B0503020204020204" charset="-122"/>
              <a:cs typeface="方正兰亭细黑_GBK_M" pitchFamily="2" charset="2"/>
              <a:sym typeface="Arial" panose="020B0604020202020204" pitchFamily="34" charset="0"/>
            </a:endParaRPr>
          </a:p>
          <a:p>
            <a:pPr algn="just">
              <a:spcBef>
                <a:spcPts val="845"/>
              </a:spcBef>
              <a:spcAft>
                <a:spcPts val="845"/>
              </a:spcAft>
              <a:buClr>
                <a:srgbClr val="074AA1"/>
              </a:buClr>
              <a:defRPr/>
            </a:pPr>
            <a:r>
              <a:rPr lang="en-US" altLang="zh-CN" sz="126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260" dirty="0">
              <a:solidFill>
                <a:schemeClr val="tx1">
                  <a:lumMod val="75000"/>
                  <a:lumOff val="25000"/>
                </a:schemeClr>
              </a:solidFill>
              <a:latin typeface="微软雅黑" panose="020B0503020204020204" charset="-122"/>
              <a:ea typeface="微软雅黑" panose="020B0503020204020204" charset="-122"/>
              <a:cs typeface="方正兰亭细黑_GBK_M" pitchFamily="2" charset="2"/>
              <a:sym typeface="Arial" panose="020B0604020202020204" pitchFamily="34" charset="0"/>
            </a:endParaRPr>
          </a:p>
          <a:p>
            <a:pPr algn="just">
              <a:spcBef>
                <a:spcPts val="845"/>
              </a:spcBef>
              <a:spcAft>
                <a:spcPts val="845"/>
              </a:spcAft>
              <a:buClr>
                <a:srgbClr val="074AA1"/>
              </a:buClr>
              <a:defRPr/>
            </a:pPr>
            <a:endParaRPr lang="en-US" altLang="zh-CN" sz="1265" dirty="0">
              <a:solidFill>
                <a:schemeClr val="tx1">
                  <a:lumMod val="50000"/>
                  <a:lumOff val="50000"/>
                </a:schemeClr>
              </a:solidFill>
              <a:latin typeface="微软雅黑" panose="020B0503020204020204" charset="-122"/>
              <a:ea typeface="微软雅黑" panose="020B0503020204020204" charset="-122"/>
              <a:sym typeface="Arial" panose="020B0604020202020204" pitchFamily="34" charset="0"/>
            </a:endParaRPr>
          </a:p>
        </p:txBody>
      </p:sp>
      <p:grpSp>
        <p:nvGrpSpPr>
          <p:cNvPr id="54" name="组合 21"/>
          <p:cNvGrpSpPr>
            <a:grpSpLocks noChangeAspect="1"/>
          </p:cNvGrpSpPr>
          <p:nvPr/>
        </p:nvGrpSpPr>
        <p:grpSpPr>
          <a:xfrm rot="0">
            <a:off x="6815455" y="5156200"/>
            <a:ext cx="1132205" cy="1132205"/>
            <a:chOff x="-5821363" y="2478088"/>
            <a:chExt cx="1368425" cy="1368425"/>
          </a:xfrm>
        </p:grpSpPr>
        <p:sp>
          <p:nvSpPr>
            <p:cNvPr id="55" name="Freeform 29"/>
            <p:cNvSpPr/>
            <p:nvPr/>
          </p:nvSpPr>
          <p:spPr bwMode="auto">
            <a:xfrm flipH="1">
              <a:off x="-5821363" y="2478088"/>
              <a:ext cx="1368425" cy="1368425"/>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FF83A8"/>
            </a:solidFill>
            <a:ln>
              <a:noFill/>
            </a:ln>
            <a:extLst>
              <a:ext uri="{91240B29-F687-4F45-9708-019B960494DF}">
                <a14:hiddenLine xmlns:a14="http://schemas.microsoft.com/office/drawing/2010/main" w="9525">
                  <a:solidFill>
                    <a:srgbClr val="000000"/>
                  </a:solidFill>
                  <a:round/>
                </a14:hiddenLine>
              </a:ext>
            </a:extLst>
          </p:spPr>
          <p:txBody>
            <a:bodyPr vert="horz" wrap="square" lIns="128540" tIns="64270" rIns="128540" bIns="6427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85240">
                <a:defRPr/>
              </a:pPr>
              <a:endParaRPr lang="zh-CN" altLang="en-US" sz="2530">
                <a:solidFill>
                  <a:sysClr val="windowText" lastClr="000000"/>
                </a:solidFill>
                <a:latin typeface="微软雅黑" panose="020B0503020204020204" charset="-122"/>
                <a:ea typeface="微软雅黑" panose="020B0503020204020204" charset="-122"/>
                <a:sym typeface="Arial" panose="020B0604020202020204" pitchFamily="34" charset="0"/>
              </a:endParaRPr>
            </a:p>
          </p:txBody>
        </p:sp>
        <p:sp>
          <p:nvSpPr>
            <p:cNvPr id="57" name="Freeform 31"/>
            <p:cNvSpPr/>
            <p:nvPr/>
          </p:nvSpPr>
          <p:spPr bwMode="auto">
            <a:xfrm flipH="1">
              <a:off x="-5222876" y="3089275"/>
              <a:ext cx="103188" cy="371475"/>
            </a:xfrm>
            <a:custGeom>
              <a:avLst/>
              <a:gdLst>
                <a:gd name="T0" fmla="*/ 15 w 40"/>
                <a:gd name="T1" fmla="*/ 0 h 143"/>
                <a:gd name="T2" fmla="*/ 10 w 40"/>
                <a:gd name="T3" fmla="*/ 12 h 143"/>
                <a:gd name="T4" fmla="*/ 0 w 40"/>
                <a:gd name="T5" fmla="*/ 143 h 143"/>
                <a:gd name="T6" fmla="*/ 39 w 40"/>
                <a:gd name="T7" fmla="*/ 143 h 143"/>
                <a:gd name="T8" fmla="*/ 34 w 40"/>
                <a:gd name="T9" fmla="*/ 13 h 143"/>
                <a:gd name="T10" fmla="*/ 15 w 40"/>
                <a:gd name="T11" fmla="*/ 0 h 143"/>
              </a:gdLst>
              <a:ahLst/>
              <a:cxnLst>
                <a:cxn ang="0">
                  <a:pos x="T0" y="T1"/>
                </a:cxn>
                <a:cxn ang="0">
                  <a:pos x="T2" y="T3"/>
                </a:cxn>
                <a:cxn ang="0">
                  <a:pos x="T4" y="T5"/>
                </a:cxn>
                <a:cxn ang="0">
                  <a:pos x="T6" y="T7"/>
                </a:cxn>
                <a:cxn ang="0">
                  <a:pos x="T8" y="T9"/>
                </a:cxn>
                <a:cxn ang="0">
                  <a:pos x="T10" y="T11"/>
                </a:cxn>
              </a:cxnLst>
              <a:rect l="0" t="0" r="r" b="b"/>
              <a:pathLst>
                <a:path w="40" h="143">
                  <a:moveTo>
                    <a:pt x="15" y="0"/>
                  </a:moveTo>
                  <a:cubicBezTo>
                    <a:pt x="10" y="12"/>
                    <a:pt x="10" y="12"/>
                    <a:pt x="10" y="12"/>
                  </a:cubicBezTo>
                  <a:cubicBezTo>
                    <a:pt x="14" y="41"/>
                    <a:pt x="14" y="85"/>
                    <a:pt x="0" y="143"/>
                  </a:cubicBezTo>
                  <a:cubicBezTo>
                    <a:pt x="39" y="143"/>
                    <a:pt x="39" y="143"/>
                    <a:pt x="39" y="143"/>
                  </a:cubicBezTo>
                  <a:cubicBezTo>
                    <a:pt x="39" y="143"/>
                    <a:pt x="40" y="57"/>
                    <a:pt x="34" y="13"/>
                  </a:cubicBez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8540" tIns="64270" rIns="128540" bIns="6427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85240">
                <a:defRPr/>
              </a:pPr>
              <a:endParaRPr lang="zh-CN" altLang="en-US" sz="2530">
                <a:solidFill>
                  <a:sysClr val="windowText" lastClr="000000"/>
                </a:solidFill>
                <a:latin typeface="微软雅黑" panose="020B0503020204020204" charset="-122"/>
                <a:ea typeface="微软雅黑" panose="020B0503020204020204" charset="-122"/>
                <a:sym typeface="Arial" panose="020B0604020202020204" pitchFamily="34" charset="0"/>
              </a:endParaRPr>
            </a:p>
          </p:txBody>
        </p:sp>
        <p:sp>
          <p:nvSpPr>
            <p:cNvPr id="58" name="Freeform 32"/>
            <p:cNvSpPr/>
            <p:nvPr/>
          </p:nvSpPr>
          <p:spPr bwMode="auto">
            <a:xfrm flipH="1">
              <a:off x="-5386388" y="2800350"/>
              <a:ext cx="536575" cy="411163"/>
            </a:xfrm>
            <a:custGeom>
              <a:avLst/>
              <a:gdLst>
                <a:gd name="T0" fmla="*/ 126 w 207"/>
                <a:gd name="T1" fmla="*/ 67 h 159"/>
                <a:gd name="T2" fmla="*/ 207 w 207"/>
                <a:gd name="T3" fmla="*/ 55 h 159"/>
                <a:gd name="T4" fmla="*/ 168 w 207"/>
                <a:gd name="T5" fmla="*/ 41 h 159"/>
                <a:gd name="T6" fmla="*/ 117 w 207"/>
                <a:gd name="T7" fmla="*/ 56 h 159"/>
                <a:gd name="T8" fmla="*/ 159 w 207"/>
                <a:gd name="T9" fmla="*/ 0 h 159"/>
                <a:gd name="T10" fmla="*/ 99 w 207"/>
                <a:gd name="T11" fmla="*/ 55 h 159"/>
                <a:gd name="T12" fmla="*/ 25 w 207"/>
                <a:gd name="T13" fmla="*/ 24 h 159"/>
                <a:gd name="T14" fmla="*/ 0 w 207"/>
                <a:gd name="T15" fmla="*/ 29 h 159"/>
                <a:gd name="T16" fmla="*/ 78 w 207"/>
                <a:gd name="T17" fmla="*/ 62 h 159"/>
                <a:gd name="T18" fmla="*/ 9 w 207"/>
                <a:gd name="T19" fmla="*/ 135 h 159"/>
                <a:gd name="T20" fmla="*/ 84 w 207"/>
                <a:gd name="T21" fmla="*/ 79 h 159"/>
                <a:gd name="T22" fmla="*/ 77 w 207"/>
                <a:gd name="T23" fmla="*/ 159 h 159"/>
                <a:gd name="T24" fmla="*/ 112 w 207"/>
                <a:gd name="T25" fmla="*/ 83 h 159"/>
                <a:gd name="T26" fmla="*/ 191 w 207"/>
                <a:gd name="T27" fmla="*/ 135 h 159"/>
                <a:gd name="T28" fmla="*/ 126 w 207"/>
                <a:gd name="T29" fmla="*/ 6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7" h="159">
                  <a:moveTo>
                    <a:pt x="126" y="67"/>
                  </a:moveTo>
                  <a:cubicBezTo>
                    <a:pt x="207" y="55"/>
                    <a:pt x="207" y="55"/>
                    <a:pt x="207" y="55"/>
                  </a:cubicBezTo>
                  <a:cubicBezTo>
                    <a:pt x="194" y="47"/>
                    <a:pt x="180" y="41"/>
                    <a:pt x="168" y="41"/>
                  </a:cubicBezTo>
                  <a:cubicBezTo>
                    <a:pt x="140" y="41"/>
                    <a:pt x="117" y="56"/>
                    <a:pt x="117" y="56"/>
                  </a:cubicBezTo>
                  <a:cubicBezTo>
                    <a:pt x="159" y="0"/>
                    <a:pt x="159" y="0"/>
                    <a:pt x="159" y="0"/>
                  </a:cubicBezTo>
                  <a:cubicBezTo>
                    <a:pt x="106" y="1"/>
                    <a:pt x="99" y="55"/>
                    <a:pt x="99" y="55"/>
                  </a:cubicBezTo>
                  <a:cubicBezTo>
                    <a:pt x="69" y="27"/>
                    <a:pt x="43" y="24"/>
                    <a:pt x="25" y="24"/>
                  </a:cubicBezTo>
                  <a:cubicBezTo>
                    <a:pt x="10" y="24"/>
                    <a:pt x="0" y="29"/>
                    <a:pt x="0" y="29"/>
                  </a:cubicBezTo>
                  <a:cubicBezTo>
                    <a:pt x="78" y="62"/>
                    <a:pt x="78" y="62"/>
                    <a:pt x="78" y="62"/>
                  </a:cubicBezTo>
                  <a:cubicBezTo>
                    <a:pt x="9" y="76"/>
                    <a:pt x="9" y="135"/>
                    <a:pt x="9" y="135"/>
                  </a:cubicBezTo>
                  <a:cubicBezTo>
                    <a:pt x="84" y="79"/>
                    <a:pt x="84" y="79"/>
                    <a:pt x="84" y="79"/>
                  </a:cubicBezTo>
                  <a:cubicBezTo>
                    <a:pt x="71" y="114"/>
                    <a:pt x="77" y="159"/>
                    <a:pt x="77" y="159"/>
                  </a:cubicBezTo>
                  <a:cubicBezTo>
                    <a:pt x="112" y="83"/>
                    <a:pt x="112" y="83"/>
                    <a:pt x="112" y="83"/>
                  </a:cubicBezTo>
                  <a:cubicBezTo>
                    <a:pt x="191" y="135"/>
                    <a:pt x="191" y="135"/>
                    <a:pt x="191" y="135"/>
                  </a:cubicBezTo>
                  <a:cubicBezTo>
                    <a:pt x="188" y="88"/>
                    <a:pt x="126" y="67"/>
                    <a:pt x="126"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8540" tIns="64270" rIns="128540" bIns="6427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85240">
                <a:defRPr/>
              </a:pPr>
              <a:endParaRPr lang="zh-CN" altLang="en-US" sz="2530">
                <a:solidFill>
                  <a:sysClr val="windowText" lastClr="000000"/>
                </a:solidFill>
                <a:latin typeface="微软雅黑" panose="020B0503020204020204" charset="-122"/>
                <a:ea typeface="微软雅黑" panose="020B0503020204020204" charset="-122"/>
                <a:sym typeface="Arial" panose="020B0604020202020204" pitchFamily="34" charset="0"/>
              </a:endParaRPr>
            </a:p>
          </p:txBody>
        </p:sp>
      </p:grpSp>
      <p:grpSp>
        <p:nvGrpSpPr>
          <p:cNvPr id="59" name="组合 26"/>
          <p:cNvGrpSpPr>
            <a:grpSpLocks noChangeAspect="1"/>
          </p:cNvGrpSpPr>
          <p:nvPr/>
        </p:nvGrpSpPr>
        <p:grpSpPr>
          <a:xfrm rot="0" flipH="1">
            <a:off x="8444230" y="5156200"/>
            <a:ext cx="1130935" cy="1132205"/>
            <a:chOff x="-3592512" y="-1284288"/>
            <a:chExt cx="1979613" cy="1981201"/>
          </a:xfrm>
        </p:grpSpPr>
        <p:sp>
          <p:nvSpPr>
            <p:cNvPr id="60" name="Freeform 113"/>
            <p:cNvSpPr/>
            <p:nvPr/>
          </p:nvSpPr>
          <p:spPr bwMode="auto">
            <a:xfrm>
              <a:off x="-3592512" y="-1284288"/>
              <a:ext cx="1979613" cy="1981201"/>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FF83A8"/>
            </a:solidFill>
            <a:ln>
              <a:noFill/>
            </a:ln>
            <a:extLst>
              <a:ext uri="{91240B29-F687-4F45-9708-019B960494DF}">
                <a14:hiddenLine xmlns:a14="http://schemas.microsoft.com/office/drawing/2010/main" w="9525">
                  <a:solidFill>
                    <a:srgbClr val="000000"/>
                  </a:solidFill>
                  <a:round/>
                </a14:hiddenLine>
              </a:ext>
            </a:extLst>
          </p:spPr>
          <p:txBody>
            <a:bodyPr vert="horz" wrap="square" lIns="128540" tIns="64270" rIns="128540" bIns="6427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85240">
                <a:defRPr/>
              </a:pPr>
              <a:endParaRPr lang="zh-CN" altLang="en-US" sz="2530">
                <a:solidFill>
                  <a:sysClr val="windowText" lastClr="000000"/>
                </a:solidFill>
                <a:latin typeface="微软雅黑" panose="020B0503020204020204" charset="-122"/>
                <a:ea typeface="微软雅黑" panose="020B0503020204020204" charset="-122"/>
                <a:sym typeface="Arial" panose="020B0604020202020204" pitchFamily="34" charset="0"/>
              </a:endParaRPr>
            </a:p>
          </p:txBody>
        </p:sp>
        <p:sp>
          <p:nvSpPr>
            <p:cNvPr id="62" name="Freeform 115"/>
            <p:cNvSpPr>
              <a:spLocks noEditPoints="1"/>
            </p:cNvSpPr>
            <p:nvPr/>
          </p:nvSpPr>
          <p:spPr bwMode="auto">
            <a:xfrm>
              <a:off x="-3143250" y="-863600"/>
              <a:ext cx="1081088" cy="1081088"/>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32 w 288"/>
                <a:gd name="T11" fmla="*/ 144 h 288"/>
                <a:gd name="T12" fmla="*/ 144 w 288"/>
                <a:gd name="T13" fmla="*/ 32 h 288"/>
                <a:gd name="T14" fmla="*/ 207 w 288"/>
                <a:gd name="T15" fmla="*/ 51 h 288"/>
                <a:gd name="T16" fmla="*/ 158 w 288"/>
                <a:gd name="T17" fmla="*/ 116 h 288"/>
                <a:gd name="T18" fmla="*/ 144 w 288"/>
                <a:gd name="T19" fmla="*/ 112 h 288"/>
                <a:gd name="T20" fmla="*/ 112 w 288"/>
                <a:gd name="T21" fmla="*/ 144 h 288"/>
                <a:gd name="T22" fmla="*/ 116 w 288"/>
                <a:gd name="T23" fmla="*/ 158 h 288"/>
                <a:gd name="T24" fmla="*/ 51 w 288"/>
                <a:gd name="T25" fmla="*/ 207 h 288"/>
                <a:gd name="T26" fmla="*/ 32 w 288"/>
                <a:gd name="T27" fmla="*/ 144 h 288"/>
                <a:gd name="T28" fmla="*/ 160 w 288"/>
                <a:gd name="T29" fmla="*/ 144 h 288"/>
                <a:gd name="T30" fmla="*/ 144 w 288"/>
                <a:gd name="T31" fmla="*/ 160 h 288"/>
                <a:gd name="T32" fmla="*/ 128 w 288"/>
                <a:gd name="T33" fmla="*/ 144 h 288"/>
                <a:gd name="T34" fmla="*/ 144 w 288"/>
                <a:gd name="T35" fmla="*/ 128 h 288"/>
                <a:gd name="T36" fmla="*/ 160 w 288"/>
                <a:gd name="T37" fmla="*/ 144 h 288"/>
                <a:gd name="T38" fmla="*/ 144 w 288"/>
                <a:gd name="T39" fmla="*/ 256 h 288"/>
                <a:gd name="T40" fmla="*/ 81 w 288"/>
                <a:gd name="T41" fmla="*/ 237 h 288"/>
                <a:gd name="T42" fmla="*/ 130 w 288"/>
                <a:gd name="T43" fmla="*/ 172 h 288"/>
                <a:gd name="T44" fmla="*/ 144 w 288"/>
                <a:gd name="T45" fmla="*/ 176 h 288"/>
                <a:gd name="T46" fmla="*/ 176 w 288"/>
                <a:gd name="T47" fmla="*/ 144 h 288"/>
                <a:gd name="T48" fmla="*/ 172 w 288"/>
                <a:gd name="T49" fmla="*/ 130 h 288"/>
                <a:gd name="T50" fmla="*/ 237 w 288"/>
                <a:gd name="T51" fmla="*/ 81 h 288"/>
                <a:gd name="T52" fmla="*/ 256 w 288"/>
                <a:gd name="T53" fmla="*/ 144 h 288"/>
                <a:gd name="T54" fmla="*/ 144 w 288"/>
                <a:gd name="T55"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32" y="144"/>
                  </a:moveTo>
                  <a:cubicBezTo>
                    <a:pt x="32" y="82"/>
                    <a:pt x="82" y="32"/>
                    <a:pt x="144" y="32"/>
                  </a:cubicBezTo>
                  <a:cubicBezTo>
                    <a:pt x="167" y="32"/>
                    <a:pt x="189" y="39"/>
                    <a:pt x="207" y="51"/>
                  </a:cubicBezTo>
                  <a:cubicBezTo>
                    <a:pt x="158" y="116"/>
                    <a:pt x="158" y="116"/>
                    <a:pt x="158" y="116"/>
                  </a:cubicBezTo>
                  <a:cubicBezTo>
                    <a:pt x="154" y="113"/>
                    <a:pt x="149" y="112"/>
                    <a:pt x="144" y="112"/>
                  </a:cubicBezTo>
                  <a:cubicBezTo>
                    <a:pt x="126" y="112"/>
                    <a:pt x="112" y="126"/>
                    <a:pt x="112" y="144"/>
                  </a:cubicBezTo>
                  <a:cubicBezTo>
                    <a:pt x="112" y="149"/>
                    <a:pt x="113" y="154"/>
                    <a:pt x="116" y="158"/>
                  </a:cubicBezTo>
                  <a:cubicBezTo>
                    <a:pt x="51" y="207"/>
                    <a:pt x="51" y="207"/>
                    <a:pt x="51" y="207"/>
                  </a:cubicBezTo>
                  <a:cubicBezTo>
                    <a:pt x="39" y="189"/>
                    <a:pt x="32" y="167"/>
                    <a:pt x="32" y="144"/>
                  </a:cubicBezTo>
                  <a:close/>
                  <a:moveTo>
                    <a:pt x="160" y="144"/>
                  </a:moveTo>
                  <a:cubicBezTo>
                    <a:pt x="160" y="153"/>
                    <a:pt x="153" y="160"/>
                    <a:pt x="144" y="160"/>
                  </a:cubicBezTo>
                  <a:cubicBezTo>
                    <a:pt x="135" y="160"/>
                    <a:pt x="128" y="153"/>
                    <a:pt x="128" y="144"/>
                  </a:cubicBezTo>
                  <a:cubicBezTo>
                    <a:pt x="128" y="135"/>
                    <a:pt x="135" y="128"/>
                    <a:pt x="144" y="128"/>
                  </a:cubicBezTo>
                  <a:cubicBezTo>
                    <a:pt x="153" y="128"/>
                    <a:pt x="160" y="135"/>
                    <a:pt x="160" y="144"/>
                  </a:cubicBezTo>
                  <a:close/>
                  <a:moveTo>
                    <a:pt x="144" y="256"/>
                  </a:moveTo>
                  <a:cubicBezTo>
                    <a:pt x="121" y="256"/>
                    <a:pt x="99" y="249"/>
                    <a:pt x="81" y="237"/>
                  </a:cubicBezTo>
                  <a:cubicBezTo>
                    <a:pt x="130" y="172"/>
                    <a:pt x="130" y="172"/>
                    <a:pt x="130" y="172"/>
                  </a:cubicBezTo>
                  <a:cubicBezTo>
                    <a:pt x="134" y="175"/>
                    <a:pt x="139" y="176"/>
                    <a:pt x="144" y="176"/>
                  </a:cubicBezTo>
                  <a:cubicBezTo>
                    <a:pt x="162" y="176"/>
                    <a:pt x="176" y="162"/>
                    <a:pt x="176" y="144"/>
                  </a:cubicBezTo>
                  <a:cubicBezTo>
                    <a:pt x="176" y="139"/>
                    <a:pt x="175" y="134"/>
                    <a:pt x="172" y="130"/>
                  </a:cubicBezTo>
                  <a:cubicBezTo>
                    <a:pt x="237" y="81"/>
                    <a:pt x="237" y="81"/>
                    <a:pt x="237" y="81"/>
                  </a:cubicBezTo>
                  <a:cubicBezTo>
                    <a:pt x="249" y="99"/>
                    <a:pt x="256" y="121"/>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8540" tIns="64270" rIns="128540" bIns="6427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85240">
                <a:defRPr/>
              </a:pPr>
              <a:endParaRPr lang="zh-CN" altLang="en-US" sz="2530">
                <a:solidFill>
                  <a:sysClr val="windowText" lastClr="000000"/>
                </a:solidFill>
                <a:latin typeface="微软雅黑" panose="020B0503020204020204" charset="-122"/>
                <a:ea typeface="微软雅黑" panose="020B0503020204020204" charset="-122"/>
                <a:sym typeface="Arial" panose="020B0604020202020204" pitchFamily="34" charset="0"/>
              </a:endParaRPr>
            </a:p>
          </p:txBody>
        </p:sp>
      </p:grpSp>
      <p:grpSp>
        <p:nvGrpSpPr>
          <p:cNvPr id="63" name="组合 30"/>
          <p:cNvGrpSpPr>
            <a:grpSpLocks noChangeAspect="1"/>
          </p:cNvGrpSpPr>
          <p:nvPr/>
        </p:nvGrpSpPr>
        <p:grpSpPr>
          <a:xfrm rot="0" flipH="1">
            <a:off x="9952355" y="5156200"/>
            <a:ext cx="1130935" cy="1132205"/>
            <a:chOff x="-1162050" y="-1284288"/>
            <a:chExt cx="1979613" cy="1981201"/>
          </a:xfrm>
        </p:grpSpPr>
        <p:sp>
          <p:nvSpPr>
            <p:cNvPr id="64" name="Freeform 117"/>
            <p:cNvSpPr/>
            <p:nvPr/>
          </p:nvSpPr>
          <p:spPr bwMode="auto">
            <a:xfrm>
              <a:off x="-1162050" y="-1284288"/>
              <a:ext cx="1979613" cy="1981201"/>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FF83A8"/>
            </a:solidFill>
            <a:ln>
              <a:noFill/>
            </a:ln>
            <a:extLst>
              <a:ext uri="{91240B29-F687-4F45-9708-019B960494DF}">
                <a14:hiddenLine xmlns:a14="http://schemas.microsoft.com/office/drawing/2010/main" w="9525">
                  <a:solidFill>
                    <a:srgbClr val="000000"/>
                  </a:solidFill>
                  <a:round/>
                </a14:hiddenLine>
              </a:ext>
            </a:extLst>
          </p:spPr>
          <p:txBody>
            <a:bodyPr vert="horz" wrap="square" lIns="128540" tIns="64270" rIns="128540" bIns="6427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85240">
                <a:defRPr/>
              </a:pPr>
              <a:endParaRPr lang="zh-CN" altLang="en-US" sz="2530">
                <a:solidFill>
                  <a:sysClr val="windowText" lastClr="000000"/>
                </a:solidFill>
                <a:latin typeface="微软雅黑" panose="020B0503020204020204" charset="-122"/>
                <a:ea typeface="微软雅黑" panose="020B0503020204020204" charset="-122"/>
                <a:sym typeface="Arial" panose="020B0604020202020204" pitchFamily="34" charset="0"/>
              </a:endParaRPr>
            </a:p>
          </p:txBody>
        </p:sp>
        <p:sp>
          <p:nvSpPr>
            <p:cNvPr id="66" name="Freeform 119"/>
            <p:cNvSpPr/>
            <p:nvPr/>
          </p:nvSpPr>
          <p:spPr bwMode="auto">
            <a:xfrm>
              <a:off x="-701675" y="-814388"/>
              <a:ext cx="1009650" cy="925513"/>
            </a:xfrm>
            <a:custGeom>
              <a:avLst/>
              <a:gdLst>
                <a:gd name="T0" fmla="*/ 195 w 269"/>
                <a:gd name="T1" fmla="*/ 0 h 247"/>
                <a:gd name="T2" fmla="*/ 192 w 269"/>
                <a:gd name="T3" fmla="*/ 0 h 247"/>
                <a:gd name="T4" fmla="*/ 144 w 269"/>
                <a:gd name="T5" fmla="*/ 24 h 247"/>
                <a:gd name="T6" fmla="*/ 21 w 269"/>
                <a:gd name="T7" fmla="*/ 150 h 247"/>
                <a:gd name="T8" fmla="*/ 21 w 269"/>
                <a:gd name="T9" fmla="*/ 230 h 247"/>
                <a:gd name="T10" fmla="*/ 60 w 269"/>
                <a:gd name="T11" fmla="*/ 247 h 247"/>
                <a:gd name="T12" fmla="*/ 99 w 269"/>
                <a:gd name="T13" fmla="*/ 230 h 247"/>
                <a:gd name="T14" fmla="*/ 217 w 269"/>
                <a:gd name="T15" fmla="*/ 111 h 247"/>
                <a:gd name="T16" fmla="*/ 223 w 269"/>
                <a:gd name="T17" fmla="*/ 47 h 247"/>
                <a:gd name="T18" fmla="*/ 197 w 269"/>
                <a:gd name="T19" fmla="*/ 37 h 247"/>
                <a:gd name="T20" fmla="*/ 161 w 269"/>
                <a:gd name="T21" fmla="*/ 53 h 247"/>
                <a:gd name="T22" fmla="*/ 46 w 269"/>
                <a:gd name="T23" fmla="*/ 170 h 247"/>
                <a:gd name="T24" fmla="*/ 46 w 269"/>
                <a:gd name="T25" fmla="*/ 182 h 247"/>
                <a:gd name="T26" fmla="*/ 52 w 269"/>
                <a:gd name="T27" fmla="*/ 184 h 247"/>
                <a:gd name="T28" fmla="*/ 57 w 269"/>
                <a:gd name="T29" fmla="*/ 182 h 247"/>
                <a:gd name="T30" fmla="*/ 172 w 269"/>
                <a:gd name="T31" fmla="*/ 65 h 247"/>
                <a:gd name="T32" fmla="*/ 197 w 269"/>
                <a:gd name="T33" fmla="*/ 53 h 247"/>
                <a:gd name="T34" fmla="*/ 211 w 269"/>
                <a:gd name="T35" fmla="*/ 59 h 247"/>
                <a:gd name="T36" fmla="*/ 205 w 269"/>
                <a:gd name="T37" fmla="*/ 99 h 247"/>
                <a:gd name="T38" fmla="*/ 88 w 269"/>
                <a:gd name="T39" fmla="*/ 219 h 247"/>
                <a:gd name="T40" fmla="*/ 60 w 269"/>
                <a:gd name="T41" fmla="*/ 231 h 247"/>
                <a:gd name="T42" fmla="*/ 32 w 269"/>
                <a:gd name="T43" fmla="*/ 219 h 247"/>
                <a:gd name="T44" fmla="*/ 32 w 269"/>
                <a:gd name="T45" fmla="*/ 162 h 247"/>
                <a:gd name="T46" fmla="*/ 156 w 269"/>
                <a:gd name="T47" fmla="*/ 35 h 247"/>
                <a:gd name="T48" fmla="*/ 193 w 269"/>
                <a:gd name="T49" fmla="*/ 16 h 247"/>
                <a:gd name="T50" fmla="*/ 195 w 269"/>
                <a:gd name="T51" fmla="*/ 16 h 247"/>
                <a:gd name="T52" fmla="*/ 234 w 269"/>
                <a:gd name="T53" fmla="*/ 36 h 247"/>
                <a:gd name="T54" fmla="*/ 253 w 269"/>
                <a:gd name="T55" fmla="*/ 77 h 247"/>
                <a:gd name="T56" fmla="*/ 234 w 269"/>
                <a:gd name="T57" fmla="*/ 116 h 247"/>
                <a:gd name="T58" fmla="*/ 165 w 269"/>
                <a:gd name="T59" fmla="*/ 186 h 247"/>
                <a:gd name="T60" fmla="*/ 165 w 269"/>
                <a:gd name="T61" fmla="*/ 198 h 247"/>
                <a:gd name="T62" fmla="*/ 171 w 269"/>
                <a:gd name="T63" fmla="*/ 200 h 247"/>
                <a:gd name="T64" fmla="*/ 176 w 269"/>
                <a:gd name="T65" fmla="*/ 198 h 247"/>
                <a:gd name="T66" fmla="*/ 244 w 269"/>
                <a:gd name="T67" fmla="*/ 128 h 247"/>
                <a:gd name="T68" fmla="*/ 269 w 269"/>
                <a:gd name="T69" fmla="*/ 78 h 247"/>
                <a:gd name="T70" fmla="*/ 245 w 269"/>
                <a:gd name="T71" fmla="*/ 24 h 247"/>
                <a:gd name="T72" fmla="*/ 195 w 269"/>
                <a:gd name="T7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8540" tIns="64270" rIns="128540" bIns="6427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85240">
                <a:defRPr/>
              </a:pPr>
              <a:endParaRPr lang="zh-CN" altLang="en-US" sz="2530">
                <a:solidFill>
                  <a:sysClr val="windowText" lastClr="000000"/>
                </a:solidFill>
                <a:latin typeface="微软雅黑" panose="020B0503020204020204" charset="-122"/>
                <a:ea typeface="微软雅黑" panose="020B0503020204020204" charset="-122"/>
                <a:sym typeface="Arial" panose="020B0604020202020204" pitchFamily="34" charset="0"/>
              </a:endParaRPr>
            </a:p>
          </p:txBody>
        </p:sp>
      </p:grpSp>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PA-圆角矩形 50"/>
          <p:cNvSpPr/>
          <p:nvPr>
            <p:custDataLst>
              <p:tags r:id="rId1"/>
            </p:custDataLst>
          </p:nvPr>
        </p:nvSpPr>
        <p:spPr>
          <a:xfrm>
            <a:off x="772015" y="1705954"/>
            <a:ext cx="5191668" cy="1733670"/>
          </a:xfrm>
          <a:prstGeom prst="roundRect">
            <a:avLst>
              <a:gd name="adj" fmla="val 8330"/>
            </a:avLst>
          </a:prstGeom>
          <a:noFill/>
          <a:ln w="25400" cap="flat" cmpd="sng" algn="ctr">
            <a:solidFill>
              <a:srgbClr val="87FF84"/>
            </a:solidFill>
            <a:prstDash val="solid"/>
            <a:miter lim="800000"/>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cxnSp>
        <p:nvCxnSpPr>
          <p:cNvPr id="33" name="PA-直接连接符 67"/>
          <p:cNvCxnSpPr/>
          <p:nvPr>
            <p:custDataLst>
              <p:tags r:id="rId2"/>
            </p:custDataLst>
          </p:nvPr>
        </p:nvCxnSpPr>
        <p:spPr>
          <a:xfrm>
            <a:off x="2344793" y="1936920"/>
            <a:ext cx="0" cy="1271738"/>
          </a:xfrm>
          <a:prstGeom prst="line">
            <a:avLst/>
          </a:prstGeom>
          <a:noFill/>
          <a:ln w="6350" cap="flat" cmpd="sng" algn="ctr">
            <a:solidFill>
              <a:sysClr val="windowText" lastClr="000000">
                <a:lumMod val="75000"/>
                <a:lumOff val="25000"/>
              </a:sysClr>
            </a:solidFill>
            <a:prstDash val="dash"/>
            <a:miter lim="800000"/>
          </a:ln>
          <a:effectLst/>
        </p:spPr>
      </p:cxnSp>
      <p:sp>
        <p:nvSpPr>
          <p:cNvPr id="34" name="PA-圆角矩形 57"/>
          <p:cNvSpPr/>
          <p:nvPr>
            <p:custDataLst>
              <p:tags r:id="rId3"/>
            </p:custDataLst>
          </p:nvPr>
        </p:nvSpPr>
        <p:spPr>
          <a:xfrm>
            <a:off x="6248552" y="1705954"/>
            <a:ext cx="5191668" cy="1733670"/>
          </a:xfrm>
          <a:prstGeom prst="roundRect">
            <a:avLst>
              <a:gd name="adj" fmla="val 8330"/>
            </a:avLst>
          </a:prstGeom>
          <a:noFill/>
          <a:ln w="25400" cap="flat" cmpd="sng" algn="ctr">
            <a:solidFill>
              <a:srgbClr val="E270AB"/>
            </a:solidFill>
            <a:prstDash val="solid"/>
            <a:miter lim="800000"/>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cxnSp>
        <p:nvCxnSpPr>
          <p:cNvPr id="35" name="PA-直接连接符 63"/>
          <p:cNvCxnSpPr/>
          <p:nvPr>
            <p:custDataLst>
              <p:tags r:id="rId4"/>
            </p:custDataLst>
          </p:nvPr>
        </p:nvCxnSpPr>
        <p:spPr>
          <a:xfrm>
            <a:off x="7821330" y="1936920"/>
            <a:ext cx="0" cy="1271738"/>
          </a:xfrm>
          <a:prstGeom prst="line">
            <a:avLst/>
          </a:prstGeom>
          <a:noFill/>
          <a:ln w="6350" cap="flat" cmpd="sng" algn="ctr">
            <a:solidFill>
              <a:sysClr val="windowText" lastClr="000000">
                <a:lumMod val="75000"/>
                <a:lumOff val="25000"/>
              </a:sysClr>
            </a:solidFill>
            <a:prstDash val="dash"/>
            <a:miter lim="800000"/>
          </a:ln>
          <a:effectLst/>
        </p:spPr>
      </p:cxnSp>
      <p:sp>
        <p:nvSpPr>
          <p:cNvPr id="36" name="PA-圆角矩形 64"/>
          <p:cNvSpPr/>
          <p:nvPr>
            <p:custDataLst>
              <p:tags r:id="rId5"/>
            </p:custDataLst>
          </p:nvPr>
        </p:nvSpPr>
        <p:spPr>
          <a:xfrm>
            <a:off x="6248552" y="4138536"/>
            <a:ext cx="5191668" cy="1733670"/>
          </a:xfrm>
          <a:prstGeom prst="roundRect">
            <a:avLst>
              <a:gd name="adj" fmla="val 8330"/>
            </a:avLst>
          </a:prstGeom>
          <a:noFill/>
          <a:ln w="25400" cap="flat" cmpd="sng" algn="ctr">
            <a:solidFill>
              <a:srgbClr val="87FF84"/>
            </a:solidFill>
            <a:prstDash val="solid"/>
            <a:miter lim="800000"/>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cxnSp>
        <p:nvCxnSpPr>
          <p:cNvPr id="37" name="PA-直接连接符 58"/>
          <p:cNvCxnSpPr/>
          <p:nvPr>
            <p:custDataLst>
              <p:tags r:id="rId6"/>
            </p:custDataLst>
          </p:nvPr>
        </p:nvCxnSpPr>
        <p:spPr>
          <a:xfrm>
            <a:off x="7821330" y="4369502"/>
            <a:ext cx="0" cy="1271738"/>
          </a:xfrm>
          <a:prstGeom prst="line">
            <a:avLst/>
          </a:prstGeom>
          <a:noFill/>
          <a:ln w="6350" cap="flat" cmpd="sng" algn="ctr">
            <a:solidFill>
              <a:sysClr val="windowText" lastClr="000000">
                <a:lumMod val="75000"/>
                <a:lumOff val="25000"/>
              </a:sysClr>
            </a:solidFill>
            <a:prstDash val="dash"/>
            <a:miter lim="800000"/>
          </a:ln>
          <a:effectLst/>
        </p:spPr>
      </p:cxnSp>
      <p:sp>
        <p:nvSpPr>
          <p:cNvPr id="39" name="PA-圆角矩形 72"/>
          <p:cNvSpPr/>
          <p:nvPr>
            <p:custDataLst>
              <p:tags r:id="rId7"/>
            </p:custDataLst>
          </p:nvPr>
        </p:nvSpPr>
        <p:spPr>
          <a:xfrm>
            <a:off x="772015" y="4154776"/>
            <a:ext cx="5191668" cy="1733670"/>
          </a:xfrm>
          <a:prstGeom prst="roundRect">
            <a:avLst>
              <a:gd name="adj" fmla="val 8330"/>
            </a:avLst>
          </a:prstGeom>
          <a:noFill/>
          <a:ln w="25400" cap="flat" cmpd="sng" algn="ctr">
            <a:solidFill>
              <a:srgbClr val="E270AB"/>
            </a:solidFill>
            <a:prstDash val="solid"/>
            <a:miter lim="800000"/>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cxnSp>
        <p:nvCxnSpPr>
          <p:cNvPr id="40" name="PA-直接连接符 53"/>
          <p:cNvCxnSpPr/>
          <p:nvPr>
            <p:custDataLst>
              <p:tags r:id="rId8"/>
            </p:custDataLst>
          </p:nvPr>
        </p:nvCxnSpPr>
        <p:spPr>
          <a:xfrm>
            <a:off x="2344793" y="4385742"/>
            <a:ext cx="0" cy="1271738"/>
          </a:xfrm>
          <a:prstGeom prst="line">
            <a:avLst/>
          </a:prstGeom>
          <a:noFill/>
          <a:ln w="6350" cap="flat" cmpd="sng" algn="ctr">
            <a:solidFill>
              <a:sysClr val="windowText" lastClr="000000">
                <a:lumMod val="75000"/>
                <a:lumOff val="25000"/>
              </a:sysClr>
            </a:solidFill>
            <a:prstDash val="dash"/>
            <a:miter lim="800000"/>
          </a:ln>
          <a:effectLst/>
        </p:spPr>
      </p:cxnSp>
      <p:sp>
        <p:nvSpPr>
          <p:cNvPr id="41" name="TextBox 61"/>
          <p:cNvSpPr txBox="1"/>
          <p:nvPr/>
        </p:nvSpPr>
        <p:spPr>
          <a:xfrm>
            <a:off x="2583828" y="2513009"/>
            <a:ext cx="3034459" cy="484505"/>
          </a:xfrm>
          <a:prstGeom prst="rect">
            <a:avLst/>
          </a:prstGeom>
          <a:noFill/>
        </p:spPr>
        <p:txBody>
          <a:bodyPr wrap="square" lIns="0" tIns="0" rIns="0" bIns="0" rtlCol="0">
            <a:spAutoFit/>
          </a:bodyPr>
          <a:lstStyle/>
          <a:p>
            <a:pPr algn="l">
              <a:defRPr/>
            </a:pPr>
            <a:r>
              <a:rPr lang="en-US" altLang="zh-CN" sz="105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050" dirty="0">
              <a:solidFill>
                <a:schemeClr val="tx1">
                  <a:lumMod val="85000"/>
                  <a:lumOff val="15000"/>
                </a:schemeClr>
              </a:solidFill>
              <a:latin typeface="微软雅黑" panose="020B0503020204020204" charset="-122"/>
              <a:ea typeface="微软雅黑" panose="020B0503020204020204" charset="-122"/>
              <a:cs typeface="Open Sans Light" panose="020B0306030504020204" pitchFamily="34" charset="0"/>
            </a:endParaRPr>
          </a:p>
        </p:txBody>
      </p:sp>
      <p:sp>
        <p:nvSpPr>
          <p:cNvPr id="42" name="TextBox 62"/>
          <p:cNvSpPr txBox="1"/>
          <p:nvPr/>
        </p:nvSpPr>
        <p:spPr>
          <a:xfrm>
            <a:off x="2583828" y="2132028"/>
            <a:ext cx="2567036" cy="246221"/>
          </a:xfrm>
          <a:prstGeom prst="rect">
            <a:avLst/>
          </a:prstGeom>
          <a:noFill/>
        </p:spPr>
        <p:txBody>
          <a:bodyPr wrap="square" lIns="0" tIns="0" rIns="0" bIns="0" rtlCol="0">
            <a:spAutoFit/>
          </a:bodyPr>
          <a:lstStyle/>
          <a:p>
            <a:r>
              <a:rPr lang="zh-CN" altLang="en-US" sz="1600" b="1" dirty="0">
                <a:solidFill>
                  <a:schemeClr val="tx1">
                    <a:lumMod val="65000"/>
                    <a:lumOff val="35000"/>
                  </a:schemeClr>
                </a:solidFill>
                <a:latin typeface="微软雅黑" panose="020B0503020204020204" charset="-122"/>
                <a:ea typeface="微软雅黑" panose="020B0503020204020204" charset="-122"/>
              </a:rPr>
              <a:t>请在这里输入标题</a:t>
            </a:r>
            <a:endParaRPr lang="zh-CN" altLang="en-US" sz="1600" b="1" dirty="0">
              <a:solidFill>
                <a:schemeClr val="tx1">
                  <a:lumMod val="65000"/>
                  <a:lumOff val="35000"/>
                </a:schemeClr>
              </a:solidFill>
              <a:latin typeface="微软雅黑" panose="020B0503020204020204" charset="-122"/>
              <a:ea typeface="微软雅黑" panose="020B0503020204020204" charset="-122"/>
            </a:endParaRPr>
          </a:p>
        </p:txBody>
      </p:sp>
      <p:sp>
        <p:nvSpPr>
          <p:cNvPr id="43" name="TextBox 61"/>
          <p:cNvSpPr txBox="1"/>
          <p:nvPr/>
        </p:nvSpPr>
        <p:spPr>
          <a:xfrm>
            <a:off x="8083199" y="2513009"/>
            <a:ext cx="3034459" cy="484505"/>
          </a:xfrm>
          <a:prstGeom prst="rect">
            <a:avLst/>
          </a:prstGeom>
          <a:noFill/>
        </p:spPr>
        <p:txBody>
          <a:bodyPr wrap="square" lIns="0" tIns="0" rIns="0" bIns="0" rtlCol="0">
            <a:spAutoFit/>
          </a:bodyPr>
          <a:lstStyle/>
          <a:p>
            <a:pPr algn="l">
              <a:defRPr/>
            </a:pPr>
            <a:r>
              <a:rPr lang="en-US" altLang="zh-CN" sz="105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050" dirty="0">
              <a:solidFill>
                <a:schemeClr val="tx1">
                  <a:lumMod val="85000"/>
                  <a:lumOff val="15000"/>
                </a:schemeClr>
              </a:solidFill>
              <a:latin typeface="微软雅黑" panose="020B0503020204020204" charset="-122"/>
              <a:ea typeface="微软雅黑" panose="020B0503020204020204" charset="-122"/>
              <a:cs typeface="Open Sans Light" panose="020B0306030504020204" pitchFamily="34" charset="0"/>
            </a:endParaRPr>
          </a:p>
        </p:txBody>
      </p:sp>
      <p:sp>
        <p:nvSpPr>
          <p:cNvPr id="44" name="TextBox 62"/>
          <p:cNvSpPr txBox="1"/>
          <p:nvPr/>
        </p:nvSpPr>
        <p:spPr>
          <a:xfrm>
            <a:off x="8083199" y="2132028"/>
            <a:ext cx="2567036" cy="246221"/>
          </a:xfrm>
          <a:prstGeom prst="rect">
            <a:avLst/>
          </a:prstGeom>
          <a:noFill/>
        </p:spPr>
        <p:txBody>
          <a:bodyPr wrap="square" lIns="0" tIns="0" rIns="0" bIns="0" rtlCol="0">
            <a:spAutoFit/>
          </a:bodyPr>
          <a:lstStyle/>
          <a:p>
            <a:r>
              <a:rPr lang="zh-CN" altLang="en-US" sz="1600" b="1" dirty="0">
                <a:solidFill>
                  <a:schemeClr val="tx1">
                    <a:lumMod val="65000"/>
                    <a:lumOff val="35000"/>
                  </a:schemeClr>
                </a:solidFill>
                <a:latin typeface="微软雅黑" panose="020B0503020204020204" charset="-122"/>
                <a:ea typeface="微软雅黑" panose="020B0503020204020204" charset="-122"/>
              </a:rPr>
              <a:t>请在这里输入标题</a:t>
            </a:r>
            <a:endParaRPr lang="zh-CN" altLang="en-US" sz="1600" b="1" dirty="0">
              <a:solidFill>
                <a:schemeClr val="tx1">
                  <a:lumMod val="65000"/>
                  <a:lumOff val="35000"/>
                </a:schemeClr>
              </a:solidFill>
              <a:latin typeface="微软雅黑" panose="020B0503020204020204" charset="-122"/>
              <a:ea typeface="微软雅黑" panose="020B0503020204020204" charset="-122"/>
            </a:endParaRPr>
          </a:p>
        </p:txBody>
      </p:sp>
      <p:sp>
        <p:nvSpPr>
          <p:cNvPr id="45" name="TextBox 61"/>
          <p:cNvSpPr txBox="1"/>
          <p:nvPr/>
        </p:nvSpPr>
        <p:spPr>
          <a:xfrm>
            <a:off x="2583828" y="5018585"/>
            <a:ext cx="3034459" cy="484505"/>
          </a:xfrm>
          <a:prstGeom prst="rect">
            <a:avLst/>
          </a:prstGeom>
          <a:noFill/>
        </p:spPr>
        <p:txBody>
          <a:bodyPr wrap="square" lIns="0" tIns="0" rIns="0" bIns="0" rtlCol="0">
            <a:spAutoFit/>
          </a:bodyPr>
          <a:lstStyle/>
          <a:p>
            <a:pPr algn="l">
              <a:defRPr/>
            </a:pPr>
            <a:r>
              <a:rPr lang="en-US" altLang="zh-CN" sz="105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050" dirty="0">
              <a:solidFill>
                <a:schemeClr val="tx1">
                  <a:lumMod val="85000"/>
                  <a:lumOff val="15000"/>
                </a:schemeClr>
              </a:solidFill>
              <a:latin typeface="微软雅黑" panose="020B0503020204020204" charset="-122"/>
              <a:ea typeface="微软雅黑" panose="020B0503020204020204" charset="-122"/>
              <a:cs typeface="Open Sans Light" panose="020B0306030504020204" pitchFamily="34" charset="0"/>
            </a:endParaRPr>
          </a:p>
        </p:txBody>
      </p:sp>
      <p:sp>
        <p:nvSpPr>
          <p:cNvPr id="46" name="TextBox 62"/>
          <p:cNvSpPr txBox="1"/>
          <p:nvPr/>
        </p:nvSpPr>
        <p:spPr>
          <a:xfrm>
            <a:off x="2583828" y="4637604"/>
            <a:ext cx="2567036" cy="246221"/>
          </a:xfrm>
          <a:prstGeom prst="rect">
            <a:avLst/>
          </a:prstGeom>
          <a:noFill/>
        </p:spPr>
        <p:txBody>
          <a:bodyPr wrap="square" lIns="0" tIns="0" rIns="0" bIns="0" rtlCol="0">
            <a:spAutoFit/>
          </a:bodyPr>
          <a:lstStyle/>
          <a:p>
            <a:r>
              <a:rPr lang="zh-CN" altLang="en-US" sz="1600" b="1" dirty="0">
                <a:solidFill>
                  <a:schemeClr val="tx1">
                    <a:lumMod val="65000"/>
                    <a:lumOff val="35000"/>
                  </a:schemeClr>
                </a:solidFill>
                <a:latin typeface="微软雅黑" panose="020B0503020204020204" charset="-122"/>
                <a:ea typeface="微软雅黑" panose="020B0503020204020204" charset="-122"/>
              </a:rPr>
              <a:t>请在这里输入标题</a:t>
            </a:r>
            <a:endParaRPr lang="zh-CN" altLang="en-US" sz="1600" b="1" dirty="0">
              <a:solidFill>
                <a:schemeClr val="tx1">
                  <a:lumMod val="65000"/>
                  <a:lumOff val="35000"/>
                </a:schemeClr>
              </a:solidFill>
              <a:latin typeface="微软雅黑" panose="020B0503020204020204" charset="-122"/>
              <a:ea typeface="微软雅黑" panose="020B0503020204020204" charset="-122"/>
            </a:endParaRPr>
          </a:p>
        </p:txBody>
      </p:sp>
      <p:sp>
        <p:nvSpPr>
          <p:cNvPr id="47" name="TextBox 61"/>
          <p:cNvSpPr txBox="1"/>
          <p:nvPr/>
        </p:nvSpPr>
        <p:spPr>
          <a:xfrm>
            <a:off x="8083199" y="5018585"/>
            <a:ext cx="3034459" cy="484505"/>
          </a:xfrm>
          <a:prstGeom prst="rect">
            <a:avLst/>
          </a:prstGeom>
          <a:noFill/>
        </p:spPr>
        <p:txBody>
          <a:bodyPr wrap="square" lIns="0" tIns="0" rIns="0" bIns="0" rtlCol="0">
            <a:spAutoFit/>
          </a:bodyPr>
          <a:lstStyle/>
          <a:p>
            <a:pPr algn="l">
              <a:defRPr/>
            </a:pPr>
            <a:r>
              <a:rPr lang="en-US" altLang="zh-CN" sz="1050" dirty="0">
                <a:solidFill>
                  <a:schemeClr val="tx1">
                    <a:lumMod val="50000"/>
                    <a:lumOff val="50000"/>
                  </a:schemeClr>
                </a:solidFill>
                <a:cs typeface="Clear Sans Light" panose="020B0303030202020304" pitchFamily="34" charset="0"/>
                <a:sym typeface="+mn-ea"/>
              </a:rPr>
              <a:t>Click here to add the text, the text is the extraction of your thought, please try to explain the point of view as succinctly as possible.</a:t>
            </a:r>
            <a:endParaRPr lang="zh-CN" altLang="en-US" sz="1050" dirty="0">
              <a:solidFill>
                <a:schemeClr val="tx1">
                  <a:lumMod val="85000"/>
                  <a:lumOff val="15000"/>
                </a:schemeClr>
              </a:solidFill>
              <a:latin typeface="微软雅黑" panose="020B0503020204020204" charset="-122"/>
              <a:ea typeface="微软雅黑" panose="020B0503020204020204" charset="-122"/>
              <a:cs typeface="Open Sans Light" panose="020B0306030504020204" pitchFamily="34" charset="0"/>
            </a:endParaRPr>
          </a:p>
        </p:txBody>
      </p:sp>
      <p:sp>
        <p:nvSpPr>
          <p:cNvPr id="60" name="TextBox 62"/>
          <p:cNvSpPr txBox="1"/>
          <p:nvPr/>
        </p:nvSpPr>
        <p:spPr>
          <a:xfrm>
            <a:off x="8083199" y="4637604"/>
            <a:ext cx="2567036" cy="246221"/>
          </a:xfrm>
          <a:prstGeom prst="rect">
            <a:avLst/>
          </a:prstGeom>
          <a:noFill/>
        </p:spPr>
        <p:txBody>
          <a:bodyPr wrap="square" lIns="0" tIns="0" rIns="0" bIns="0" rtlCol="0">
            <a:spAutoFit/>
          </a:bodyPr>
          <a:lstStyle/>
          <a:p>
            <a:r>
              <a:rPr lang="zh-CN" altLang="en-US" sz="1600" b="1" dirty="0">
                <a:solidFill>
                  <a:schemeClr val="tx1">
                    <a:lumMod val="65000"/>
                    <a:lumOff val="35000"/>
                  </a:schemeClr>
                </a:solidFill>
                <a:latin typeface="微软雅黑" panose="020B0503020204020204" charset="-122"/>
                <a:ea typeface="微软雅黑" panose="020B0503020204020204" charset="-122"/>
              </a:rPr>
              <a:t>请在这里输入标题</a:t>
            </a:r>
            <a:endParaRPr lang="zh-CN" altLang="en-US" sz="1600" b="1" dirty="0">
              <a:solidFill>
                <a:schemeClr val="tx1">
                  <a:lumMod val="65000"/>
                  <a:lumOff val="35000"/>
                </a:schemeClr>
              </a:solidFill>
              <a:latin typeface="微软雅黑" panose="020B0503020204020204" charset="-122"/>
              <a:ea typeface="微软雅黑" panose="020B0503020204020204" charset="-122"/>
            </a:endParaRPr>
          </a:p>
        </p:txBody>
      </p:sp>
      <p:grpSp>
        <p:nvGrpSpPr>
          <p:cNvPr id="65" name="组合 64"/>
          <p:cNvGrpSpPr/>
          <p:nvPr/>
        </p:nvGrpSpPr>
        <p:grpSpPr>
          <a:xfrm>
            <a:off x="950734" y="1991448"/>
            <a:ext cx="1162682" cy="1162682"/>
            <a:chOff x="950734" y="1991448"/>
            <a:chExt cx="1162682" cy="1162682"/>
          </a:xfrm>
        </p:grpSpPr>
        <p:sp>
          <p:nvSpPr>
            <p:cNvPr id="66" name="PA-椭圆 68"/>
            <p:cNvSpPr/>
            <p:nvPr>
              <p:custDataLst>
                <p:tags r:id="rId9"/>
              </p:custDataLst>
            </p:nvPr>
          </p:nvSpPr>
          <p:spPr>
            <a:xfrm>
              <a:off x="950734" y="1991448"/>
              <a:ext cx="1162682" cy="1162682"/>
            </a:xfrm>
            <a:prstGeom prst="ellipse">
              <a:avLst/>
            </a:prstGeom>
            <a:solidFill>
              <a:srgbClr val="87FF8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zh-CN" altLang="en-US" sz="2400" b="1" dirty="0">
                <a:solidFill>
                  <a:schemeClr val="lt1"/>
                </a:solidFill>
                <a:latin typeface="微软雅黑" panose="020B0503020204020204" charset="-122"/>
                <a:ea typeface="微软雅黑" panose="020B0503020204020204" charset="-122"/>
              </a:endParaRPr>
            </a:p>
          </p:txBody>
        </p:sp>
        <p:sp>
          <p:nvSpPr>
            <p:cNvPr id="67" name="Freeform 313"/>
            <p:cNvSpPr>
              <a:spLocks noEditPoints="1"/>
            </p:cNvSpPr>
            <p:nvPr/>
          </p:nvSpPr>
          <p:spPr bwMode="auto">
            <a:xfrm>
              <a:off x="1196314" y="2324909"/>
              <a:ext cx="597529" cy="506015"/>
            </a:xfrm>
            <a:custGeom>
              <a:avLst/>
              <a:gdLst>
                <a:gd name="T0" fmla="*/ 5 w 111"/>
                <a:gd name="T1" fmla="*/ 90 h 94"/>
                <a:gd name="T2" fmla="*/ 9 w 111"/>
                <a:gd name="T3" fmla="*/ 94 h 94"/>
                <a:gd name="T4" fmla="*/ 30 w 111"/>
                <a:gd name="T5" fmla="*/ 94 h 94"/>
                <a:gd name="T6" fmla="*/ 30 w 111"/>
                <a:gd name="T7" fmla="*/ 51 h 94"/>
                <a:gd name="T8" fmla="*/ 5 w 111"/>
                <a:gd name="T9" fmla="*/ 76 h 94"/>
                <a:gd name="T10" fmla="*/ 5 w 111"/>
                <a:gd name="T11" fmla="*/ 90 h 94"/>
                <a:gd name="T12" fmla="*/ 40 w 111"/>
                <a:gd name="T13" fmla="*/ 61 h 94"/>
                <a:gd name="T14" fmla="*/ 40 w 111"/>
                <a:gd name="T15" fmla="*/ 94 h 94"/>
                <a:gd name="T16" fmla="*/ 64 w 111"/>
                <a:gd name="T17" fmla="*/ 94 h 94"/>
                <a:gd name="T18" fmla="*/ 64 w 111"/>
                <a:gd name="T19" fmla="*/ 65 h 94"/>
                <a:gd name="T20" fmla="*/ 54 w 111"/>
                <a:gd name="T21" fmla="*/ 75 h 94"/>
                <a:gd name="T22" fmla="*/ 40 w 111"/>
                <a:gd name="T23" fmla="*/ 61 h 94"/>
                <a:gd name="T24" fmla="*/ 74 w 111"/>
                <a:gd name="T25" fmla="*/ 55 h 94"/>
                <a:gd name="T26" fmla="*/ 74 w 111"/>
                <a:gd name="T27" fmla="*/ 94 h 94"/>
                <a:gd name="T28" fmla="*/ 95 w 111"/>
                <a:gd name="T29" fmla="*/ 94 h 94"/>
                <a:gd name="T30" fmla="*/ 99 w 111"/>
                <a:gd name="T31" fmla="*/ 90 h 94"/>
                <a:gd name="T32" fmla="*/ 99 w 111"/>
                <a:gd name="T33" fmla="*/ 30 h 94"/>
                <a:gd name="T34" fmla="*/ 78 w 111"/>
                <a:gd name="T35" fmla="*/ 51 h 94"/>
                <a:gd name="T36" fmla="*/ 74 w 111"/>
                <a:gd name="T37" fmla="*/ 55 h 94"/>
                <a:gd name="T38" fmla="*/ 89 w 111"/>
                <a:gd name="T39" fmla="*/ 2 h 94"/>
                <a:gd name="T40" fmla="*/ 85 w 111"/>
                <a:gd name="T41" fmla="*/ 7 h 94"/>
                <a:gd name="T42" fmla="*/ 90 w 111"/>
                <a:gd name="T43" fmla="*/ 11 h 94"/>
                <a:gd name="T44" fmla="*/ 95 w 111"/>
                <a:gd name="T45" fmla="*/ 10 h 94"/>
                <a:gd name="T46" fmla="*/ 54 w 111"/>
                <a:gd name="T47" fmla="*/ 51 h 94"/>
                <a:gd name="T48" fmla="*/ 30 w 111"/>
                <a:gd name="T49" fmla="*/ 27 h 94"/>
                <a:gd name="T50" fmla="*/ 2 w 111"/>
                <a:gd name="T51" fmla="*/ 55 h 94"/>
                <a:gd name="T52" fmla="*/ 2 w 111"/>
                <a:gd name="T53" fmla="*/ 62 h 94"/>
                <a:gd name="T54" fmla="*/ 8 w 111"/>
                <a:gd name="T55" fmla="*/ 62 h 94"/>
                <a:gd name="T56" fmla="*/ 30 w 111"/>
                <a:gd name="T57" fmla="*/ 40 h 94"/>
                <a:gd name="T58" fmla="*/ 54 w 111"/>
                <a:gd name="T59" fmla="*/ 64 h 94"/>
                <a:gd name="T60" fmla="*/ 101 w 111"/>
                <a:gd name="T61" fmla="*/ 17 h 94"/>
                <a:gd name="T62" fmla="*/ 101 w 111"/>
                <a:gd name="T63" fmla="*/ 21 h 94"/>
                <a:gd name="T64" fmla="*/ 105 w 111"/>
                <a:gd name="T65" fmla="*/ 26 h 94"/>
                <a:gd name="T66" fmla="*/ 105 w 111"/>
                <a:gd name="T67" fmla="*/ 26 h 94"/>
                <a:gd name="T68" fmla="*/ 109 w 111"/>
                <a:gd name="T69" fmla="*/ 22 h 94"/>
                <a:gd name="T70" fmla="*/ 111 w 111"/>
                <a:gd name="T71" fmla="*/ 0 h 94"/>
                <a:gd name="T72" fmla="*/ 89 w 111"/>
                <a:gd name="T73" fmla="*/ 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1" h="94">
                  <a:moveTo>
                    <a:pt x="5" y="90"/>
                  </a:moveTo>
                  <a:cubicBezTo>
                    <a:pt x="5" y="92"/>
                    <a:pt x="7" y="94"/>
                    <a:pt x="9" y="94"/>
                  </a:cubicBezTo>
                  <a:cubicBezTo>
                    <a:pt x="30" y="94"/>
                    <a:pt x="30" y="94"/>
                    <a:pt x="30" y="94"/>
                  </a:cubicBezTo>
                  <a:cubicBezTo>
                    <a:pt x="30" y="51"/>
                    <a:pt x="30" y="51"/>
                    <a:pt x="30" y="51"/>
                  </a:cubicBezTo>
                  <a:cubicBezTo>
                    <a:pt x="5" y="76"/>
                    <a:pt x="5" y="76"/>
                    <a:pt x="5" y="76"/>
                  </a:cubicBezTo>
                  <a:lnTo>
                    <a:pt x="5" y="90"/>
                  </a:lnTo>
                  <a:close/>
                  <a:moveTo>
                    <a:pt x="40" y="61"/>
                  </a:moveTo>
                  <a:cubicBezTo>
                    <a:pt x="40" y="94"/>
                    <a:pt x="40" y="94"/>
                    <a:pt x="40" y="94"/>
                  </a:cubicBezTo>
                  <a:cubicBezTo>
                    <a:pt x="64" y="94"/>
                    <a:pt x="64" y="94"/>
                    <a:pt x="64" y="94"/>
                  </a:cubicBezTo>
                  <a:cubicBezTo>
                    <a:pt x="64" y="65"/>
                    <a:pt x="64" y="65"/>
                    <a:pt x="64" y="65"/>
                  </a:cubicBezTo>
                  <a:cubicBezTo>
                    <a:pt x="54" y="75"/>
                    <a:pt x="54" y="75"/>
                    <a:pt x="54" y="75"/>
                  </a:cubicBezTo>
                  <a:lnTo>
                    <a:pt x="40" y="61"/>
                  </a:lnTo>
                  <a:close/>
                  <a:moveTo>
                    <a:pt x="74" y="55"/>
                  </a:moveTo>
                  <a:cubicBezTo>
                    <a:pt x="74" y="94"/>
                    <a:pt x="74" y="94"/>
                    <a:pt x="74" y="94"/>
                  </a:cubicBezTo>
                  <a:cubicBezTo>
                    <a:pt x="95" y="94"/>
                    <a:pt x="95" y="94"/>
                    <a:pt x="95" y="94"/>
                  </a:cubicBezTo>
                  <a:cubicBezTo>
                    <a:pt x="97" y="94"/>
                    <a:pt x="99" y="92"/>
                    <a:pt x="99" y="90"/>
                  </a:cubicBezTo>
                  <a:cubicBezTo>
                    <a:pt x="99" y="30"/>
                    <a:pt x="99" y="30"/>
                    <a:pt x="99" y="30"/>
                  </a:cubicBezTo>
                  <a:cubicBezTo>
                    <a:pt x="78" y="51"/>
                    <a:pt x="78" y="51"/>
                    <a:pt x="78" y="51"/>
                  </a:cubicBezTo>
                  <a:lnTo>
                    <a:pt x="74" y="55"/>
                  </a:lnTo>
                  <a:close/>
                  <a:moveTo>
                    <a:pt x="89" y="2"/>
                  </a:moveTo>
                  <a:cubicBezTo>
                    <a:pt x="87" y="2"/>
                    <a:pt x="85" y="4"/>
                    <a:pt x="85" y="7"/>
                  </a:cubicBezTo>
                  <a:cubicBezTo>
                    <a:pt x="85" y="9"/>
                    <a:pt x="88" y="11"/>
                    <a:pt x="90" y="11"/>
                  </a:cubicBezTo>
                  <a:cubicBezTo>
                    <a:pt x="95" y="10"/>
                    <a:pt x="95" y="10"/>
                    <a:pt x="95" y="10"/>
                  </a:cubicBezTo>
                  <a:cubicBezTo>
                    <a:pt x="54" y="51"/>
                    <a:pt x="54" y="51"/>
                    <a:pt x="54" y="51"/>
                  </a:cubicBezTo>
                  <a:cubicBezTo>
                    <a:pt x="30" y="27"/>
                    <a:pt x="30" y="27"/>
                    <a:pt x="30" y="27"/>
                  </a:cubicBezTo>
                  <a:cubicBezTo>
                    <a:pt x="2" y="55"/>
                    <a:pt x="2" y="55"/>
                    <a:pt x="2" y="55"/>
                  </a:cubicBezTo>
                  <a:cubicBezTo>
                    <a:pt x="0" y="57"/>
                    <a:pt x="0" y="60"/>
                    <a:pt x="2" y="62"/>
                  </a:cubicBezTo>
                  <a:cubicBezTo>
                    <a:pt x="4" y="63"/>
                    <a:pt x="7" y="63"/>
                    <a:pt x="8" y="62"/>
                  </a:cubicBezTo>
                  <a:cubicBezTo>
                    <a:pt x="30" y="40"/>
                    <a:pt x="30" y="40"/>
                    <a:pt x="30" y="40"/>
                  </a:cubicBezTo>
                  <a:cubicBezTo>
                    <a:pt x="54" y="64"/>
                    <a:pt x="54" y="64"/>
                    <a:pt x="54" y="64"/>
                  </a:cubicBezTo>
                  <a:cubicBezTo>
                    <a:pt x="101" y="17"/>
                    <a:pt x="101" y="17"/>
                    <a:pt x="101" y="17"/>
                  </a:cubicBezTo>
                  <a:cubicBezTo>
                    <a:pt x="101" y="21"/>
                    <a:pt x="101" y="21"/>
                    <a:pt x="101" y="21"/>
                  </a:cubicBezTo>
                  <a:cubicBezTo>
                    <a:pt x="100" y="24"/>
                    <a:pt x="102" y="26"/>
                    <a:pt x="105" y="26"/>
                  </a:cubicBezTo>
                  <a:cubicBezTo>
                    <a:pt x="105" y="26"/>
                    <a:pt x="105" y="26"/>
                    <a:pt x="105" y="26"/>
                  </a:cubicBezTo>
                  <a:cubicBezTo>
                    <a:pt x="107" y="26"/>
                    <a:pt x="109" y="25"/>
                    <a:pt x="109" y="22"/>
                  </a:cubicBezTo>
                  <a:cubicBezTo>
                    <a:pt x="111" y="0"/>
                    <a:pt x="111" y="0"/>
                    <a:pt x="111" y="0"/>
                  </a:cubicBezTo>
                  <a:lnTo>
                    <a:pt x="89" y="2"/>
                  </a:lnTo>
                  <a:close/>
                </a:path>
              </a:pathLst>
            </a:custGeom>
            <a:solidFill>
              <a:schemeClr val="bg1"/>
            </a:solidFill>
            <a:ln w="28575">
              <a:noFill/>
            </a:ln>
            <a:effectLst>
              <a:outerShdw blurRad="101600" dist="1016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en-US" sz="2400" b="1">
                <a:solidFill>
                  <a:schemeClr val="lt1"/>
                </a:solidFill>
                <a:latin typeface="微软雅黑" panose="020B0503020204020204" charset="-122"/>
                <a:ea typeface="微软雅黑" panose="020B0503020204020204" charset="-122"/>
              </a:endParaRPr>
            </a:p>
          </p:txBody>
        </p:sp>
      </p:grpSp>
      <p:grpSp>
        <p:nvGrpSpPr>
          <p:cNvPr id="68" name="组合 67"/>
          <p:cNvGrpSpPr/>
          <p:nvPr/>
        </p:nvGrpSpPr>
        <p:grpSpPr>
          <a:xfrm>
            <a:off x="6427271" y="1991448"/>
            <a:ext cx="1162682" cy="1162682"/>
            <a:chOff x="6427271" y="1991448"/>
            <a:chExt cx="1162682" cy="1162682"/>
          </a:xfrm>
          <a:effectLst/>
        </p:grpSpPr>
        <p:sp>
          <p:nvSpPr>
            <p:cNvPr id="69" name="PA-椭圆 64"/>
            <p:cNvSpPr/>
            <p:nvPr>
              <p:custDataLst>
                <p:tags r:id="rId10"/>
              </p:custDataLst>
            </p:nvPr>
          </p:nvSpPr>
          <p:spPr>
            <a:xfrm>
              <a:off x="6427271" y="1991448"/>
              <a:ext cx="1162682" cy="1162682"/>
            </a:xfrm>
            <a:prstGeom prst="ellipse">
              <a:avLst/>
            </a:prstGeom>
            <a:solidFill>
              <a:srgbClr val="E270AB"/>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zh-CN" altLang="en-US" sz="2400" b="1" dirty="0">
                <a:solidFill>
                  <a:schemeClr val="lt1"/>
                </a:solidFill>
                <a:latin typeface="微软雅黑" panose="020B0503020204020204" charset="-122"/>
                <a:ea typeface="微软雅黑" panose="020B0503020204020204" charset="-122"/>
              </a:endParaRPr>
            </a:p>
          </p:txBody>
        </p:sp>
        <p:sp>
          <p:nvSpPr>
            <p:cNvPr id="70" name="Freeform 312"/>
            <p:cNvSpPr>
              <a:spLocks noEditPoints="1"/>
            </p:cNvSpPr>
            <p:nvPr/>
          </p:nvSpPr>
          <p:spPr bwMode="auto">
            <a:xfrm>
              <a:off x="6804143" y="2314879"/>
              <a:ext cx="408939" cy="515821"/>
            </a:xfrm>
            <a:custGeom>
              <a:avLst/>
              <a:gdLst>
                <a:gd name="T0" fmla="*/ 128 w 176"/>
                <a:gd name="T1" fmla="*/ 64 h 222"/>
                <a:gd name="T2" fmla="*/ 30 w 176"/>
                <a:gd name="T3" fmla="*/ 64 h 222"/>
                <a:gd name="T4" fmla="*/ 30 w 176"/>
                <a:gd name="T5" fmla="*/ 78 h 222"/>
                <a:gd name="T6" fmla="*/ 128 w 176"/>
                <a:gd name="T7" fmla="*/ 78 h 222"/>
                <a:gd name="T8" fmla="*/ 128 w 176"/>
                <a:gd name="T9" fmla="*/ 64 h 222"/>
                <a:gd name="T10" fmla="*/ 128 w 176"/>
                <a:gd name="T11" fmla="*/ 92 h 222"/>
                <a:gd name="T12" fmla="*/ 30 w 176"/>
                <a:gd name="T13" fmla="*/ 92 h 222"/>
                <a:gd name="T14" fmla="*/ 30 w 176"/>
                <a:gd name="T15" fmla="*/ 106 h 222"/>
                <a:gd name="T16" fmla="*/ 128 w 176"/>
                <a:gd name="T17" fmla="*/ 106 h 222"/>
                <a:gd name="T18" fmla="*/ 128 w 176"/>
                <a:gd name="T19" fmla="*/ 92 h 222"/>
                <a:gd name="T20" fmla="*/ 128 w 176"/>
                <a:gd name="T21" fmla="*/ 38 h 222"/>
                <a:gd name="T22" fmla="*/ 30 w 176"/>
                <a:gd name="T23" fmla="*/ 38 h 222"/>
                <a:gd name="T24" fmla="*/ 30 w 176"/>
                <a:gd name="T25" fmla="*/ 50 h 222"/>
                <a:gd name="T26" fmla="*/ 128 w 176"/>
                <a:gd name="T27" fmla="*/ 50 h 222"/>
                <a:gd name="T28" fmla="*/ 128 w 176"/>
                <a:gd name="T29" fmla="*/ 38 h 222"/>
                <a:gd name="T30" fmla="*/ 158 w 176"/>
                <a:gd name="T31" fmla="*/ 20 h 222"/>
                <a:gd name="T32" fmla="*/ 158 w 176"/>
                <a:gd name="T33" fmla="*/ 0 h 222"/>
                <a:gd name="T34" fmla="*/ 0 w 176"/>
                <a:gd name="T35" fmla="*/ 0 h 222"/>
                <a:gd name="T36" fmla="*/ 0 w 176"/>
                <a:gd name="T37" fmla="*/ 204 h 222"/>
                <a:gd name="T38" fmla="*/ 20 w 176"/>
                <a:gd name="T39" fmla="*/ 204 h 222"/>
                <a:gd name="T40" fmla="*/ 20 w 176"/>
                <a:gd name="T41" fmla="*/ 222 h 222"/>
                <a:gd name="T42" fmla="*/ 176 w 176"/>
                <a:gd name="T43" fmla="*/ 222 h 222"/>
                <a:gd name="T44" fmla="*/ 176 w 176"/>
                <a:gd name="T45" fmla="*/ 20 h 222"/>
                <a:gd name="T46" fmla="*/ 158 w 176"/>
                <a:gd name="T47" fmla="*/ 20 h 222"/>
                <a:gd name="T48" fmla="*/ 12 w 176"/>
                <a:gd name="T49" fmla="*/ 192 h 222"/>
                <a:gd name="T50" fmla="*/ 12 w 176"/>
                <a:gd name="T51" fmla="*/ 12 h 222"/>
                <a:gd name="T52" fmla="*/ 146 w 176"/>
                <a:gd name="T53" fmla="*/ 12 h 222"/>
                <a:gd name="T54" fmla="*/ 146 w 176"/>
                <a:gd name="T55" fmla="*/ 146 h 222"/>
                <a:gd name="T56" fmla="*/ 100 w 176"/>
                <a:gd name="T57" fmla="*/ 146 h 222"/>
                <a:gd name="T58" fmla="*/ 100 w 176"/>
                <a:gd name="T59" fmla="*/ 192 h 222"/>
                <a:gd name="T60" fmla="*/ 12 w 176"/>
                <a:gd name="T61" fmla="*/ 192 h 222"/>
                <a:gd name="T62" fmla="*/ 166 w 176"/>
                <a:gd name="T63" fmla="*/ 212 h 222"/>
                <a:gd name="T64" fmla="*/ 30 w 176"/>
                <a:gd name="T65" fmla="*/ 212 h 222"/>
                <a:gd name="T66" fmla="*/ 30 w 176"/>
                <a:gd name="T67" fmla="*/ 204 h 222"/>
                <a:gd name="T68" fmla="*/ 106 w 176"/>
                <a:gd name="T69" fmla="*/ 204 h 222"/>
                <a:gd name="T70" fmla="*/ 158 w 176"/>
                <a:gd name="T71" fmla="*/ 152 h 222"/>
                <a:gd name="T72" fmla="*/ 158 w 176"/>
                <a:gd name="T73" fmla="*/ 30 h 222"/>
                <a:gd name="T74" fmla="*/ 166 w 176"/>
                <a:gd name="T75" fmla="*/ 30 h 222"/>
                <a:gd name="T76" fmla="*/ 166 w 176"/>
                <a:gd name="T77" fmla="*/ 212 h 222"/>
                <a:gd name="T78" fmla="*/ 30 w 176"/>
                <a:gd name="T79" fmla="*/ 132 h 222"/>
                <a:gd name="T80" fmla="*/ 78 w 176"/>
                <a:gd name="T81" fmla="*/ 132 h 222"/>
                <a:gd name="T82" fmla="*/ 78 w 176"/>
                <a:gd name="T83" fmla="*/ 118 h 222"/>
                <a:gd name="T84" fmla="*/ 30 w 176"/>
                <a:gd name="T85" fmla="*/ 118 h 222"/>
                <a:gd name="T86" fmla="*/ 30 w 176"/>
                <a:gd name="T87" fmla="*/ 13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222">
                  <a:moveTo>
                    <a:pt x="128" y="64"/>
                  </a:moveTo>
                  <a:lnTo>
                    <a:pt x="30" y="64"/>
                  </a:lnTo>
                  <a:lnTo>
                    <a:pt x="30" y="78"/>
                  </a:lnTo>
                  <a:lnTo>
                    <a:pt x="128" y="78"/>
                  </a:lnTo>
                  <a:lnTo>
                    <a:pt x="128" y="64"/>
                  </a:lnTo>
                  <a:close/>
                  <a:moveTo>
                    <a:pt x="128" y="92"/>
                  </a:moveTo>
                  <a:lnTo>
                    <a:pt x="30" y="92"/>
                  </a:lnTo>
                  <a:lnTo>
                    <a:pt x="30" y="106"/>
                  </a:lnTo>
                  <a:lnTo>
                    <a:pt x="128" y="106"/>
                  </a:lnTo>
                  <a:lnTo>
                    <a:pt x="128" y="92"/>
                  </a:lnTo>
                  <a:close/>
                  <a:moveTo>
                    <a:pt x="128" y="38"/>
                  </a:moveTo>
                  <a:lnTo>
                    <a:pt x="30" y="38"/>
                  </a:lnTo>
                  <a:lnTo>
                    <a:pt x="30" y="50"/>
                  </a:lnTo>
                  <a:lnTo>
                    <a:pt x="128" y="50"/>
                  </a:lnTo>
                  <a:lnTo>
                    <a:pt x="128" y="38"/>
                  </a:lnTo>
                  <a:close/>
                  <a:moveTo>
                    <a:pt x="158" y="20"/>
                  </a:moveTo>
                  <a:lnTo>
                    <a:pt x="158" y="0"/>
                  </a:lnTo>
                  <a:lnTo>
                    <a:pt x="0" y="0"/>
                  </a:lnTo>
                  <a:lnTo>
                    <a:pt x="0" y="204"/>
                  </a:lnTo>
                  <a:lnTo>
                    <a:pt x="20" y="204"/>
                  </a:lnTo>
                  <a:lnTo>
                    <a:pt x="20" y="222"/>
                  </a:lnTo>
                  <a:lnTo>
                    <a:pt x="176" y="222"/>
                  </a:lnTo>
                  <a:lnTo>
                    <a:pt x="176" y="20"/>
                  </a:lnTo>
                  <a:lnTo>
                    <a:pt x="158" y="20"/>
                  </a:lnTo>
                  <a:close/>
                  <a:moveTo>
                    <a:pt x="12" y="192"/>
                  </a:moveTo>
                  <a:lnTo>
                    <a:pt x="12" y="12"/>
                  </a:lnTo>
                  <a:lnTo>
                    <a:pt x="146" y="12"/>
                  </a:lnTo>
                  <a:lnTo>
                    <a:pt x="146" y="146"/>
                  </a:lnTo>
                  <a:lnTo>
                    <a:pt x="100" y="146"/>
                  </a:lnTo>
                  <a:lnTo>
                    <a:pt x="100" y="192"/>
                  </a:lnTo>
                  <a:lnTo>
                    <a:pt x="12" y="192"/>
                  </a:lnTo>
                  <a:close/>
                  <a:moveTo>
                    <a:pt x="166" y="212"/>
                  </a:moveTo>
                  <a:lnTo>
                    <a:pt x="30" y="212"/>
                  </a:lnTo>
                  <a:lnTo>
                    <a:pt x="30" y="204"/>
                  </a:lnTo>
                  <a:lnTo>
                    <a:pt x="106" y="204"/>
                  </a:lnTo>
                  <a:lnTo>
                    <a:pt x="158" y="152"/>
                  </a:lnTo>
                  <a:lnTo>
                    <a:pt x="158" y="30"/>
                  </a:lnTo>
                  <a:lnTo>
                    <a:pt x="166" y="30"/>
                  </a:lnTo>
                  <a:lnTo>
                    <a:pt x="166" y="212"/>
                  </a:lnTo>
                  <a:close/>
                  <a:moveTo>
                    <a:pt x="30" y="132"/>
                  </a:moveTo>
                  <a:lnTo>
                    <a:pt x="78" y="132"/>
                  </a:lnTo>
                  <a:lnTo>
                    <a:pt x="78" y="118"/>
                  </a:lnTo>
                  <a:lnTo>
                    <a:pt x="30" y="118"/>
                  </a:lnTo>
                  <a:lnTo>
                    <a:pt x="30" y="132"/>
                  </a:lnTo>
                  <a:close/>
                </a:path>
              </a:pathLst>
            </a:custGeom>
            <a:solidFill>
              <a:schemeClr val="bg1"/>
            </a:solidFill>
            <a:ln w="28575">
              <a:noFill/>
            </a:ln>
            <a:effectLst>
              <a:outerShdw blurRad="101600" dist="1016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en-US" sz="2400" b="1">
                <a:solidFill>
                  <a:schemeClr val="lt1"/>
                </a:solidFill>
                <a:latin typeface="微软雅黑" panose="020B0503020204020204" charset="-122"/>
                <a:ea typeface="微软雅黑" panose="020B0503020204020204" charset="-122"/>
              </a:endParaRPr>
            </a:p>
          </p:txBody>
        </p:sp>
      </p:grpSp>
      <p:grpSp>
        <p:nvGrpSpPr>
          <p:cNvPr id="71" name="组合 70"/>
          <p:cNvGrpSpPr/>
          <p:nvPr/>
        </p:nvGrpSpPr>
        <p:grpSpPr>
          <a:xfrm>
            <a:off x="6427271" y="4423395"/>
            <a:ext cx="1162682" cy="1162682"/>
            <a:chOff x="6427271" y="4424030"/>
            <a:chExt cx="1162682" cy="1162682"/>
          </a:xfrm>
        </p:grpSpPr>
        <p:sp>
          <p:nvSpPr>
            <p:cNvPr id="72" name="PA-椭圆 60"/>
            <p:cNvSpPr/>
            <p:nvPr>
              <p:custDataLst>
                <p:tags r:id="rId11"/>
              </p:custDataLst>
            </p:nvPr>
          </p:nvSpPr>
          <p:spPr>
            <a:xfrm>
              <a:off x="6427271" y="4424030"/>
              <a:ext cx="1162682" cy="1162682"/>
            </a:xfrm>
            <a:prstGeom prst="ellipse">
              <a:avLst/>
            </a:prstGeom>
            <a:solidFill>
              <a:srgbClr val="87FF8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zh-CN" altLang="en-US" sz="2400" b="1" dirty="0">
                <a:solidFill>
                  <a:schemeClr val="lt1"/>
                </a:solidFill>
                <a:latin typeface="微软雅黑" panose="020B0503020204020204" charset="-122"/>
                <a:ea typeface="微软雅黑" panose="020B0503020204020204" charset="-122"/>
              </a:endParaRPr>
            </a:p>
          </p:txBody>
        </p:sp>
        <p:sp>
          <p:nvSpPr>
            <p:cNvPr id="73" name="Freeform 311"/>
            <p:cNvSpPr>
              <a:spLocks noEditPoints="1"/>
            </p:cNvSpPr>
            <p:nvPr/>
          </p:nvSpPr>
          <p:spPr bwMode="auto">
            <a:xfrm>
              <a:off x="6822731" y="4760714"/>
              <a:ext cx="371763" cy="539056"/>
            </a:xfrm>
            <a:custGeom>
              <a:avLst/>
              <a:gdLst>
                <a:gd name="T0" fmla="*/ 22 w 80"/>
                <a:gd name="T1" fmla="*/ 89 h 116"/>
                <a:gd name="T2" fmla="*/ 23 w 80"/>
                <a:gd name="T3" fmla="*/ 95 h 116"/>
                <a:gd name="T4" fmla="*/ 40 w 80"/>
                <a:gd name="T5" fmla="*/ 98 h 116"/>
                <a:gd name="T6" fmla="*/ 58 w 80"/>
                <a:gd name="T7" fmla="*/ 95 h 116"/>
                <a:gd name="T8" fmla="*/ 59 w 80"/>
                <a:gd name="T9" fmla="*/ 89 h 116"/>
                <a:gd name="T10" fmla="*/ 40 w 80"/>
                <a:gd name="T11" fmla="*/ 92 h 116"/>
                <a:gd name="T12" fmla="*/ 22 w 80"/>
                <a:gd name="T13" fmla="*/ 89 h 116"/>
                <a:gd name="T14" fmla="*/ 23 w 80"/>
                <a:gd name="T15" fmla="*/ 100 h 116"/>
                <a:gd name="T16" fmla="*/ 24 w 80"/>
                <a:gd name="T17" fmla="*/ 107 h 116"/>
                <a:gd name="T18" fmla="*/ 30 w 80"/>
                <a:gd name="T19" fmla="*/ 110 h 116"/>
                <a:gd name="T20" fmla="*/ 30 w 80"/>
                <a:gd name="T21" fmla="*/ 113 h 116"/>
                <a:gd name="T22" fmla="*/ 40 w 80"/>
                <a:gd name="T23" fmla="*/ 116 h 116"/>
                <a:gd name="T24" fmla="*/ 51 w 80"/>
                <a:gd name="T25" fmla="*/ 113 h 116"/>
                <a:gd name="T26" fmla="*/ 51 w 80"/>
                <a:gd name="T27" fmla="*/ 110 h 116"/>
                <a:gd name="T28" fmla="*/ 56 w 80"/>
                <a:gd name="T29" fmla="*/ 107 h 116"/>
                <a:gd name="T30" fmla="*/ 57 w 80"/>
                <a:gd name="T31" fmla="*/ 100 h 116"/>
                <a:gd name="T32" fmla="*/ 40 w 80"/>
                <a:gd name="T33" fmla="*/ 103 h 116"/>
                <a:gd name="T34" fmla="*/ 23 w 80"/>
                <a:gd name="T35" fmla="*/ 100 h 116"/>
                <a:gd name="T36" fmla="*/ 40 w 80"/>
                <a:gd name="T37" fmla="*/ 16 h 116"/>
                <a:gd name="T38" fmla="*/ 42 w 80"/>
                <a:gd name="T39" fmla="*/ 14 h 116"/>
                <a:gd name="T40" fmla="*/ 40 w 80"/>
                <a:gd name="T41" fmla="*/ 12 h 116"/>
                <a:gd name="T42" fmla="*/ 13 w 80"/>
                <a:gd name="T43" fmla="*/ 40 h 116"/>
                <a:gd name="T44" fmla="*/ 15 w 80"/>
                <a:gd name="T45" fmla="*/ 42 h 116"/>
                <a:gd name="T46" fmla="*/ 17 w 80"/>
                <a:gd name="T47" fmla="*/ 40 h 116"/>
                <a:gd name="T48" fmla="*/ 40 w 80"/>
                <a:gd name="T49" fmla="*/ 16 h 116"/>
                <a:gd name="T50" fmla="*/ 49 w 80"/>
                <a:gd name="T51" fmla="*/ 54 h 116"/>
                <a:gd name="T52" fmla="*/ 40 w 80"/>
                <a:gd name="T53" fmla="*/ 38 h 116"/>
                <a:gd name="T54" fmla="*/ 31 w 80"/>
                <a:gd name="T55" fmla="*/ 54 h 116"/>
                <a:gd name="T56" fmla="*/ 28 w 80"/>
                <a:gd name="T57" fmla="*/ 47 h 116"/>
                <a:gd name="T58" fmla="*/ 22 w 80"/>
                <a:gd name="T59" fmla="*/ 49 h 116"/>
                <a:gd name="T60" fmla="*/ 31 w 80"/>
                <a:gd name="T61" fmla="*/ 68 h 116"/>
                <a:gd name="T62" fmla="*/ 40 w 80"/>
                <a:gd name="T63" fmla="*/ 51 h 116"/>
                <a:gd name="T64" fmla="*/ 50 w 80"/>
                <a:gd name="T65" fmla="*/ 68 h 116"/>
                <a:gd name="T66" fmla="*/ 59 w 80"/>
                <a:gd name="T67" fmla="*/ 49 h 116"/>
                <a:gd name="T68" fmla="*/ 53 w 80"/>
                <a:gd name="T69" fmla="*/ 47 h 116"/>
                <a:gd name="T70" fmla="*/ 49 w 80"/>
                <a:gd name="T71" fmla="*/ 54 h 116"/>
                <a:gd name="T72" fmla="*/ 40 w 80"/>
                <a:gd name="T73" fmla="*/ 0 h 116"/>
                <a:gd name="T74" fmla="*/ 0 w 80"/>
                <a:gd name="T75" fmla="*/ 40 h 116"/>
                <a:gd name="T76" fmla="*/ 20 w 80"/>
                <a:gd name="T77" fmla="*/ 74 h 116"/>
                <a:gd name="T78" fmla="*/ 21 w 80"/>
                <a:gd name="T79" fmla="*/ 84 h 116"/>
                <a:gd name="T80" fmla="*/ 40 w 80"/>
                <a:gd name="T81" fmla="*/ 88 h 116"/>
                <a:gd name="T82" fmla="*/ 60 w 80"/>
                <a:gd name="T83" fmla="*/ 84 h 116"/>
                <a:gd name="T84" fmla="*/ 61 w 80"/>
                <a:gd name="T85" fmla="*/ 74 h 116"/>
                <a:gd name="T86" fmla="*/ 80 w 80"/>
                <a:gd name="T87" fmla="*/ 40 h 116"/>
                <a:gd name="T88" fmla="*/ 40 w 80"/>
                <a:gd name="T89" fmla="*/ 0 h 116"/>
                <a:gd name="T90" fmla="*/ 55 w 80"/>
                <a:gd name="T91" fmla="*/ 69 h 116"/>
                <a:gd name="T92" fmla="*/ 54 w 80"/>
                <a:gd name="T93" fmla="*/ 79 h 116"/>
                <a:gd name="T94" fmla="*/ 40 w 80"/>
                <a:gd name="T95" fmla="*/ 81 h 116"/>
                <a:gd name="T96" fmla="*/ 27 w 80"/>
                <a:gd name="T97" fmla="*/ 79 h 116"/>
                <a:gd name="T98" fmla="*/ 26 w 80"/>
                <a:gd name="T99" fmla="*/ 69 h 116"/>
                <a:gd name="T100" fmla="*/ 7 w 80"/>
                <a:gd name="T101" fmla="*/ 40 h 116"/>
                <a:gd name="T102" fmla="*/ 40 w 80"/>
                <a:gd name="T103" fmla="*/ 7 h 116"/>
                <a:gd name="T104" fmla="*/ 73 w 80"/>
                <a:gd name="T105" fmla="*/ 40 h 116"/>
                <a:gd name="T106" fmla="*/ 55 w 80"/>
                <a:gd name="T107" fmla="*/ 69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116">
                  <a:moveTo>
                    <a:pt x="22" y="89"/>
                  </a:moveTo>
                  <a:cubicBezTo>
                    <a:pt x="23" y="95"/>
                    <a:pt x="23" y="95"/>
                    <a:pt x="23" y="95"/>
                  </a:cubicBezTo>
                  <a:cubicBezTo>
                    <a:pt x="28" y="97"/>
                    <a:pt x="34" y="98"/>
                    <a:pt x="40" y="98"/>
                  </a:cubicBezTo>
                  <a:cubicBezTo>
                    <a:pt x="47" y="98"/>
                    <a:pt x="53" y="97"/>
                    <a:pt x="58" y="95"/>
                  </a:cubicBezTo>
                  <a:cubicBezTo>
                    <a:pt x="59" y="89"/>
                    <a:pt x="59" y="89"/>
                    <a:pt x="59" y="89"/>
                  </a:cubicBezTo>
                  <a:cubicBezTo>
                    <a:pt x="53" y="91"/>
                    <a:pt x="47" y="92"/>
                    <a:pt x="40" y="92"/>
                  </a:cubicBezTo>
                  <a:cubicBezTo>
                    <a:pt x="34" y="92"/>
                    <a:pt x="27" y="91"/>
                    <a:pt x="22" y="89"/>
                  </a:cubicBezTo>
                  <a:close/>
                  <a:moveTo>
                    <a:pt x="23" y="100"/>
                  </a:moveTo>
                  <a:cubicBezTo>
                    <a:pt x="24" y="107"/>
                    <a:pt x="24" y="107"/>
                    <a:pt x="24" y="107"/>
                  </a:cubicBezTo>
                  <a:cubicBezTo>
                    <a:pt x="24" y="107"/>
                    <a:pt x="26" y="108"/>
                    <a:pt x="30" y="110"/>
                  </a:cubicBezTo>
                  <a:cubicBezTo>
                    <a:pt x="30" y="113"/>
                    <a:pt x="30" y="113"/>
                    <a:pt x="30" y="113"/>
                  </a:cubicBezTo>
                  <a:cubicBezTo>
                    <a:pt x="30" y="113"/>
                    <a:pt x="33" y="116"/>
                    <a:pt x="40" y="116"/>
                  </a:cubicBezTo>
                  <a:cubicBezTo>
                    <a:pt x="48" y="116"/>
                    <a:pt x="51" y="113"/>
                    <a:pt x="51" y="113"/>
                  </a:cubicBezTo>
                  <a:cubicBezTo>
                    <a:pt x="51" y="110"/>
                    <a:pt x="51" y="110"/>
                    <a:pt x="51" y="110"/>
                  </a:cubicBezTo>
                  <a:cubicBezTo>
                    <a:pt x="55" y="108"/>
                    <a:pt x="56" y="107"/>
                    <a:pt x="56" y="107"/>
                  </a:cubicBezTo>
                  <a:cubicBezTo>
                    <a:pt x="57" y="100"/>
                    <a:pt x="57" y="100"/>
                    <a:pt x="57" y="100"/>
                  </a:cubicBezTo>
                  <a:cubicBezTo>
                    <a:pt x="52" y="102"/>
                    <a:pt x="46" y="103"/>
                    <a:pt x="40" y="103"/>
                  </a:cubicBezTo>
                  <a:cubicBezTo>
                    <a:pt x="34" y="103"/>
                    <a:pt x="29" y="102"/>
                    <a:pt x="23" y="100"/>
                  </a:cubicBezTo>
                  <a:close/>
                  <a:moveTo>
                    <a:pt x="40" y="16"/>
                  </a:moveTo>
                  <a:cubicBezTo>
                    <a:pt x="42" y="16"/>
                    <a:pt x="42" y="15"/>
                    <a:pt x="42" y="14"/>
                  </a:cubicBezTo>
                  <a:cubicBezTo>
                    <a:pt x="42" y="13"/>
                    <a:pt x="42" y="12"/>
                    <a:pt x="40" y="12"/>
                  </a:cubicBezTo>
                  <a:cubicBezTo>
                    <a:pt x="25" y="12"/>
                    <a:pt x="13" y="24"/>
                    <a:pt x="13" y="40"/>
                  </a:cubicBezTo>
                  <a:cubicBezTo>
                    <a:pt x="13" y="41"/>
                    <a:pt x="14" y="42"/>
                    <a:pt x="15" y="42"/>
                  </a:cubicBezTo>
                  <a:cubicBezTo>
                    <a:pt x="16" y="42"/>
                    <a:pt x="17" y="41"/>
                    <a:pt x="17" y="40"/>
                  </a:cubicBezTo>
                  <a:cubicBezTo>
                    <a:pt x="17" y="27"/>
                    <a:pt x="27" y="16"/>
                    <a:pt x="40" y="16"/>
                  </a:cubicBezTo>
                  <a:close/>
                  <a:moveTo>
                    <a:pt x="49" y="54"/>
                  </a:moveTo>
                  <a:cubicBezTo>
                    <a:pt x="40" y="38"/>
                    <a:pt x="40" y="38"/>
                    <a:pt x="40" y="38"/>
                  </a:cubicBezTo>
                  <a:cubicBezTo>
                    <a:pt x="31" y="54"/>
                    <a:pt x="31" y="54"/>
                    <a:pt x="31" y="54"/>
                  </a:cubicBezTo>
                  <a:cubicBezTo>
                    <a:pt x="28" y="47"/>
                    <a:pt x="28" y="47"/>
                    <a:pt x="28" y="47"/>
                  </a:cubicBezTo>
                  <a:cubicBezTo>
                    <a:pt x="22" y="49"/>
                    <a:pt x="22" y="49"/>
                    <a:pt x="22" y="49"/>
                  </a:cubicBezTo>
                  <a:cubicBezTo>
                    <a:pt x="31" y="68"/>
                    <a:pt x="31" y="68"/>
                    <a:pt x="31" y="68"/>
                  </a:cubicBezTo>
                  <a:cubicBezTo>
                    <a:pt x="40" y="51"/>
                    <a:pt x="40" y="51"/>
                    <a:pt x="40" y="51"/>
                  </a:cubicBezTo>
                  <a:cubicBezTo>
                    <a:pt x="50" y="68"/>
                    <a:pt x="50" y="68"/>
                    <a:pt x="50" y="68"/>
                  </a:cubicBezTo>
                  <a:cubicBezTo>
                    <a:pt x="59" y="49"/>
                    <a:pt x="59" y="49"/>
                    <a:pt x="59" y="49"/>
                  </a:cubicBezTo>
                  <a:cubicBezTo>
                    <a:pt x="53" y="47"/>
                    <a:pt x="53" y="47"/>
                    <a:pt x="53" y="47"/>
                  </a:cubicBezTo>
                  <a:lnTo>
                    <a:pt x="49" y="54"/>
                  </a:lnTo>
                  <a:close/>
                  <a:moveTo>
                    <a:pt x="40" y="0"/>
                  </a:moveTo>
                  <a:cubicBezTo>
                    <a:pt x="18" y="0"/>
                    <a:pt x="0" y="18"/>
                    <a:pt x="0" y="40"/>
                  </a:cubicBezTo>
                  <a:cubicBezTo>
                    <a:pt x="0" y="54"/>
                    <a:pt x="8" y="67"/>
                    <a:pt x="20" y="74"/>
                  </a:cubicBezTo>
                  <a:cubicBezTo>
                    <a:pt x="21" y="84"/>
                    <a:pt x="21" y="84"/>
                    <a:pt x="21" y="84"/>
                  </a:cubicBezTo>
                  <a:cubicBezTo>
                    <a:pt x="27" y="86"/>
                    <a:pt x="33" y="88"/>
                    <a:pt x="40" y="88"/>
                  </a:cubicBezTo>
                  <a:cubicBezTo>
                    <a:pt x="47" y="88"/>
                    <a:pt x="54" y="86"/>
                    <a:pt x="60" y="84"/>
                  </a:cubicBezTo>
                  <a:cubicBezTo>
                    <a:pt x="61" y="74"/>
                    <a:pt x="61" y="74"/>
                    <a:pt x="61" y="74"/>
                  </a:cubicBezTo>
                  <a:cubicBezTo>
                    <a:pt x="73" y="67"/>
                    <a:pt x="80" y="54"/>
                    <a:pt x="80" y="40"/>
                  </a:cubicBezTo>
                  <a:cubicBezTo>
                    <a:pt x="80" y="18"/>
                    <a:pt x="62" y="0"/>
                    <a:pt x="40" y="0"/>
                  </a:cubicBezTo>
                  <a:close/>
                  <a:moveTo>
                    <a:pt x="55" y="69"/>
                  </a:moveTo>
                  <a:cubicBezTo>
                    <a:pt x="54" y="79"/>
                    <a:pt x="54" y="79"/>
                    <a:pt x="54" y="79"/>
                  </a:cubicBezTo>
                  <a:cubicBezTo>
                    <a:pt x="54" y="79"/>
                    <a:pt x="51" y="81"/>
                    <a:pt x="40" y="81"/>
                  </a:cubicBezTo>
                  <a:cubicBezTo>
                    <a:pt x="30" y="81"/>
                    <a:pt x="27" y="79"/>
                    <a:pt x="27" y="79"/>
                  </a:cubicBezTo>
                  <a:cubicBezTo>
                    <a:pt x="26" y="69"/>
                    <a:pt x="26" y="69"/>
                    <a:pt x="26" y="69"/>
                  </a:cubicBezTo>
                  <a:cubicBezTo>
                    <a:pt x="15" y="64"/>
                    <a:pt x="7" y="53"/>
                    <a:pt x="7" y="40"/>
                  </a:cubicBezTo>
                  <a:cubicBezTo>
                    <a:pt x="7" y="21"/>
                    <a:pt x="22" y="7"/>
                    <a:pt x="40" y="7"/>
                  </a:cubicBezTo>
                  <a:cubicBezTo>
                    <a:pt x="59" y="7"/>
                    <a:pt x="73" y="21"/>
                    <a:pt x="73" y="40"/>
                  </a:cubicBezTo>
                  <a:cubicBezTo>
                    <a:pt x="73" y="52"/>
                    <a:pt x="66" y="64"/>
                    <a:pt x="55" y="69"/>
                  </a:cubicBezTo>
                  <a:close/>
                </a:path>
              </a:pathLst>
            </a:custGeom>
            <a:solidFill>
              <a:schemeClr val="bg1"/>
            </a:solidFill>
            <a:ln w="28575">
              <a:noFill/>
            </a:ln>
            <a:effectLst>
              <a:outerShdw blurRad="101600" dist="1016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en-US" sz="2400" b="1">
                <a:solidFill>
                  <a:schemeClr val="lt1"/>
                </a:solidFill>
                <a:latin typeface="微软雅黑" panose="020B0503020204020204" charset="-122"/>
                <a:ea typeface="微软雅黑" panose="020B0503020204020204" charset="-122"/>
              </a:endParaRPr>
            </a:p>
          </p:txBody>
        </p:sp>
      </p:grpSp>
      <p:grpSp>
        <p:nvGrpSpPr>
          <p:cNvPr id="74" name="组合 73"/>
          <p:cNvGrpSpPr/>
          <p:nvPr/>
        </p:nvGrpSpPr>
        <p:grpSpPr>
          <a:xfrm>
            <a:off x="950734" y="4440270"/>
            <a:ext cx="1162682" cy="1162682"/>
            <a:chOff x="950734" y="4440270"/>
            <a:chExt cx="1162682" cy="1162682"/>
          </a:xfrm>
        </p:grpSpPr>
        <p:sp>
          <p:nvSpPr>
            <p:cNvPr id="75" name="PA-椭圆 55"/>
            <p:cNvSpPr/>
            <p:nvPr>
              <p:custDataLst>
                <p:tags r:id="rId12"/>
              </p:custDataLst>
            </p:nvPr>
          </p:nvSpPr>
          <p:spPr>
            <a:xfrm>
              <a:off x="950734" y="4440270"/>
              <a:ext cx="1162682" cy="1162682"/>
            </a:xfrm>
            <a:prstGeom prst="ellipse">
              <a:avLst/>
            </a:prstGeom>
            <a:solidFill>
              <a:srgbClr val="E270AB"/>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zh-CN" altLang="en-US" sz="2400" b="1" dirty="0">
                <a:solidFill>
                  <a:schemeClr val="lt1"/>
                </a:solidFill>
                <a:latin typeface="微软雅黑" panose="020B0503020204020204" charset="-122"/>
                <a:ea typeface="微软雅黑" panose="020B0503020204020204" charset="-122"/>
              </a:endParaRPr>
            </a:p>
          </p:txBody>
        </p:sp>
        <p:sp>
          <p:nvSpPr>
            <p:cNvPr id="76" name="Freeform 314"/>
            <p:cNvSpPr>
              <a:spLocks noEditPoints="1"/>
            </p:cNvSpPr>
            <p:nvPr/>
          </p:nvSpPr>
          <p:spPr bwMode="auto">
            <a:xfrm>
              <a:off x="1295077" y="4759054"/>
              <a:ext cx="473997" cy="525114"/>
            </a:xfrm>
            <a:custGeom>
              <a:avLst/>
              <a:gdLst>
                <a:gd name="T0" fmla="*/ 56 w 102"/>
                <a:gd name="T1" fmla="*/ 63 h 113"/>
                <a:gd name="T2" fmla="*/ 56 w 102"/>
                <a:gd name="T3" fmla="*/ 62 h 113"/>
                <a:gd name="T4" fmla="*/ 56 w 102"/>
                <a:gd name="T5" fmla="*/ 39 h 113"/>
                <a:gd name="T6" fmla="*/ 51 w 102"/>
                <a:gd name="T7" fmla="*/ 35 h 113"/>
                <a:gd name="T8" fmla="*/ 47 w 102"/>
                <a:gd name="T9" fmla="*/ 39 h 113"/>
                <a:gd name="T10" fmla="*/ 47 w 102"/>
                <a:gd name="T11" fmla="*/ 62 h 113"/>
                <a:gd name="T12" fmla="*/ 51 w 102"/>
                <a:gd name="T13" fmla="*/ 67 h 113"/>
                <a:gd name="T14" fmla="*/ 52 w 102"/>
                <a:gd name="T15" fmla="*/ 67 h 113"/>
                <a:gd name="T16" fmla="*/ 72 w 102"/>
                <a:gd name="T17" fmla="*/ 87 h 113"/>
                <a:gd name="T18" fmla="*/ 74 w 102"/>
                <a:gd name="T19" fmla="*/ 88 h 113"/>
                <a:gd name="T20" fmla="*/ 76 w 102"/>
                <a:gd name="T21" fmla="*/ 87 h 113"/>
                <a:gd name="T22" fmla="*/ 76 w 102"/>
                <a:gd name="T23" fmla="*/ 83 h 113"/>
                <a:gd name="T24" fmla="*/ 56 w 102"/>
                <a:gd name="T25" fmla="*/ 63 h 113"/>
                <a:gd name="T26" fmla="*/ 83 w 102"/>
                <a:gd name="T27" fmla="*/ 22 h 113"/>
                <a:gd name="T28" fmla="*/ 86 w 102"/>
                <a:gd name="T29" fmla="*/ 17 h 113"/>
                <a:gd name="T30" fmla="*/ 87 w 102"/>
                <a:gd name="T31" fmla="*/ 18 h 113"/>
                <a:gd name="T32" fmla="*/ 89 w 102"/>
                <a:gd name="T33" fmla="*/ 18 h 113"/>
                <a:gd name="T34" fmla="*/ 91 w 102"/>
                <a:gd name="T35" fmla="*/ 17 h 113"/>
                <a:gd name="T36" fmla="*/ 93 w 102"/>
                <a:gd name="T37" fmla="*/ 13 h 113"/>
                <a:gd name="T38" fmla="*/ 92 w 102"/>
                <a:gd name="T39" fmla="*/ 9 h 113"/>
                <a:gd name="T40" fmla="*/ 78 w 102"/>
                <a:gd name="T41" fmla="*/ 1 h 113"/>
                <a:gd name="T42" fmla="*/ 73 w 102"/>
                <a:gd name="T43" fmla="*/ 2 h 113"/>
                <a:gd name="T44" fmla="*/ 71 w 102"/>
                <a:gd name="T45" fmla="*/ 5 h 113"/>
                <a:gd name="T46" fmla="*/ 71 w 102"/>
                <a:gd name="T47" fmla="*/ 8 h 113"/>
                <a:gd name="T48" fmla="*/ 73 w 102"/>
                <a:gd name="T49" fmla="*/ 10 h 113"/>
                <a:gd name="T50" fmla="*/ 74 w 102"/>
                <a:gd name="T51" fmla="*/ 10 h 113"/>
                <a:gd name="T52" fmla="*/ 71 w 102"/>
                <a:gd name="T53" fmla="*/ 15 h 113"/>
                <a:gd name="T54" fmla="*/ 51 w 102"/>
                <a:gd name="T55" fmla="*/ 11 h 113"/>
                <a:gd name="T56" fmla="*/ 32 w 102"/>
                <a:gd name="T57" fmla="*/ 15 h 113"/>
                <a:gd name="T58" fmla="*/ 29 w 102"/>
                <a:gd name="T59" fmla="*/ 10 h 113"/>
                <a:gd name="T60" fmla="*/ 30 w 102"/>
                <a:gd name="T61" fmla="*/ 10 h 113"/>
                <a:gd name="T62" fmla="*/ 31 w 102"/>
                <a:gd name="T63" fmla="*/ 8 h 113"/>
                <a:gd name="T64" fmla="*/ 31 w 102"/>
                <a:gd name="T65" fmla="*/ 5 h 113"/>
                <a:gd name="T66" fmla="*/ 29 w 102"/>
                <a:gd name="T67" fmla="*/ 2 h 113"/>
                <a:gd name="T68" fmla="*/ 24 w 102"/>
                <a:gd name="T69" fmla="*/ 1 h 113"/>
                <a:gd name="T70" fmla="*/ 10 w 102"/>
                <a:gd name="T71" fmla="*/ 9 h 113"/>
                <a:gd name="T72" fmla="*/ 9 w 102"/>
                <a:gd name="T73" fmla="*/ 13 h 113"/>
                <a:gd name="T74" fmla="*/ 11 w 102"/>
                <a:gd name="T75" fmla="*/ 17 h 113"/>
                <a:gd name="T76" fmla="*/ 13 w 102"/>
                <a:gd name="T77" fmla="*/ 18 h 113"/>
                <a:gd name="T78" fmla="*/ 16 w 102"/>
                <a:gd name="T79" fmla="*/ 18 h 113"/>
                <a:gd name="T80" fmla="*/ 17 w 102"/>
                <a:gd name="T81" fmla="*/ 17 h 113"/>
                <a:gd name="T82" fmla="*/ 20 w 102"/>
                <a:gd name="T83" fmla="*/ 22 h 113"/>
                <a:gd name="T84" fmla="*/ 0 w 102"/>
                <a:gd name="T85" fmla="*/ 62 h 113"/>
                <a:gd name="T86" fmla="*/ 51 w 102"/>
                <a:gd name="T87" fmla="*/ 113 h 113"/>
                <a:gd name="T88" fmla="*/ 102 w 102"/>
                <a:gd name="T89" fmla="*/ 62 h 113"/>
                <a:gd name="T90" fmla="*/ 83 w 102"/>
                <a:gd name="T91" fmla="*/ 22 h 113"/>
                <a:gd name="T92" fmla="*/ 51 w 102"/>
                <a:gd name="T93" fmla="*/ 103 h 113"/>
                <a:gd name="T94" fmla="*/ 10 w 102"/>
                <a:gd name="T95" fmla="*/ 62 h 113"/>
                <a:gd name="T96" fmla="*/ 51 w 102"/>
                <a:gd name="T97" fmla="*/ 21 h 113"/>
                <a:gd name="T98" fmla="*/ 92 w 102"/>
                <a:gd name="T99" fmla="*/ 62 h 113"/>
                <a:gd name="T100" fmla="*/ 51 w 102"/>
                <a:gd name="T101" fmla="*/ 10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2" h="113">
                  <a:moveTo>
                    <a:pt x="56" y="63"/>
                  </a:moveTo>
                  <a:cubicBezTo>
                    <a:pt x="56" y="63"/>
                    <a:pt x="56" y="62"/>
                    <a:pt x="56" y="62"/>
                  </a:cubicBezTo>
                  <a:cubicBezTo>
                    <a:pt x="56" y="39"/>
                    <a:pt x="56" y="39"/>
                    <a:pt x="56" y="39"/>
                  </a:cubicBezTo>
                  <a:cubicBezTo>
                    <a:pt x="56" y="37"/>
                    <a:pt x="54" y="35"/>
                    <a:pt x="51" y="35"/>
                  </a:cubicBezTo>
                  <a:cubicBezTo>
                    <a:pt x="49" y="35"/>
                    <a:pt x="47" y="37"/>
                    <a:pt x="47" y="39"/>
                  </a:cubicBezTo>
                  <a:cubicBezTo>
                    <a:pt x="47" y="62"/>
                    <a:pt x="47" y="62"/>
                    <a:pt x="47" y="62"/>
                  </a:cubicBezTo>
                  <a:cubicBezTo>
                    <a:pt x="47" y="65"/>
                    <a:pt x="49" y="67"/>
                    <a:pt x="51" y="67"/>
                  </a:cubicBezTo>
                  <a:cubicBezTo>
                    <a:pt x="51" y="67"/>
                    <a:pt x="52" y="67"/>
                    <a:pt x="52" y="67"/>
                  </a:cubicBezTo>
                  <a:cubicBezTo>
                    <a:pt x="72" y="87"/>
                    <a:pt x="72" y="87"/>
                    <a:pt x="72" y="87"/>
                  </a:cubicBezTo>
                  <a:cubicBezTo>
                    <a:pt x="73" y="88"/>
                    <a:pt x="73" y="88"/>
                    <a:pt x="74" y="88"/>
                  </a:cubicBezTo>
                  <a:cubicBezTo>
                    <a:pt x="75" y="88"/>
                    <a:pt x="75" y="88"/>
                    <a:pt x="76" y="87"/>
                  </a:cubicBezTo>
                  <a:cubicBezTo>
                    <a:pt x="77" y="86"/>
                    <a:pt x="77" y="84"/>
                    <a:pt x="76" y="83"/>
                  </a:cubicBezTo>
                  <a:lnTo>
                    <a:pt x="56" y="63"/>
                  </a:lnTo>
                  <a:close/>
                  <a:moveTo>
                    <a:pt x="83" y="22"/>
                  </a:moveTo>
                  <a:cubicBezTo>
                    <a:pt x="86" y="17"/>
                    <a:pt x="86" y="17"/>
                    <a:pt x="86" y="17"/>
                  </a:cubicBezTo>
                  <a:cubicBezTo>
                    <a:pt x="87" y="18"/>
                    <a:pt x="87" y="18"/>
                    <a:pt x="87" y="18"/>
                  </a:cubicBezTo>
                  <a:cubicBezTo>
                    <a:pt x="87" y="18"/>
                    <a:pt x="88" y="19"/>
                    <a:pt x="89" y="18"/>
                  </a:cubicBezTo>
                  <a:cubicBezTo>
                    <a:pt x="90" y="18"/>
                    <a:pt x="91" y="18"/>
                    <a:pt x="91" y="17"/>
                  </a:cubicBezTo>
                  <a:cubicBezTo>
                    <a:pt x="93" y="13"/>
                    <a:pt x="93" y="13"/>
                    <a:pt x="93" y="13"/>
                  </a:cubicBezTo>
                  <a:cubicBezTo>
                    <a:pt x="94" y="12"/>
                    <a:pt x="94" y="10"/>
                    <a:pt x="92" y="9"/>
                  </a:cubicBezTo>
                  <a:cubicBezTo>
                    <a:pt x="78" y="1"/>
                    <a:pt x="78" y="1"/>
                    <a:pt x="78" y="1"/>
                  </a:cubicBezTo>
                  <a:cubicBezTo>
                    <a:pt x="76" y="0"/>
                    <a:pt x="74" y="0"/>
                    <a:pt x="73" y="2"/>
                  </a:cubicBezTo>
                  <a:cubicBezTo>
                    <a:pt x="71" y="5"/>
                    <a:pt x="71" y="5"/>
                    <a:pt x="71" y="5"/>
                  </a:cubicBezTo>
                  <a:cubicBezTo>
                    <a:pt x="71" y="6"/>
                    <a:pt x="71" y="7"/>
                    <a:pt x="71" y="8"/>
                  </a:cubicBezTo>
                  <a:cubicBezTo>
                    <a:pt x="71" y="9"/>
                    <a:pt x="72" y="9"/>
                    <a:pt x="73" y="10"/>
                  </a:cubicBezTo>
                  <a:cubicBezTo>
                    <a:pt x="74" y="10"/>
                    <a:pt x="74" y="10"/>
                    <a:pt x="74" y="10"/>
                  </a:cubicBezTo>
                  <a:cubicBezTo>
                    <a:pt x="71" y="15"/>
                    <a:pt x="71" y="15"/>
                    <a:pt x="71" y="15"/>
                  </a:cubicBezTo>
                  <a:cubicBezTo>
                    <a:pt x="65" y="13"/>
                    <a:pt x="58" y="11"/>
                    <a:pt x="51" y="11"/>
                  </a:cubicBezTo>
                  <a:cubicBezTo>
                    <a:pt x="44" y="11"/>
                    <a:pt x="38" y="13"/>
                    <a:pt x="32" y="15"/>
                  </a:cubicBezTo>
                  <a:cubicBezTo>
                    <a:pt x="29" y="10"/>
                    <a:pt x="29" y="10"/>
                    <a:pt x="29" y="10"/>
                  </a:cubicBezTo>
                  <a:cubicBezTo>
                    <a:pt x="30" y="10"/>
                    <a:pt x="30" y="10"/>
                    <a:pt x="30" y="10"/>
                  </a:cubicBezTo>
                  <a:cubicBezTo>
                    <a:pt x="31" y="9"/>
                    <a:pt x="31" y="9"/>
                    <a:pt x="31" y="8"/>
                  </a:cubicBezTo>
                  <a:cubicBezTo>
                    <a:pt x="31" y="7"/>
                    <a:pt x="31" y="6"/>
                    <a:pt x="31" y="5"/>
                  </a:cubicBezTo>
                  <a:cubicBezTo>
                    <a:pt x="29" y="2"/>
                    <a:pt x="29" y="2"/>
                    <a:pt x="29" y="2"/>
                  </a:cubicBezTo>
                  <a:cubicBezTo>
                    <a:pt x="28" y="0"/>
                    <a:pt x="26" y="0"/>
                    <a:pt x="24" y="1"/>
                  </a:cubicBezTo>
                  <a:cubicBezTo>
                    <a:pt x="10" y="9"/>
                    <a:pt x="10" y="9"/>
                    <a:pt x="10" y="9"/>
                  </a:cubicBezTo>
                  <a:cubicBezTo>
                    <a:pt x="9" y="10"/>
                    <a:pt x="8" y="12"/>
                    <a:pt x="9" y="13"/>
                  </a:cubicBezTo>
                  <a:cubicBezTo>
                    <a:pt x="11" y="17"/>
                    <a:pt x="11" y="17"/>
                    <a:pt x="11" y="17"/>
                  </a:cubicBezTo>
                  <a:cubicBezTo>
                    <a:pt x="12" y="18"/>
                    <a:pt x="12" y="18"/>
                    <a:pt x="13" y="18"/>
                  </a:cubicBezTo>
                  <a:cubicBezTo>
                    <a:pt x="14" y="19"/>
                    <a:pt x="15" y="18"/>
                    <a:pt x="16" y="18"/>
                  </a:cubicBezTo>
                  <a:cubicBezTo>
                    <a:pt x="17" y="17"/>
                    <a:pt x="17" y="17"/>
                    <a:pt x="17" y="17"/>
                  </a:cubicBezTo>
                  <a:cubicBezTo>
                    <a:pt x="20" y="22"/>
                    <a:pt x="20" y="22"/>
                    <a:pt x="20" y="22"/>
                  </a:cubicBezTo>
                  <a:cubicBezTo>
                    <a:pt x="8" y="32"/>
                    <a:pt x="0" y="46"/>
                    <a:pt x="0" y="62"/>
                  </a:cubicBezTo>
                  <a:cubicBezTo>
                    <a:pt x="0" y="90"/>
                    <a:pt x="23" y="113"/>
                    <a:pt x="51" y="113"/>
                  </a:cubicBezTo>
                  <a:cubicBezTo>
                    <a:pt x="79" y="113"/>
                    <a:pt x="102" y="90"/>
                    <a:pt x="102" y="62"/>
                  </a:cubicBezTo>
                  <a:cubicBezTo>
                    <a:pt x="102" y="46"/>
                    <a:pt x="94" y="32"/>
                    <a:pt x="83" y="22"/>
                  </a:cubicBezTo>
                  <a:close/>
                  <a:moveTo>
                    <a:pt x="51" y="103"/>
                  </a:moveTo>
                  <a:cubicBezTo>
                    <a:pt x="28" y="103"/>
                    <a:pt x="10" y="85"/>
                    <a:pt x="10" y="62"/>
                  </a:cubicBezTo>
                  <a:cubicBezTo>
                    <a:pt x="10" y="40"/>
                    <a:pt x="28" y="21"/>
                    <a:pt x="51" y="21"/>
                  </a:cubicBezTo>
                  <a:cubicBezTo>
                    <a:pt x="74" y="21"/>
                    <a:pt x="92" y="40"/>
                    <a:pt x="92" y="62"/>
                  </a:cubicBezTo>
                  <a:cubicBezTo>
                    <a:pt x="92" y="85"/>
                    <a:pt x="74" y="103"/>
                    <a:pt x="51" y="103"/>
                  </a:cubicBezTo>
                  <a:close/>
                </a:path>
              </a:pathLst>
            </a:custGeom>
            <a:solidFill>
              <a:schemeClr val="bg1"/>
            </a:solidFill>
            <a:ln w="28575">
              <a:noFill/>
            </a:ln>
            <a:effectLst>
              <a:outerShdw blurRad="101600" dist="1016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en-US" sz="2400" b="1">
                <a:solidFill>
                  <a:schemeClr val="lt1"/>
                </a:solidFill>
                <a:latin typeface="微软雅黑" panose="020B0503020204020204" charset="-122"/>
                <a:ea typeface="微软雅黑" panose="020B0503020204020204" charset="-122"/>
              </a:endParaRPr>
            </a:p>
          </p:txBody>
        </p:sp>
      </p:grpSp>
      <p:grpSp>
        <p:nvGrpSpPr>
          <p:cNvPr id="8" name="组合 7"/>
          <p:cNvGrpSpPr/>
          <p:nvPr/>
        </p:nvGrpSpPr>
        <p:grpSpPr>
          <a:xfrm>
            <a:off x="283210" y="1905"/>
            <a:ext cx="3919855" cy="1304290"/>
            <a:chOff x="446" y="3"/>
            <a:chExt cx="6173" cy="2054"/>
          </a:xfrm>
        </p:grpSpPr>
        <p:sp>
          <p:nvSpPr>
            <p:cNvPr id="11" name="文本框 10"/>
            <p:cNvSpPr txBox="1"/>
            <p:nvPr/>
          </p:nvSpPr>
          <p:spPr>
            <a:xfrm>
              <a:off x="2559" y="418"/>
              <a:ext cx="1568" cy="919"/>
            </a:xfrm>
            <a:prstGeom prst="rect">
              <a:avLst/>
            </a:prstGeom>
            <a:noFill/>
          </p:spPr>
          <p:txBody>
            <a:bodyPr wrap="none" rtlCol="0">
              <a:spAutoFit/>
            </a:bodyPr>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11" y="570"/>
              <a:ext cx="2208" cy="725"/>
            </a:xfrm>
            <a:prstGeom prst="rect">
              <a:avLst/>
            </a:prstGeom>
            <a:noFill/>
          </p:spPr>
          <p:txBody>
            <a:bodyPr wrap="none" rtlCol="0">
              <a:spAutoFit/>
            </a:bodyPr>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10" name="图片 9" descr="未标题-1"/>
            <p:cNvPicPr>
              <a:picLocks noChangeAspect="1"/>
            </p:cNvPicPr>
            <p:nvPr/>
          </p:nvPicPr>
          <p:blipFill>
            <a:blip r:embed="rId13"/>
            <a:stretch>
              <a:fillRect/>
            </a:stretch>
          </p:blipFill>
          <p:spPr>
            <a:xfrm rot="5220000">
              <a:off x="449" y="0"/>
              <a:ext cx="2055" cy="2060"/>
            </a:xfrm>
            <a:prstGeom prst="rect">
              <a:avLst/>
            </a:prstGeom>
          </p:spPr>
        </p:pic>
      </p:grpSp>
    </p:spTree>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3"/>
          <p:cNvPicPr>
            <a:picLocks noChangeAspect="1"/>
          </p:cNvPicPr>
          <p:nvPr/>
        </p:nvPicPr>
        <p:blipFill>
          <a:blip r:embed="rId1"/>
          <a:srcRect b="24530"/>
          <a:stretch>
            <a:fillRect/>
          </a:stretch>
        </p:blipFill>
        <p:spPr>
          <a:xfrm>
            <a:off x="0" y="-12700"/>
            <a:ext cx="12192635" cy="6882765"/>
          </a:xfrm>
          <a:prstGeom prst="rect">
            <a:avLst/>
          </a:prstGeom>
        </p:spPr>
      </p:pic>
      <p:sp>
        <p:nvSpPr>
          <p:cNvPr id="6" name="椭圆 5"/>
          <p:cNvSpPr/>
          <p:nvPr/>
        </p:nvSpPr>
        <p:spPr>
          <a:xfrm>
            <a:off x="3044284" y="1282793"/>
            <a:ext cx="4747801" cy="4747801"/>
          </a:xfrm>
          <a:prstGeom prst="ellipse">
            <a:avLst/>
          </a:prstGeom>
          <a:solidFill>
            <a:srgbClr val="87FF84"/>
          </a:solidFill>
          <a:ln w="38100">
            <a:solidFill>
              <a:srgbClr val="2817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5" name="组合 4"/>
          <p:cNvGrpSpPr/>
          <p:nvPr/>
        </p:nvGrpSpPr>
        <p:grpSpPr>
          <a:xfrm>
            <a:off x="3422109" y="1282793"/>
            <a:ext cx="4747801" cy="4747801"/>
            <a:chOff x="5366" y="1998"/>
            <a:chExt cx="7477" cy="7477"/>
          </a:xfrm>
        </p:grpSpPr>
        <p:sp>
          <p:nvSpPr>
            <p:cNvPr id="22" name="椭圆 21"/>
            <p:cNvSpPr/>
            <p:nvPr/>
          </p:nvSpPr>
          <p:spPr>
            <a:xfrm>
              <a:off x="5366" y="1998"/>
              <a:ext cx="7477" cy="7477"/>
            </a:xfrm>
            <a:prstGeom prst="ellipse">
              <a:avLst/>
            </a:prstGeom>
            <a:solidFill>
              <a:schemeClr val="bg1"/>
            </a:solidFill>
            <a:ln w="38100">
              <a:solidFill>
                <a:srgbClr val="2817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10"/>
            <p:cNvSpPr txBox="1"/>
            <p:nvPr/>
          </p:nvSpPr>
          <p:spPr>
            <a:xfrm>
              <a:off x="7078" y="5161"/>
              <a:ext cx="3666" cy="1501"/>
            </a:xfrm>
            <a:prstGeom prst="rect">
              <a:avLst/>
            </a:prstGeom>
            <a:noFill/>
          </p:spPr>
          <p:txBody>
            <a:bodyPr wrap="square" rtlCol="0">
              <a:spAutoFit/>
            </a:bodyPr>
            <a:lstStyle/>
            <a:p>
              <a:pPr algn="ctr"/>
              <a:r>
                <a:rPr lang="zh-CN" altLang="en-US" sz="4000" b="1" dirty="0" err="1">
                  <a:solidFill>
                    <a:srgbClr val="E270AB"/>
                  </a:solidFill>
                  <a:latin typeface="+mj-ea"/>
                </a:rPr>
                <a:t>输入标题</a:t>
              </a:r>
              <a:endParaRPr lang="zh-CN" altLang="en-US" sz="4000" b="1" dirty="0" err="1">
                <a:solidFill>
                  <a:srgbClr val="E270AB"/>
                </a:solidFill>
                <a:latin typeface="+mj-ea"/>
              </a:endParaRPr>
            </a:p>
            <a:p>
              <a:pPr algn="ctr"/>
              <a:r>
                <a:rPr lang="en-US" altLang="zh-CN" sz="1600" b="1" dirty="0" err="1">
                  <a:solidFill>
                    <a:srgbClr val="E270AB"/>
                  </a:solidFill>
                  <a:latin typeface="+mj-ea"/>
                </a:rPr>
                <a:t>ntroduction</a:t>
              </a:r>
              <a:endParaRPr lang="en-US" altLang="zh-CN" sz="1600" b="1" dirty="0">
                <a:solidFill>
                  <a:srgbClr val="E270AB"/>
                </a:solidFill>
                <a:latin typeface="+mj-ea"/>
              </a:endParaRPr>
            </a:p>
          </p:txBody>
        </p:sp>
        <p:sp>
          <p:nvSpPr>
            <p:cNvPr id="11" name="文本框 36"/>
            <p:cNvSpPr txBox="1"/>
            <p:nvPr/>
          </p:nvSpPr>
          <p:spPr>
            <a:xfrm>
              <a:off x="6577" y="7259"/>
              <a:ext cx="5164" cy="1503"/>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400" dirty="0">
                  <a:solidFill>
                    <a:schemeClr val="tx1">
                      <a:lumMod val="50000"/>
                      <a:lumOff val="50000"/>
                    </a:schemeClr>
                  </a:solidFill>
                  <a:cs typeface="Clear Sans Light" panose="020B0303030202020304" pitchFamily="34" charset="0"/>
                </a:rPr>
                <a:t>Click here to add the text, the text is the extraction of your thought, please try to explain the point of view as succinctly as possible.</a:t>
              </a:r>
              <a:endParaRPr lang="en-US" altLang="zh-CN" sz="1400" dirty="0">
                <a:solidFill>
                  <a:schemeClr val="tx1">
                    <a:lumMod val="50000"/>
                    <a:lumOff val="50000"/>
                  </a:schemeClr>
                </a:solidFill>
                <a:cs typeface="Clear Sans Light" panose="020B0303030202020304" pitchFamily="34" charset="0"/>
              </a:endParaRPr>
            </a:p>
          </p:txBody>
        </p:sp>
        <p:grpSp>
          <p:nvGrpSpPr>
            <p:cNvPr id="12" name="组合 11"/>
            <p:cNvGrpSpPr/>
            <p:nvPr/>
          </p:nvGrpSpPr>
          <p:grpSpPr>
            <a:xfrm>
              <a:off x="7367" y="2424"/>
              <a:ext cx="3088" cy="2387"/>
              <a:chOff x="5434050" y="698153"/>
              <a:chExt cx="1960898" cy="1516059"/>
            </a:xfrm>
          </p:grpSpPr>
          <p:sp>
            <p:nvSpPr>
              <p:cNvPr id="13" name="矩形 12"/>
              <p:cNvSpPr/>
              <p:nvPr/>
            </p:nvSpPr>
            <p:spPr>
              <a:xfrm>
                <a:off x="6160127" y="1117164"/>
                <a:ext cx="618155" cy="618155"/>
              </a:xfrm>
              <a:prstGeom prst="rect">
                <a:avLst/>
              </a:prstGeom>
              <a:solidFill>
                <a:srgbClr val="F3E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5434050" y="698153"/>
                <a:ext cx="1960898" cy="1516059"/>
                <a:chOff x="3020023" y="2336044"/>
                <a:chExt cx="1960898" cy="1516059"/>
              </a:xfrm>
            </p:grpSpPr>
            <p:cxnSp>
              <p:nvCxnSpPr>
                <p:cNvPr id="15" name="直接连接符 14"/>
                <p:cNvCxnSpPr/>
                <p:nvPr/>
              </p:nvCxnSpPr>
              <p:spPr>
                <a:xfrm flipH="1">
                  <a:off x="4348480" y="2336044"/>
                  <a:ext cx="232064" cy="359813"/>
                </a:xfrm>
                <a:prstGeom prst="line">
                  <a:avLst/>
                </a:prstGeom>
                <a:ln w="38100">
                  <a:solidFill>
                    <a:srgbClr val="281757"/>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3630068" y="3492290"/>
                  <a:ext cx="232064" cy="359813"/>
                </a:xfrm>
                <a:prstGeom prst="line">
                  <a:avLst/>
                </a:prstGeom>
                <a:ln w="38100">
                  <a:solidFill>
                    <a:srgbClr val="281757"/>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3020023" y="2784404"/>
                  <a:ext cx="1960898" cy="706915"/>
                </a:xfrm>
                <a:prstGeom prst="rect">
                  <a:avLst/>
                </a:prstGeom>
              </p:spPr>
              <p:txBody>
                <a:bodyPr wrap="none">
                  <a:spAutoFit/>
                </a:bodyPr>
                <a:lstStyle/>
                <a:p>
                  <a:pPr algn="ctr"/>
                  <a:r>
                    <a:rPr lang="en-US" altLang="zh-CN" sz="4000">
                      <a:solidFill>
                        <a:schemeClr val="tx1">
                          <a:lumMod val="75000"/>
                          <a:lumOff val="25000"/>
                        </a:schemeClr>
                      </a:solidFill>
                      <a:latin typeface="+mn-ea"/>
                      <a:sym typeface="+mn-ea"/>
                    </a:rPr>
                    <a:t>PART 03</a:t>
                  </a:r>
                  <a:endParaRPr lang="zh-CN" altLang="en-US" sz="4000" dirty="0">
                    <a:solidFill>
                      <a:schemeClr val="tx1">
                        <a:lumMod val="75000"/>
                        <a:lumOff val="25000"/>
                      </a:schemeClr>
                    </a:solidFill>
                    <a:latin typeface="+mn-ea"/>
                    <a:sym typeface="+mn-ea"/>
                  </a:endParaRPr>
                </a:p>
              </p:txBody>
            </p:sp>
          </p:grpSp>
        </p:grpSp>
      </p:grpSp>
    </p:spTree>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Freeform 393"/>
          <p:cNvSpPr>
            <a:spLocks noChangeArrowheads="1"/>
          </p:cNvSpPr>
          <p:nvPr/>
        </p:nvSpPr>
        <p:spPr bwMode="auto">
          <a:xfrm>
            <a:off x="4383013" y="1879578"/>
            <a:ext cx="1871204" cy="1871325"/>
          </a:xfrm>
          <a:custGeom>
            <a:avLst/>
            <a:gdLst>
              <a:gd name="T0" fmla="*/ 987 w 988"/>
              <a:gd name="T1" fmla="*/ 988 h 989"/>
              <a:gd name="T2" fmla="*/ 987 w 988"/>
              <a:gd name="T3" fmla="*/ 988 h 989"/>
              <a:gd name="T4" fmla="*/ 0 w 988"/>
              <a:gd name="T5" fmla="*/ 988 h 989"/>
              <a:gd name="T6" fmla="*/ 987 w 988"/>
              <a:gd name="T7" fmla="*/ 0 h 989"/>
              <a:gd name="T8" fmla="*/ 987 w 988"/>
              <a:gd name="T9" fmla="*/ 988 h 989"/>
            </a:gdLst>
            <a:ahLst/>
            <a:cxnLst>
              <a:cxn ang="0">
                <a:pos x="T0" y="T1"/>
              </a:cxn>
              <a:cxn ang="0">
                <a:pos x="T2" y="T3"/>
              </a:cxn>
              <a:cxn ang="0">
                <a:pos x="T4" y="T5"/>
              </a:cxn>
              <a:cxn ang="0">
                <a:pos x="T6" y="T7"/>
              </a:cxn>
              <a:cxn ang="0">
                <a:pos x="T8" y="T9"/>
              </a:cxn>
            </a:cxnLst>
            <a:rect l="0" t="0" r="r" b="b"/>
            <a:pathLst>
              <a:path w="988" h="989">
                <a:moveTo>
                  <a:pt x="987" y="988"/>
                </a:moveTo>
                <a:lnTo>
                  <a:pt x="987" y="988"/>
                </a:lnTo>
                <a:cubicBezTo>
                  <a:pt x="0" y="988"/>
                  <a:pt x="0" y="988"/>
                  <a:pt x="0" y="988"/>
                </a:cubicBezTo>
                <a:cubicBezTo>
                  <a:pt x="0" y="438"/>
                  <a:pt x="446" y="0"/>
                  <a:pt x="987" y="0"/>
                </a:cubicBezTo>
                <a:lnTo>
                  <a:pt x="987" y="988"/>
                </a:lnTo>
              </a:path>
            </a:pathLst>
          </a:custGeom>
          <a:solidFill>
            <a:srgbClr val="87FF8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en-US" sz="2400" b="1" dirty="0">
              <a:latin typeface="微软雅黑" panose="020B0503020204020204" charset="-122"/>
              <a:ea typeface="微软雅黑" panose="020B0503020204020204" charset="-122"/>
            </a:endParaRPr>
          </a:p>
        </p:txBody>
      </p:sp>
      <p:sp>
        <p:nvSpPr>
          <p:cNvPr id="34" name="Freeform 394"/>
          <p:cNvSpPr>
            <a:spLocks noChangeArrowheads="1"/>
          </p:cNvSpPr>
          <p:nvPr/>
        </p:nvSpPr>
        <p:spPr bwMode="auto">
          <a:xfrm>
            <a:off x="6254218" y="1879578"/>
            <a:ext cx="1871204" cy="1871325"/>
          </a:xfrm>
          <a:custGeom>
            <a:avLst/>
            <a:gdLst>
              <a:gd name="T0" fmla="*/ 0 w 989"/>
              <a:gd name="T1" fmla="*/ 988 h 989"/>
              <a:gd name="T2" fmla="*/ 0 w 989"/>
              <a:gd name="T3" fmla="*/ 988 h 989"/>
              <a:gd name="T4" fmla="*/ 988 w 989"/>
              <a:gd name="T5" fmla="*/ 988 h 989"/>
              <a:gd name="T6" fmla="*/ 0 w 989"/>
              <a:gd name="T7" fmla="*/ 0 h 989"/>
              <a:gd name="T8" fmla="*/ 0 w 989"/>
              <a:gd name="T9" fmla="*/ 988 h 989"/>
            </a:gdLst>
            <a:ahLst/>
            <a:cxnLst>
              <a:cxn ang="0">
                <a:pos x="T0" y="T1"/>
              </a:cxn>
              <a:cxn ang="0">
                <a:pos x="T2" y="T3"/>
              </a:cxn>
              <a:cxn ang="0">
                <a:pos x="T4" y="T5"/>
              </a:cxn>
              <a:cxn ang="0">
                <a:pos x="T6" y="T7"/>
              </a:cxn>
              <a:cxn ang="0">
                <a:pos x="T8" y="T9"/>
              </a:cxn>
            </a:cxnLst>
            <a:rect l="0" t="0" r="r" b="b"/>
            <a:pathLst>
              <a:path w="989" h="989">
                <a:moveTo>
                  <a:pt x="0" y="988"/>
                </a:moveTo>
                <a:lnTo>
                  <a:pt x="0" y="988"/>
                </a:lnTo>
                <a:cubicBezTo>
                  <a:pt x="988" y="988"/>
                  <a:pt x="988" y="988"/>
                  <a:pt x="988" y="988"/>
                </a:cubicBezTo>
                <a:cubicBezTo>
                  <a:pt x="988" y="438"/>
                  <a:pt x="552" y="0"/>
                  <a:pt x="0" y="0"/>
                </a:cubicBezTo>
                <a:lnTo>
                  <a:pt x="0" y="988"/>
                </a:lnTo>
              </a:path>
            </a:pathLst>
          </a:custGeom>
          <a:solidFill>
            <a:srgbClr val="FF83A8"/>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en-US" sz="2400" b="1" dirty="0">
              <a:latin typeface="微软雅黑" panose="020B0503020204020204" charset="-122"/>
              <a:ea typeface="微软雅黑" panose="020B0503020204020204" charset="-122"/>
            </a:endParaRPr>
          </a:p>
        </p:txBody>
      </p:sp>
      <p:sp>
        <p:nvSpPr>
          <p:cNvPr id="35" name="Freeform 395"/>
          <p:cNvSpPr>
            <a:spLocks noChangeArrowheads="1"/>
          </p:cNvSpPr>
          <p:nvPr/>
        </p:nvSpPr>
        <p:spPr bwMode="auto">
          <a:xfrm>
            <a:off x="4383013" y="3750908"/>
            <a:ext cx="1871204" cy="1879677"/>
          </a:xfrm>
          <a:custGeom>
            <a:avLst/>
            <a:gdLst>
              <a:gd name="T0" fmla="*/ 987 w 988"/>
              <a:gd name="T1" fmla="*/ 0 h 990"/>
              <a:gd name="T2" fmla="*/ 987 w 988"/>
              <a:gd name="T3" fmla="*/ 0 h 990"/>
              <a:gd name="T4" fmla="*/ 0 w 988"/>
              <a:gd name="T5" fmla="*/ 0 h 990"/>
              <a:gd name="T6" fmla="*/ 987 w 988"/>
              <a:gd name="T7" fmla="*/ 989 h 990"/>
              <a:gd name="T8" fmla="*/ 987 w 988"/>
              <a:gd name="T9" fmla="*/ 0 h 990"/>
            </a:gdLst>
            <a:ahLst/>
            <a:cxnLst>
              <a:cxn ang="0">
                <a:pos x="T0" y="T1"/>
              </a:cxn>
              <a:cxn ang="0">
                <a:pos x="T2" y="T3"/>
              </a:cxn>
              <a:cxn ang="0">
                <a:pos x="T4" y="T5"/>
              </a:cxn>
              <a:cxn ang="0">
                <a:pos x="T6" y="T7"/>
              </a:cxn>
              <a:cxn ang="0">
                <a:pos x="T8" y="T9"/>
              </a:cxn>
            </a:cxnLst>
            <a:rect l="0" t="0" r="r" b="b"/>
            <a:pathLst>
              <a:path w="988" h="990">
                <a:moveTo>
                  <a:pt x="987" y="0"/>
                </a:moveTo>
                <a:lnTo>
                  <a:pt x="987" y="0"/>
                </a:lnTo>
                <a:cubicBezTo>
                  <a:pt x="0" y="0"/>
                  <a:pt x="0" y="0"/>
                  <a:pt x="0" y="0"/>
                </a:cubicBezTo>
                <a:cubicBezTo>
                  <a:pt x="0" y="541"/>
                  <a:pt x="446" y="989"/>
                  <a:pt x="987" y="989"/>
                </a:cubicBezTo>
                <a:lnTo>
                  <a:pt x="987" y="0"/>
                </a:lnTo>
              </a:path>
            </a:pathLst>
          </a:custGeom>
          <a:solidFill>
            <a:srgbClr val="FF83A8"/>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en-US" sz="2400" b="1" dirty="0">
              <a:latin typeface="微软雅黑" panose="020B0503020204020204" charset="-122"/>
              <a:ea typeface="微软雅黑" panose="020B0503020204020204" charset="-122"/>
            </a:endParaRPr>
          </a:p>
        </p:txBody>
      </p:sp>
      <p:sp>
        <p:nvSpPr>
          <p:cNvPr id="36" name="Freeform 396"/>
          <p:cNvSpPr>
            <a:spLocks noChangeArrowheads="1"/>
          </p:cNvSpPr>
          <p:nvPr/>
        </p:nvSpPr>
        <p:spPr bwMode="auto">
          <a:xfrm>
            <a:off x="6254218" y="3750908"/>
            <a:ext cx="1871204" cy="1879677"/>
          </a:xfrm>
          <a:custGeom>
            <a:avLst/>
            <a:gdLst>
              <a:gd name="T0" fmla="*/ 0 w 989"/>
              <a:gd name="T1" fmla="*/ 0 h 990"/>
              <a:gd name="T2" fmla="*/ 0 w 989"/>
              <a:gd name="T3" fmla="*/ 0 h 990"/>
              <a:gd name="T4" fmla="*/ 988 w 989"/>
              <a:gd name="T5" fmla="*/ 0 h 990"/>
              <a:gd name="T6" fmla="*/ 0 w 989"/>
              <a:gd name="T7" fmla="*/ 989 h 990"/>
              <a:gd name="T8" fmla="*/ 0 w 989"/>
              <a:gd name="T9" fmla="*/ 0 h 990"/>
            </a:gdLst>
            <a:ahLst/>
            <a:cxnLst>
              <a:cxn ang="0">
                <a:pos x="T0" y="T1"/>
              </a:cxn>
              <a:cxn ang="0">
                <a:pos x="T2" y="T3"/>
              </a:cxn>
              <a:cxn ang="0">
                <a:pos x="T4" y="T5"/>
              </a:cxn>
              <a:cxn ang="0">
                <a:pos x="T6" y="T7"/>
              </a:cxn>
              <a:cxn ang="0">
                <a:pos x="T8" y="T9"/>
              </a:cxn>
            </a:cxnLst>
            <a:rect l="0" t="0" r="r" b="b"/>
            <a:pathLst>
              <a:path w="989" h="990">
                <a:moveTo>
                  <a:pt x="0" y="0"/>
                </a:moveTo>
                <a:lnTo>
                  <a:pt x="0" y="0"/>
                </a:lnTo>
                <a:cubicBezTo>
                  <a:pt x="988" y="0"/>
                  <a:pt x="988" y="0"/>
                  <a:pt x="988" y="0"/>
                </a:cubicBezTo>
                <a:cubicBezTo>
                  <a:pt x="988" y="541"/>
                  <a:pt x="552" y="989"/>
                  <a:pt x="0" y="989"/>
                </a:cubicBezTo>
                <a:lnTo>
                  <a:pt x="0" y="0"/>
                </a:lnTo>
              </a:path>
            </a:pathLst>
          </a:custGeom>
          <a:solidFill>
            <a:srgbClr val="87FF8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en-US" sz="2400" b="1" dirty="0">
              <a:latin typeface="微软雅黑" panose="020B0503020204020204" charset="-122"/>
              <a:ea typeface="微软雅黑" panose="020B0503020204020204" charset="-122"/>
            </a:endParaRPr>
          </a:p>
        </p:txBody>
      </p:sp>
      <p:sp>
        <p:nvSpPr>
          <p:cNvPr id="37" name="TextBox 72"/>
          <p:cNvSpPr txBox="1"/>
          <p:nvPr/>
        </p:nvSpPr>
        <p:spPr>
          <a:xfrm>
            <a:off x="6546983" y="3848440"/>
            <a:ext cx="966083" cy="1200310"/>
          </a:xfrm>
          <a:prstGeom prst="rect">
            <a:avLst/>
          </a:prstGeom>
          <a:noFill/>
        </p:spPr>
        <p:txBody>
          <a:bodyPr wrap="square" lIns="91422" tIns="45711" rIns="91422" bIns="45711" rtlCol="0">
            <a:spAutoFit/>
          </a:bodyPr>
          <a:lstStyle/>
          <a:p>
            <a:pPr algn="ctr"/>
            <a:r>
              <a:rPr lang="id-ID" sz="7200" dirty="0">
                <a:solidFill>
                  <a:schemeClr val="bg1"/>
                </a:solidFill>
                <a:latin typeface="微软雅黑" panose="020B0503020204020204" charset="-122"/>
                <a:ea typeface="微软雅黑" panose="020B0503020204020204" charset="-122"/>
                <a:cs typeface="Aparajita" panose="020B0604020202020204" pitchFamily="34" charset="0"/>
              </a:rPr>
              <a:t>D</a:t>
            </a:r>
            <a:endParaRPr lang="id-ID" sz="7200" dirty="0">
              <a:solidFill>
                <a:schemeClr val="bg1"/>
              </a:solidFill>
              <a:latin typeface="微软雅黑" panose="020B0503020204020204" charset="-122"/>
              <a:ea typeface="微软雅黑" panose="020B0503020204020204" charset="-122"/>
              <a:cs typeface="Aparajita" panose="020B0604020202020204" pitchFamily="34" charset="0"/>
            </a:endParaRPr>
          </a:p>
        </p:txBody>
      </p:sp>
      <p:sp>
        <p:nvSpPr>
          <p:cNvPr id="38" name="TextBox 73"/>
          <p:cNvSpPr txBox="1"/>
          <p:nvPr/>
        </p:nvSpPr>
        <p:spPr>
          <a:xfrm>
            <a:off x="5031909" y="3848440"/>
            <a:ext cx="966083" cy="1200310"/>
          </a:xfrm>
          <a:prstGeom prst="rect">
            <a:avLst/>
          </a:prstGeom>
          <a:noFill/>
        </p:spPr>
        <p:txBody>
          <a:bodyPr wrap="square" lIns="91422" tIns="45711" rIns="91422" bIns="45711" rtlCol="0">
            <a:spAutoFit/>
          </a:bodyPr>
          <a:lstStyle/>
          <a:p>
            <a:pPr algn="ctr"/>
            <a:r>
              <a:rPr lang="id-ID" sz="7200" dirty="0">
                <a:solidFill>
                  <a:schemeClr val="bg1"/>
                </a:solidFill>
                <a:latin typeface="微软雅黑" panose="020B0503020204020204" charset="-122"/>
                <a:ea typeface="微软雅黑" panose="020B0503020204020204" charset="-122"/>
                <a:cs typeface="Aparajita" panose="020B0604020202020204" pitchFamily="34" charset="0"/>
              </a:rPr>
              <a:t>C</a:t>
            </a:r>
            <a:endParaRPr lang="id-ID" sz="7200" dirty="0">
              <a:solidFill>
                <a:schemeClr val="bg1"/>
              </a:solidFill>
              <a:latin typeface="微软雅黑" panose="020B0503020204020204" charset="-122"/>
              <a:ea typeface="微软雅黑" panose="020B0503020204020204" charset="-122"/>
              <a:cs typeface="Aparajita" panose="020B0604020202020204" pitchFamily="34" charset="0"/>
            </a:endParaRPr>
          </a:p>
        </p:txBody>
      </p:sp>
      <p:sp>
        <p:nvSpPr>
          <p:cNvPr id="39" name="TextBox 74"/>
          <p:cNvSpPr txBox="1"/>
          <p:nvPr/>
        </p:nvSpPr>
        <p:spPr>
          <a:xfrm>
            <a:off x="6535843" y="2377975"/>
            <a:ext cx="966083" cy="1200310"/>
          </a:xfrm>
          <a:prstGeom prst="rect">
            <a:avLst/>
          </a:prstGeom>
          <a:noFill/>
        </p:spPr>
        <p:txBody>
          <a:bodyPr wrap="square" lIns="91422" tIns="45711" rIns="91422" bIns="45711" rtlCol="0">
            <a:spAutoFit/>
          </a:bodyPr>
          <a:lstStyle/>
          <a:p>
            <a:pPr algn="ctr"/>
            <a:r>
              <a:rPr lang="id-ID" sz="7200" dirty="0">
                <a:solidFill>
                  <a:schemeClr val="bg1"/>
                </a:solidFill>
                <a:latin typeface="微软雅黑" panose="020B0503020204020204" charset="-122"/>
                <a:ea typeface="微软雅黑" panose="020B0503020204020204" charset="-122"/>
                <a:cs typeface="Aparajita" panose="020B0604020202020204" pitchFamily="34" charset="0"/>
              </a:rPr>
              <a:t>B</a:t>
            </a:r>
            <a:endParaRPr lang="id-ID" sz="7200" dirty="0">
              <a:solidFill>
                <a:schemeClr val="bg1"/>
              </a:solidFill>
              <a:latin typeface="微软雅黑" panose="020B0503020204020204" charset="-122"/>
              <a:ea typeface="微软雅黑" panose="020B0503020204020204" charset="-122"/>
              <a:cs typeface="Aparajita" panose="020B0604020202020204" pitchFamily="34" charset="0"/>
            </a:endParaRPr>
          </a:p>
        </p:txBody>
      </p:sp>
      <p:sp>
        <p:nvSpPr>
          <p:cNvPr id="40" name="TextBox 75"/>
          <p:cNvSpPr txBox="1"/>
          <p:nvPr/>
        </p:nvSpPr>
        <p:spPr>
          <a:xfrm>
            <a:off x="5020769" y="2377975"/>
            <a:ext cx="966083" cy="1200310"/>
          </a:xfrm>
          <a:prstGeom prst="rect">
            <a:avLst/>
          </a:prstGeom>
          <a:noFill/>
        </p:spPr>
        <p:txBody>
          <a:bodyPr wrap="square" lIns="91422" tIns="45711" rIns="91422" bIns="45711" rtlCol="0">
            <a:spAutoFit/>
          </a:bodyPr>
          <a:lstStyle/>
          <a:p>
            <a:pPr algn="ctr"/>
            <a:r>
              <a:rPr lang="id-ID" sz="7200" dirty="0">
                <a:solidFill>
                  <a:schemeClr val="bg1"/>
                </a:solidFill>
                <a:latin typeface="微软雅黑" panose="020B0503020204020204" charset="-122"/>
                <a:ea typeface="微软雅黑" panose="020B0503020204020204" charset="-122"/>
                <a:cs typeface="Aparajita" panose="020B0604020202020204" pitchFamily="34" charset="0"/>
              </a:rPr>
              <a:t>A</a:t>
            </a:r>
            <a:endParaRPr lang="id-ID" sz="7200" dirty="0">
              <a:solidFill>
                <a:schemeClr val="bg1"/>
              </a:solidFill>
              <a:latin typeface="微软雅黑" panose="020B0503020204020204" charset="-122"/>
              <a:ea typeface="微软雅黑" panose="020B0503020204020204" charset="-122"/>
              <a:cs typeface="Aparajita" panose="020B0604020202020204" pitchFamily="34" charset="0"/>
            </a:endParaRPr>
          </a:p>
        </p:txBody>
      </p:sp>
      <p:sp>
        <p:nvSpPr>
          <p:cNvPr id="4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607660" y="2097226"/>
            <a:ext cx="2709945" cy="1168400"/>
          </a:xfrm>
          <a:prstGeom prst="rect">
            <a:avLst/>
          </a:prstGeom>
        </p:spPr>
        <p:txBody>
          <a:bodyPr wrap="square">
            <a:spAutoFit/>
          </a:bodyPr>
          <a:lstStyle/>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 please try to explain the point of view as succinctly as possible.</a:t>
            </a:r>
            <a:endPar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endParaRPr>
          </a:p>
        </p:txBody>
      </p:sp>
      <p:sp>
        <p:nvSpPr>
          <p:cNvPr id="5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607660" y="4159831"/>
            <a:ext cx="2709945" cy="1168400"/>
          </a:xfrm>
          <a:prstGeom prst="rect">
            <a:avLst/>
          </a:prstGeom>
        </p:spPr>
        <p:txBody>
          <a:bodyPr wrap="square">
            <a:spAutoFit/>
          </a:bodyPr>
          <a:lstStyle/>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 please try to explain the point of view as succinctly as possible.</a:t>
            </a:r>
            <a:endPar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endParaRPr>
          </a:p>
        </p:txBody>
      </p:sp>
      <p:sp>
        <p:nvSpPr>
          <p:cNvPr id="5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200355" y="2097226"/>
            <a:ext cx="2709945" cy="1168400"/>
          </a:xfrm>
          <a:prstGeom prst="rect">
            <a:avLst/>
          </a:prstGeom>
        </p:spPr>
        <p:txBody>
          <a:bodyPr wrap="square">
            <a:spAutoFit/>
          </a:bodyPr>
          <a:lstStyle/>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 please try to explain the point of view as succinctly as possible.</a:t>
            </a:r>
            <a:endPar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endParaRPr>
          </a:p>
        </p:txBody>
      </p:sp>
      <p:sp>
        <p:nvSpPr>
          <p:cNvPr id="5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200355" y="4159831"/>
            <a:ext cx="2709945" cy="1168400"/>
          </a:xfrm>
          <a:prstGeom prst="rect">
            <a:avLst/>
          </a:prstGeom>
        </p:spPr>
        <p:txBody>
          <a:bodyPr wrap="square">
            <a:spAutoFit/>
          </a:bodyPr>
          <a:lstStyle/>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 please try to explain the point of view as succinctly as possible.</a:t>
            </a:r>
            <a:endPar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endParaRPr>
          </a:p>
        </p:txBody>
      </p:sp>
      <p:grpSp>
        <p:nvGrpSpPr>
          <p:cNvPr id="8" name="组合 7"/>
          <p:cNvGrpSpPr/>
          <p:nvPr/>
        </p:nvGrpSpPr>
        <p:grpSpPr>
          <a:xfrm>
            <a:off x="283210" y="1905"/>
            <a:ext cx="3919855" cy="1304290"/>
            <a:chOff x="446" y="3"/>
            <a:chExt cx="6173" cy="2054"/>
          </a:xfrm>
        </p:grpSpPr>
        <p:sp>
          <p:nvSpPr>
            <p:cNvPr id="11" name="文本框 10"/>
            <p:cNvSpPr txBox="1"/>
            <p:nvPr/>
          </p:nvSpPr>
          <p:spPr>
            <a:xfrm>
              <a:off x="2559" y="418"/>
              <a:ext cx="1568" cy="919"/>
            </a:xfrm>
            <a:prstGeom prst="rect">
              <a:avLst/>
            </a:prstGeom>
            <a:noFill/>
          </p:spPr>
          <p:txBody>
            <a:bodyPr wrap="none" rtlCol="0">
              <a:spAutoFit/>
            </a:bodyPr>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11" y="570"/>
              <a:ext cx="2208" cy="725"/>
            </a:xfrm>
            <a:prstGeom prst="rect">
              <a:avLst/>
            </a:prstGeom>
            <a:noFill/>
          </p:spPr>
          <p:txBody>
            <a:bodyPr wrap="none" rtlCol="0">
              <a:spAutoFit/>
            </a:bodyPr>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10" name="图片 9" descr="未标题-1"/>
            <p:cNvPicPr>
              <a:picLocks noChangeAspect="1"/>
            </p:cNvPicPr>
            <p:nvPr/>
          </p:nvPicPr>
          <p:blipFill>
            <a:blip r:embed="rId1"/>
            <a:stretch>
              <a:fillRect/>
            </a:stretch>
          </p:blipFill>
          <p:spPr>
            <a:xfrm rot="5220000">
              <a:off x="449" y="0"/>
              <a:ext cx="2055" cy="2060"/>
            </a:xfrm>
            <a:prstGeom prst="rect">
              <a:avLst/>
            </a:prstGeom>
          </p:spPr>
        </p:pic>
      </p:grpSp>
    </p:spTree>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283210" y="1905"/>
            <a:ext cx="3919855" cy="1304290"/>
            <a:chOff x="446" y="3"/>
            <a:chExt cx="6173" cy="2054"/>
          </a:xfrm>
        </p:grpSpPr>
        <p:sp>
          <p:nvSpPr>
            <p:cNvPr id="11" name="文本框 10"/>
            <p:cNvSpPr txBox="1"/>
            <p:nvPr/>
          </p:nvSpPr>
          <p:spPr>
            <a:xfrm>
              <a:off x="2559" y="418"/>
              <a:ext cx="1568" cy="919"/>
            </a:xfrm>
            <a:prstGeom prst="rect">
              <a:avLst/>
            </a:prstGeom>
            <a:noFill/>
          </p:spPr>
          <p:txBody>
            <a:bodyPr wrap="none" rtlCol="0">
              <a:spAutoFit/>
            </a:bodyPr>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11" y="570"/>
              <a:ext cx="2208" cy="725"/>
            </a:xfrm>
            <a:prstGeom prst="rect">
              <a:avLst/>
            </a:prstGeom>
            <a:noFill/>
          </p:spPr>
          <p:txBody>
            <a:bodyPr wrap="none" rtlCol="0">
              <a:spAutoFit/>
            </a:bodyPr>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10" name="图片 9" descr="未标题-1"/>
            <p:cNvPicPr>
              <a:picLocks noChangeAspect="1"/>
            </p:cNvPicPr>
            <p:nvPr/>
          </p:nvPicPr>
          <p:blipFill>
            <a:blip r:embed="rId1"/>
            <a:stretch>
              <a:fillRect/>
            </a:stretch>
          </p:blipFill>
          <p:spPr>
            <a:xfrm rot="5220000">
              <a:off x="449" y="0"/>
              <a:ext cx="2055" cy="2060"/>
            </a:xfrm>
            <a:prstGeom prst="rect">
              <a:avLst/>
            </a:prstGeom>
          </p:spPr>
        </p:pic>
      </p:grpSp>
      <p:grpSp>
        <p:nvGrpSpPr>
          <p:cNvPr id="13" name="Group 26"/>
          <p:cNvGrpSpPr/>
          <p:nvPr/>
        </p:nvGrpSpPr>
        <p:grpSpPr>
          <a:xfrm>
            <a:off x="954734" y="2223577"/>
            <a:ext cx="3371679" cy="3237614"/>
            <a:chOff x="1931489" y="2379662"/>
            <a:chExt cx="3473450" cy="3335338"/>
          </a:xfrm>
          <a:solidFill>
            <a:srgbClr val="4FC34E"/>
          </a:solidFill>
        </p:grpSpPr>
        <p:sp>
          <p:nvSpPr>
            <p:cNvPr id="19" name="Freeform 5"/>
            <p:cNvSpPr/>
            <p:nvPr/>
          </p:nvSpPr>
          <p:spPr bwMode="auto">
            <a:xfrm>
              <a:off x="3458664" y="2379662"/>
              <a:ext cx="947738" cy="1335088"/>
            </a:xfrm>
            <a:custGeom>
              <a:avLst/>
              <a:gdLst/>
              <a:ahLst/>
              <a:cxnLst>
                <a:cxn ang="0">
                  <a:pos x="307" y="353"/>
                </a:cxn>
                <a:cxn ang="0">
                  <a:pos x="284" y="409"/>
                </a:cxn>
                <a:cxn ang="0">
                  <a:pos x="229" y="432"/>
                </a:cxn>
                <a:cxn ang="0">
                  <a:pos x="173" y="409"/>
                </a:cxn>
                <a:cxn ang="0">
                  <a:pos x="157" y="385"/>
                </a:cxn>
                <a:cxn ang="0">
                  <a:pos x="155" y="381"/>
                </a:cxn>
                <a:cxn ang="0">
                  <a:pos x="0" y="0"/>
                </a:cxn>
                <a:cxn ang="0">
                  <a:pos x="167" y="19"/>
                </a:cxn>
                <a:cxn ang="0">
                  <a:pos x="298" y="317"/>
                </a:cxn>
                <a:cxn ang="0">
                  <a:pos x="307" y="353"/>
                </a:cxn>
              </a:cxnLst>
              <a:rect l="0" t="0" r="r" b="b"/>
              <a:pathLst>
                <a:path w="307" h="432">
                  <a:moveTo>
                    <a:pt x="307" y="353"/>
                  </a:moveTo>
                  <a:cubicBezTo>
                    <a:pt x="307" y="375"/>
                    <a:pt x="299" y="393"/>
                    <a:pt x="284" y="409"/>
                  </a:cubicBezTo>
                  <a:cubicBezTo>
                    <a:pt x="269" y="424"/>
                    <a:pt x="250" y="432"/>
                    <a:pt x="229" y="432"/>
                  </a:cubicBezTo>
                  <a:cubicBezTo>
                    <a:pt x="207" y="432"/>
                    <a:pt x="189" y="424"/>
                    <a:pt x="173" y="409"/>
                  </a:cubicBezTo>
                  <a:cubicBezTo>
                    <a:pt x="166" y="402"/>
                    <a:pt x="161" y="394"/>
                    <a:pt x="157" y="385"/>
                  </a:cubicBezTo>
                  <a:cubicBezTo>
                    <a:pt x="156" y="384"/>
                    <a:pt x="156" y="382"/>
                    <a:pt x="155" y="381"/>
                  </a:cubicBezTo>
                  <a:cubicBezTo>
                    <a:pt x="0" y="0"/>
                    <a:pt x="0" y="0"/>
                    <a:pt x="0" y="0"/>
                  </a:cubicBezTo>
                  <a:cubicBezTo>
                    <a:pt x="167" y="19"/>
                    <a:pt x="167" y="19"/>
                    <a:pt x="167" y="19"/>
                  </a:cubicBezTo>
                  <a:cubicBezTo>
                    <a:pt x="298" y="317"/>
                    <a:pt x="298" y="317"/>
                    <a:pt x="298" y="317"/>
                  </a:cubicBezTo>
                  <a:cubicBezTo>
                    <a:pt x="304" y="328"/>
                    <a:pt x="307" y="340"/>
                    <a:pt x="307" y="353"/>
                  </a:cubicBezTo>
                  <a:close/>
                </a:path>
              </a:pathLst>
            </a:custGeom>
            <a:solidFill>
              <a:srgbClr val="87FF84"/>
            </a:solidFill>
            <a:ln w="9525">
              <a:noFill/>
              <a:round/>
            </a:ln>
          </p:spPr>
          <p:txBody>
            <a:bodyPr vert="horz" wrap="square" lIns="91440" tIns="45720" rIns="91440" bIns="45720" numCol="1" anchor="t" anchorCtr="0" compatLnSpc="1"/>
            <a:p>
              <a:endParaRPr lang="en-US"/>
            </a:p>
          </p:txBody>
        </p:sp>
        <p:sp>
          <p:nvSpPr>
            <p:cNvPr id="22" name="Freeform 6"/>
            <p:cNvSpPr/>
            <p:nvPr/>
          </p:nvSpPr>
          <p:spPr bwMode="auto">
            <a:xfrm>
              <a:off x="2936377" y="2379662"/>
              <a:ext cx="1038225" cy="1335088"/>
            </a:xfrm>
            <a:custGeom>
              <a:avLst/>
              <a:gdLst/>
              <a:ahLst/>
              <a:cxnLst>
                <a:cxn ang="0">
                  <a:pos x="336" y="19"/>
                </a:cxn>
                <a:cxn ang="0">
                  <a:pos x="153" y="380"/>
                </a:cxn>
                <a:cxn ang="0">
                  <a:pos x="134" y="409"/>
                </a:cxn>
                <a:cxn ang="0">
                  <a:pos x="79" y="432"/>
                </a:cxn>
                <a:cxn ang="0">
                  <a:pos x="23" y="409"/>
                </a:cxn>
                <a:cxn ang="0">
                  <a:pos x="0" y="353"/>
                </a:cxn>
                <a:cxn ang="0">
                  <a:pos x="8" y="318"/>
                </a:cxn>
                <a:cxn ang="0">
                  <a:pos x="11" y="314"/>
                </a:cxn>
                <a:cxn ang="0">
                  <a:pos x="169" y="0"/>
                </a:cxn>
                <a:cxn ang="0">
                  <a:pos x="336" y="19"/>
                </a:cxn>
              </a:cxnLst>
              <a:rect l="0" t="0" r="r" b="b"/>
              <a:pathLst>
                <a:path w="336" h="432">
                  <a:moveTo>
                    <a:pt x="336" y="19"/>
                  </a:moveTo>
                  <a:cubicBezTo>
                    <a:pt x="153" y="380"/>
                    <a:pt x="153" y="380"/>
                    <a:pt x="153" y="380"/>
                  </a:cubicBezTo>
                  <a:cubicBezTo>
                    <a:pt x="149" y="391"/>
                    <a:pt x="143" y="400"/>
                    <a:pt x="134" y="409"/>
                  </a:cubicBezTo>
                  <a:cubicBezTo>
                    <a:pt x="119" y="424"/>
                    <a:pt x="100" y="432"/>
                    <a:pt x="79" y="432"/>
                  </a:cubicBezTo>
                  <a:cubicBezTo>
                    <a:pt x="57" y="432"/>
                    <a:pt x="39" y="424"/>
                    <a:pt x="23" y="409"/>
                  </a:cubicBezTo>
                  <a:cubicBezTo>
                    <a:pt x="8" y="393"/>
                    <a:pt x="0" y="375"/>
                    <a:pt x="0" y="353"/>
                  </a:cubicBezTo>
                  <a:cubicBezTo>
                    <a:pt x="0" y="341"/>
                    <a:pt x="3" y="329"/>
                    <a:pt x="8" y="318"/>
                  </a:cubicBezTo>
                  <a:cubicBezTo>
                    <a:pt x="9" y="317"/>
                    <a:pt x="10" y="316"/>
                    <a:pt x="11" y="314"/>
                  </a:cubicBezTo>
                  <a:cubicBezTo>
                    <a:pt x="169" y="0"/>
                    <a:pt x="169" y="0"/>
                    <a:pt x="169" y="0"/>
                  </a:cubicBezTo>
                  <a:lnTo>
                    <a:pt x="336" y="19"/>
                  </a:lnTo>
                  <a:close/>
                </a:path>
              </a:pathLst>
            </a:custGeom>
            <a:solidFill>
              <a:srgbClr val="FF83A8"/>
            </a:solidFill>
            <a:ln w="9525">
              <a:noFill/>
              <a:round/>
            </a:ln>
          </p:spPr>
          <p:txBody>
            <a:bodyPr vert="horz" wrap="square" lIns="91440" tIns="45720" rIns="91440" bIns="45720" numCol="1" anchor="t" anchorCtr="0" compatLnSpc="1"/>
            <a:p>
              <a:endParaRPr lang="en-US"/>
            </a:p>
          </p:txBody>
        </p:sp>
        <p:sp>
          <p:nvSpPr>
            <p:cNvPr id="27" name="Freeform 7"/>
            <p:cNvSpPr/>
            <p:nvPr/>
          </p:nvSpPr>
          <p:spPr bwMode="auto">
            <a:xfrm>
              <a:off x="4249239" y="3359150"/>
              <a:ext cx="1155700" cy="1285875"/>
            </a:xfrm>
            <a:custGeom>
              <a:avLst/>
              <a:gdLst/>
              <a:ahLst/>
              <a:cxnLst>
                <a:cxn ang="0">
                  <a:pos x="30" y="275"/>
                </a:cxn>
                <a:cxn ang="0">
                  <a:pos x="334" y="0"/>
                </a:cxn>
                <a:cxn ang="0">
                  <a:pos x="374" y="163"/>
                </a:cxn>
                <a:cxn ang="0">
                  <a:pos x="139" y="388"/>
                </a:cxn>
                <a:cxn ang="0">
                  <a:pos x="108" y="409"/>
                </a:cxn>
                <a:cxn ang="0">
                  <a:pos x="48" y="406"/>
                </a:cxn>
                <a:cxn ang="0">
                  <a:pos x="7" y="362"/>
                </a:cxn>
                <a:cxn ang="0">
                  <a:pos x="10" y="302"/>
                </a:cxn>
                <a:cxn ang="0">
                  <a:pos x="26" y="278"/>
                </a:cxn>
                <a:cxn ang="0">
                  <a:pos x="30" y="275"/>
                </a:cxn>
              </a:cxnLst>
              <a:rect l="0" t="0" r="r" b="b"/>
              <a:pathLst>
                <a:path w="374" h="416">
                  <a:moveTo>
                    <a:pt x="30" y="275"/>
                  </a:moveTo>
                  <a:cubicBezTo>
                    <a:pt x="334" y="0"/>
                    <a:pt x="334" y="0"/>
                    <a:pt x="334" y="0"/>
                  </a:cubicBezTo>
                  <a:cubicBezTo>
                    <a:pt x="374" y="163"/>
                    <a:pt x="374" y="163"/>
                    <a:pt x="374" y="163"/>
                  </a:cubicBezTo>
                  <a:cubicBezTo>
                    <a:pt x="139" y="388"/>
                    <a:pt x="139" y="388"/>
                    <a:pt x="139" y="388"/>
                  </a:cubicBezTo>
                  <a:cubicBezTo>
                    <a:pt x="131" y="397"/>
                    <a:pt x="120" y="404"/>
                    <a:pt x="108" y="409"/>
                  </a:cubicBezTo>
                  <a:cubicBezTo>
                    <a:pt x="87" y="416"/>
                    <a:pt x="67" y="415"/>
                    <a:pt x="48" y="406"/>
                  </a:cubicBezTo>
                  <a:cubicBezTo>
                    <a:pt x="28" y="397"/>
                    <a:pt x="14" y="382"/>
                    <a:pt x="7" y="362"/>
                  </a:cubicBezTo>
                  <a:cubicBezTo>
                    <a:pt x="0" y="342"/>
                    <a:pt x="1" y="322"/>
                    <a:pt x="10" y="302"/>
                  </a:cubicBezTo>
                  <a:cubicBezTo>
                    <a:pt x="14" y="293"/>
                    <a:pt x="20" y="285"/>
                    <a:pt x="26" y="278"/>
                  </a:cubicBezTo>
                  <a:cubicBezTo>
                    <a:pt x="27" y="277"/>
                    <a:pt x="29" y="276"/>
                    <a:pt x="30" y="275"/>
                  </a:cubicBezTo>
                  <a:close/>
                </a:path>
              </a:pathLst>
            </a:custGeom>
            <a:solidFill>
              <a:srgbClr val="87FF84"/>
            </a:solidFill>
            <a:ln w="9525">
              <a:noFill/>
              <a:round/>
            </a:ln>
          </p:spPr>
          <p:txBody>
            <a:bodyPr vert="horz" wrap="square" lIns="91440" tIns="45720" rIns="91440" bIns="45720" numCol="1" anchor="t" anchorCtr="0" compatLnSpc="1"/>
            <a:p>
              <a:endParaRPr lang="en-US"/>
            </a:p>
          </p:txBody>
        </p:sp>
        <p:sp>
          <p:nvSpPr>
            <p:cNvPr id="28" name="Freeform 8"/>
            <p:cNvSpPr/>
            <p:nvPr/>
          </p:nvSpPr>
          <p:spPr bwMode="auto">
            <a:xfrm>
              <a:off x="3912689" y="3224212"/>
              <a:ext cx="1492250" cy="639763"/>
            </a:xfrm>
            <a:custGeom>
              <a:avLst/>
              <a:gdLst/>
              <a:ahLst/>
              <a:cxnLst>
                <a:cxn ang="0">
                  <a:pos x="483" y="207"/>
                </a:cxn>
                <a:cxn ang="0">
                  <a:pos x="81" y="158"/>
                </a:cxn>
                <a:cxn ang="0">
                  <a:pos x="48" y="151"/>
                </a:cxn>
                <a:cxn ang="0">
                  <a:pos x="7" y="106"/>
                </a:cxn>
                <a:cxn ang="0">
                  <a:pos x="10" y="46"/>
                </a:cxn>
                <a:cxn ang="0">
                  <a:pos x="54" y="6"/>
                </a:cxn>
                <a:cxn ang="0">
                  <a:pos x="90" y="2"/>
                </a:cxn>
                <a:cxn ang="0">
                  <a:pos x="94" y="2"/>
                </a:cxn>
                <a:cxn ang="0">
                  <a:pos x="443" y="44"/>
                </a:cxn>
                <a:cxn ang="0">
                  <a:pos x="483" y="207"/>
                </a:cxn>
              </a:cxnLst>
              <a:rect l="0" t="0" r="r" b="b"/>
              <a:pathLst>
                <a:path w="483" h="207">
                  <a:moveTo>
                    <a:pt x="483" y="207"/>
                  </a:moveTo>
                  <a:cubicBezTo>
                    <a:pt x="81" y="158"/>
                    <a:pt x="81" y="158"/>
                    <a:pt x="81" y="158"/>
                  </a:cubicBezTo>
                  <a:cubicBezTo>
                    <a:pt x="70" y="158"/>
                    <a:pt x="59" y="156"/>
                    <a:pt x="48" y="151"/>
                  </a:cubicBezTo>
                  <a:cubicBezTo>
                    <a:pt x="28" y="141"/>
                    <a:pt x="14" y="127"/>
                    <a:pt x="7" y="106"/>
                  </a:cubicBezTo>
                  <a:cubicBezTo>
                    <a:pt x="0" y="86"/>
                    <a:pt x="1" y="66"/>
                    <a:pt x="10" y="46"/>
                  </a:cubicBezTo>
                  <a:cubicBezTo>
                    <a:pt x="19" y="27"/>
                    <a:pt x="34" y="13"/>
                    <a:pt x="54" y="6"/>
                  </a:cubicBezTo>
                  <a:cubicBezTo>
                    <a:pt x="66" y="2"/>
                    <a:pt x="78" y="0"/>
                    <a:pt x="90" y="2"/>
                  </a:cubicBezTo>
                  <a:cubicBezTo>
                    <a:pt x="91" y="2"/>
                    <a:pt x="93" y="2"/>
                    <a:pt x="94" y="2"/>
                  </a:cubicBezTo>
                  <a:cubicBezTo>
                    <a:pt x="443" y="44"/>
                    <a:pt x="443" y="44"/>
                    <a:pt x="443" y="44"/>
                  </a:cubicBezTo>
                  <a:lnTo>
                    <a:pt x="483" y="207"/>
                  </a:lnTo>
                  <a:close/>
                </a:path>
              </a:pathLst>
            </a:custGeom>
            <a:solidFill>
              <a:srgbClr val="FF83A8"/>
            </a:solidFill>
            <a:ln w="9525">
              <a:noFill/>
              <a:round/>
            </a:ln>
          </p:spPr>
          <p:txBody>
            <a:bodyPr vert="horz" wrap="square" lIns="91440" tIns="45720" rIns="91440" bIns="45720" numCol="1" anchor="t" anchorCtr="0" compatLnSpc="1"/>
            <a:p>
              <a:endParaRPr lang="en-US"/>
            </a:p>
          </p:txBody>
        </p:sp>
        <p:sp>
          <p:nvSpPr>
            <p:cNvPr id="29" name="Freeform 9"/>
            <p:cNvSpPr/>
            <p:nvPr/>
          </p:nvSpPr>
          <p:spPr bwMode="auto">
            <a:xfrm>
              <a:off x="1931489" y="3227387"/>
              <a:ext cx="1498600" cy="608013"/>
            </a:xfrm>
            <a:custGeom>
              <a:avLst/>
              <a:gdLst/>
              <a:ahLst/>
              <a:cxnLst>
                <a:cxn ang="0">
                  <a:pos x="409" y="158"/>
                </a:cxn>
                <a:cxn ang="0">
                  <a:pos x="0" y="197"/>
                </a:cxn>
                <a:cxn ang="0">
                  <a:pos x="66" y="43"/>
                </a:cxn>
                <a:cxn ang="0">
                  <a:pos x="389" y="3"/>
                </a:cxn>
                <a:cxn ang="0">
                  <a:pos x="426" y="5"/>
                </a:cxn>
                <a:cxn ang="0">
                  <a:pos x="473" y="43"/>
                </a:cxn>
                <a:cxn ang="0">
                  <a:pos x="479" y="102"/>
                </a:cxn>
                <a:cxn ang="0">
                  <a:pos x="441" y="149"/>
                </a:cxn>
                <a:cxn ang="0">
                  <a:pos x="414" y="158"/>
                </a:cxn>
                <a:cxn ang="0">
                  <a:pos x="409" y="158"/>
                </a:cxn>
              </a:cxnLst>
              <a:rect l="0" t="0" r="r" b="b"/>
              <a:pathLst>
                <a:path w="485" h="197">
                  <a:moveTo>
                    <a:pt x="409" y="158"/>
                  </a:moveTo>
                  <a:cubicBezTo>
                    <a:pt x="0" y="197"/>
                    <a:pt x="0" y="197"/>
                    <a:pt x="0" y="197"/>
                  </a:cubicBezTo>
                  <a:cubicBezTo>
                    <a:pt x="66" y="43"/>
                    <a:pt x="66" y="43"/>
                    <a:pt x="66" y="43"/>
                  </a:cubicBezTo>
                  <a:cubicBezTo>
                    <a:pt x="389" y="3"/>
                    <a:pt x="389" y="3"/>
                    <a:pt x="389" y="3"/>
                  </a:cubicBezTo>
                  <a:cubicBezTo>
                    <a:pt x="401" y="0"/>
                    <a:pt x="413" y="1"/>
                    <a:pt x="426" y="5"/>
                  </a:cubicBezTo>
                  <a:cubicBezTo>
                    <a:pt x="447" y="11"/>
                    <a:pt x="463" y="24"/>
                    <a:pt x="473" y="43"/>
                  </a:cubicBezTo>
                  <a:cubicBezTo>
                    <a:pt x="483" y="62"/>
                    <a:pt x="485" y="82"/>
                    <a:pt x="479" y="102"/>
                  </a:cubicBezTo>
                  <a:cubicBezTo>
                    <a:pt x="473" y="123"/>
                    <a:pt x="460" y="138"/>
                    <a:pt x="441" y="149"/>
                  </a:cubicBezTo>
                  <a:cubicBezTo>
                    <a:pt x="432" y="154"/>
                    <a:pt x="423" y="157"/>
                    <a:pt x="414" y="158"/>
                  </a:cubicBezTo>
                  <a:cubicBezTo>
                    <a:pt x="412" y="158"/>
                    <a:pt x="411" y="158"/>
                    <a:pt x="409" y="158"/>
                  </a:cubicBezTo>
                  <a:close/>
                </a:path>
              </a:pathLst>
            </a:custGeom>
            <a:solidFill>
              <a:srgbClr val="87FF84"/>
            </a:solidFill>
            <a:ln w="9525">
              <a:noFill/>
              <a:round/>
            </a:ln>
          </p:spPr>
          <p:txBody>
            <a:bodyPr vert="horz" wrap="square" lIns="91440" tIns="45720" rIns="91440" bIns="45720" numCol="1" anchor="t" anchorCtr="0" compatLnSpc="1"/>
            <a:p>
              <a:endParaRPr lang="en-US"/>
            </a:p>
          </p:txBody>
        </p:sp>
        <p:sp>
          <p:nvSpPr>
            <p:cNvPr id="30" name="Freeform 10"/>
            <p:cNvSpPr/>
            <p:nvPr/>
          </p:nvSpPr>
          <p:spPr bwMode="auto">
            <a:xfrm>
              <a:off x="1931489" y="3359150"/>
              <a:ext cx="1217613" cy="1308100"/>
            </a:xfrm>
            <a:custGeom>
              <a:avLst/>
              <a:gdLst/>
              <a:ahLst/>
              <a:cxnLst>
                <a:cxn ang="0">
                  <a:pos x="66" y="0"/>
                </a:cxn>
                <a:cxn ang="0">
                  <a:pos x="359" y="279"/>
                </a:cxn>
                <a:cxn ang="0">
                  <a:pos x="381" y="305"/>
                </a:cxn>
                <a:cxn ang="0">
                  <a:pos x="387" y="364"/>
                </a:cxn>
                <a:cxn ang="0">
                  <a:pos x="350" y="411"/>
                </a:cxn>
                <a:cxn ang="0">
                  <a:pos x="290" y="417"/>
                </a:cxn>
                <a:cxn ang="0">
                  <a:pos x="259" y="399"/>
                </a:cxn>
                <a:cxn ang="0">
                  <a:pos x="256" y="396"/>
                </a:cxn>
                <a:cxn ang="0">
                  <a:pos x="0" y="154"/>
                </a:cxn>
                <a:cxn ang="0">
                  <a:pos x="66" y="0"/>
                </a:cxn>
              </a:cxnLst>
              <a:rect l="0" t="0" r="r" b="b"/>
              <a:pathLst>
                <a:path w="394" h="423">
                  <a:moveTo>
                    <a:pt x="66" y="0"/>
                  </a:moveTo>
                  <a:cubicBezTo>
                    <a:pt x="359" y="279"/>
                    <a:pt x="359" y="279"/>
                    <a:pt x="359" y="279"/>
                  </a:cubicBezTo>
                  <a:cubicBezTo>
                    <a:pt x="368" y="285"/>
                    <a:pt x="376" y="294"/>
                    <a:pt x="381" y="305"/>
                  </a:cubicBezTo>
                  <a:cubicBezTo>
                    <a:pt x="392" y="324"/>
                    <a:pt x="394" y="344"/>
                    <a:pt x="387" y="364"/>
                  </a:cubicBezTo>
                  <a:cubicBezTo>
                    <a:pt x="381" y="385"/>
                    <a:pt x="369" y="401"/>
                    <a:pt x="350" y="411"/>
                  </a:cubicBezTo>
                  <a:cubicBezTo>
                    <a:pt x="331" y="421"/>
                    <a:pt x="311" y="423"/>
                    <a:pt x="290" y="417"/>
                  </a:cubicBezTo>
                  <a:cubicBezTo>
                    <a:pt x="278" y="413"/>
                    <a:pt x="267" y="407"/>
                    <a:pt x="259" y="399"/>
                  </a:cubicBezTo>
                  <a:cubicBezTo>
                    <a:pt x="257" y="398"/>
                    <a:pt x="256" y="397"/>
                    <a:pt x="256" y="396"/>
                  </a:cubicBezTo>
                  <a:cubicBezTo>
                    <a:pt x="0" y="154"/>
                    <a:pt x="0" y="154"/>
                    <a:pt x="0" y="154"/>
                  </a:cubicBezTo>
                  <a:lnTo>
                    <a:pt x="66" y="0"/>
                  </a:lnTo>
                  <a:close/>
                </a:path>
              </a:pathLst>
            </a:custGeom>
            <a:solidFill>
              <a:srgbClr val="FF83A8"/>
            </a:solidFill>
            <a:ln w="9525">
              <a:noFill/>
              <a:round/>
            </a:ln>
          </p:spPr>
          <p:txBody>
            <a:bodyPr vert="horz" wrap="square" lIns="91440" tIns="45720" rIns="91440" bIns="45720" numCol="1" anchor="t" anchorCtr="0" compatLnSpc="1"/>
            <a:p>
              <a:endParaRPr lang="en-US"/>
            </a:p>
          </p:txBody>
        </p:sp>
        <p:sp>
          <p:nvSpPr>
            <p:cNvPr id="31" name="Freeform 11"/>
            <p:cNvSpPr/>
            <p:nvPr/>
          </p:nvSpPr>
          <p:spPr bwMode="auto">
            <a:xfrm>
              <a:off x="2469652" y="4165600"/>
              <a:ext cx="669925" cy="1549400"/>
            </a:xfrm>
            <a:custGeom>
              <a:avLst/>
              <a:gdLst/>
              <a:ahLst/>
              <a:cxnLst>
                <a:cxn ang="0">
                  <a:pos x="183" y="17"/>
                </a:cxn>
                <a:cxn ang="0">
                  <a:pos x="215" y="67"/>
                </a:cxn>
                <a:cxn ang="0">
                  <a:pos x="215" y="96"/>
                </a:cxn>
                <a:cxn ang="0">
                  <a:pos x="214" y="100"/>
                </a:cxn>
                <a:cxn ang="0">
                  <a:pos x="126" y="501"/>
                </a:cxn>
                <a:cxn ang="0">
                  <a:pos x="0" y="391"/>
                </a:cxn>
                <a:cxn ang="0">
                  <a:pos x="60" y="72"/>
                </a:cxn>
                <a:cxn ang="0">
                  <a:pos x="74" y="37"/>
                </a:cxn>
                <a:cxn ang="0">
                  <a:pos x="124" y="4"/>
                </a:cxn>
                <a:cxn ang="0">
                  <a:pos x="183" y="17"/>
                </a:cxn>
              </a:cxnLst>
              <a:rect l="0" t="0" r="r" b="b"/>
              <a:pathLst>
                <a:path w="217" h="501">
                  <a:moveTo>
                    <a:pt x="183" y="17"/>
                  </a:moveTo>
                  <a:cubicBezTo>
                    <a:pt x="201" y="29"/>
                    <a:pt x="211" y="46"/>
                    <a:pt x="215" y="67"/>
                  </a:cubicBezTo>
                  <a:cubicBezTo>
                    <a:pt x="217" y="77"/>
                    <a:pt x="217" y="87"/>
                    <a:pt x="215" y="96"/>
                  </a:cubicBezTo>
                  <a:cubicBezTo>
                    <a:pt x="215" y="97"/>
                    <a:pt x="215" y="99"/>
                    <a:pt x="214" y="100"/>
                  </a:cubicBezTo>
                  <a:cubicBezTo>
                    <a:pt x="126" y="501"/>
                    <a:pt x="126" y="501"/>
                    <a:pt x="126" y="501"/>
                  </a:cubicBezTo>
                  <a:cubicBezTo>
                    <a:pt x="0" y="391"/>
                    <a:pt x="0" y="391"/>
                    <a:pt x="0" y="391"/>
                  </a:cubicBezTo>
                  <a:cubicBezTo>
                    <a:pt x="60" y="72"/>
                    <a:pt x="60" y="72"/>
                    <a:pt x="60" y="72"/>
                  </a:cubicBezTo>
                  <a:cubicBezTo>
                    <a:pt x="62" y="59"/>
                    <a:pt x="66" y="48"/>
                    <a:pt x="74" y="37"/>
                  </a:cubicBezTo>
                  <a:cubicBezTo>
                    <a:pt x="86" y="19"/>
                    <a:pt x="103" y="8"/>
                    <a:pt x="124" y="4"/>
                  </a:cubicBezTo>
                  <a:cubicBezTo>
                    <a:pt x="146" y="0"/>
                    <a:pt x="165" y="4"/>
                    <a:pt x="183" y="17"/>
                  </a:cubicBezTo>
                  <a:close/>
                </a:path>
              </a:pathLst>
            </a:custGeom>
            <a:solidFill>
              <a:srgbClr val="87FF84"/>
            </a:solidFill>
            <a:ln w="9525">
              <a:noFill/>
              <a:round/>
            </a:ln>
          </p:spPr>
          <p:txBody>
            <a:bodyPr vert="horz" wrap="square" lIns="91440" tIns="45720" rIns="91440" bIns="45720" numCol="1" anchor="t" anchorCtr="0" compatLnSpc="1"/>
            <a:p>
              <a:endParaRPr lang="en-US"/>
            </a:p>
          </p:txBody>
        </p:sp>
        <p:sp>
          <p:nvSpPr>
            <p:cNvPr id="32" name="Freeform 13"/>
            <p:cNvSpPr/>
            <p:nvPr/>
          </p:nvSpPr>
          <p:spPr bwMode="auto">
            <a:xfrm>
              <a:off x="3452314" y="4722812"/>
              <a:ext cx="1458913" cy="976313"/>
            </a:xfrm>
            <a:custGeom>
              <a:avLst/>
              <a:gdLst/>
              <a:ahLst/>
              <a:cxnLst>
                <a:cxn ang="0">
                  <a:pos x="325" y="316"/>
                </a:cxn>
                <a:cxn ang="0">
                  <a:pos x="46" y="151"/>
                </a:cxn>
                <a:cxn ang="0">
                  <a:pos x="17" y="126"/>
                </a:cxn>
                <a:cxn ang="0">
                  <a:pos x="3" y="68"/>
                </a:cxn>
                <a:cxn ang="0">
                  <a:pos x="34" y="17"/>
                </a:cxn>
                <a:cxn ang="0">
                  <a:pos x="93" y="3"/>
                </a:cxn>
                <a:cxn ang="0">
                  <a:pos x="120" y="13"/>
                </a:cxn>
                <a:cxn ang="0">
                  <a:pos x="124" y="15"/>
                </a:cxn>
                <a:cxn ang="0">
                  <a:pos x="472" y="234"/>
                </a:cxn>
                <a:cxn ang="0">
                  <a:pos x="325" y="316"/>
                </a:cxn>
              </a:cxnLst>
              <a:rect l="0" t="0" r="r" b="b"/>
              <a:pathLst>
                <a:path w="472" h="316">
                  <a:moveTo>
                    <a:pt x="325" y="316"/>
                  </a:moveTo>
                  <a:cubicBezTo>
                    <a:pt x="46" y="151"/>
                    <a:pt x="46" y="151"/>
                    <a:pt x="46" y="151"/>
                  </a:cubicBezTo>
                  <a:cubicBezTo>
                    <a:pt x="34" y="145"/>
                    <a:pt x="24" y="137"/>
                    <a:pt x="17" y="126"/>
                  </a:cubicBezTo>
                  <a:cubicBezTo>
                    <a:pt x="4" y="109"/>
                    <a:pt x="0" y="89"/>
                    <a:pt x="3" y="68"/>
                  </a:cubicBezTo>
                  <a:cubicBezTo>
                    <a:pt x="6" y="47"/>
                    <a:pt x="17" y="30"/>
                    <a:pt x="34" y="17"/>
                  </a:cubicBezTo>
                  <a:cubicBezTo>
                    <a:pt x="52" y="4"/>
                    <a:pt x="71" y="0"/>
                    <a:pt x="93" y="3"/>
                  </a:cubicBezTo>
                  <a:cubicBezTo>
                    <a:pt x="103" y="5"/>
                    <a:pt x="112" y="8"/>
                    <a:pt x="120" y="13"/>
                  </a:cubicBezTo>
                  <a:cubicBezTo>
                    <a:pt x="121" y="14"/>
                    <a:pt x="123" y="15"/>
                    <a:pt x="124" y="15"/>
                  </a:cubicBezTo>
                  <a:cubicBezTo>
                    <a:pt x="472" y="234"/>
                    <a:pt x="472" y="234"/>
                    <a:pt x="472" y="234"/>
                  </a:cubicBezTo>
                  <a:lnTo>
                    <a:pt x="325" y="316"/>
                  </a:lnTo>
                  <a:close/>
                </a:path>
              </a:pathLst>
            </a:custGeom>
            <a:solidFill>
              <a:srgbClr val="87FF84"/>
            </a:solidFill>
            <a:ln w="9525">
              <a:noFill/>
              <a:round/>
            </a:ln>
          </p:spPr>
          <p:txBody>
            <a:bodyPr vert="horz" wrap="square" lIns="91440" tIns="45720" rIns="91440" bIns="45720" numCol="1" anchor="t" anchorCtr="0" compatLnSpc="1"/>
            <a:p>
              <a:endParaRPr lang="en-US"/>
            </a:p>
          </p:txBody>
        </p:sp>
        <p:sp>
          <p:nvSpPr>
            <p:cNvPr id="33" name="Freeform 12"/>
            <p:cNvSpPr/>
            <p:nvPr/>
          </p:nvSpPr>
          <p:spPr bwMode="auto">
            <a:xfrm>
              <a:off x="2469652" y="4725987"/>
              <a:ext cx="1485900" cy="989013"/>
            </a:xfrm>
            <a:custGeom>
              <a:avLst/>
              <a:gdLst/>
              <a:ahLst/>
              <a:cxnLst>
                <a:cxn ang="0">
                  <a:pos x="386" y="4"/>
                </a:cxn>
                <a:cxn ang="0">
                  <a:pos x="445" y="16"/>
                </a:cxn>
                <a:cxn ang="0">
                  <a:pos x="478" y="67"/>
                </a:cxn>
                <a:cxn ang="0">
                  <a:pos x="465" y="125"/>
                </a:cxn>
                <a:cxn ang="0">
                  <a:pos x="439" y="150"/>
                </a:cxn>
                <a:cxn ang="0">
                  <a:pos x="435" y="151"/>
                </a:cxn>
                <a:cxn ang="0">
                  <a:pos x="126" y="320"/>
                </a:cxn>
                <a:cxn ang="0">
                  <a:pos x="0" y="210"/>
                </a:cxn>
                <a:cxn ang="0">
                  <a:pos x="355" y="17"/>
                </a:cxn>
                <a:cxn ang="0">
                  <a:pos x="386" y="4"/>
                </a:cxn>
              </a:cxnLst>
              <a:rect l="0" t="0" r="r" b="b"/>
              <a:pathLst>
                <a:path w="481" h="320">
                  <a:moveTo>
                    <a:pt x="386" y="4"/>
                  </a:moveTo>
                  <a:cubicBezTo>
                    <a:pt x="408" y="0"/>
                    <a:pt x="427" y="4"/>
                    <a:pt x="445" y="16"/>
                  </a:cubicBezTo>
                  <a:cubicBezTo>
                    <a:pt x="463" y="28"/>
                    <a:pt x="474" y="45"/>
                    <a:pt x="478" y="67"/>
                  </a:cubicBezTo>
                  <a:cubicBezTo>
                    <a:pt x="481" y="88"/>
                    <a:pt x="477" y="107"/>
                    <a:pt x="465" y="125"/>
                  </a:cubicBezTo>
                  <a:cubicBezTo>
                    <a:pt x="458" y="136"/>
                    <a:pt x="449" y="144"/>
                    <a:pt x="439" y="150"/>
                  </a:cubicBezTo>
                  <a:cubicBezTo>
                    <a:pt x="437" y="150"/>
                    <a:pt x="436" y="151"/>
                    <a:pt x="435" y="151"/>
                  </a:cubicBezTo>
                  <a:cubicBezTo>
                    <a:pt x="126" y="320"/>
                    <a:pt x="126" y="320"/>
                    <a:pt x="126" y="320"/>
                  </a:cubicBezTo>
                  <a:cubicBezTo>
                    <a:pt x="0" y="210"/>
                    <a:pt x="0" y="210"/>
                    <a:pt x="0" y="210"/>
                  </a:cubicBezTo>
                  <a:cubicBezTo>
                    <a:pt x="355" y="17"/>
                    <a:pt x="355" y="17"/>
                    <a:pt x="355" y="17"/>
                  </a:cubicBezTo>
                  <a:cubicBezTo>
                    <a:pt x="364" y="10"/>
                    <a:pt x="375" y="6"/>
                    <a:pt x="386" y="4"/>
                  </a:cubicBezTo>
                  <a:close/>
                </a:path>
              </a:pathLst>
            </a:custGeom>
            <a:solidFill>
              <a:srgbClr val="FF83A8"/>
            </a:solidFill>
            <a:ln w="9525">
              <a:noFill/>
              <a:round/>
            </a:ln>
          </p:spPr>
          <p:txBody>
            <a:bodyPr vert="horz" wrap="square" lIns="91440" tIns="45720" rIns="91440" bIns="45720" numCol="1" anchor="t" anchorCtr="0" compatLnSpc="1"/>
            <a:p>
              <a:endParaRPr lang="en-US"/>
            </a:p>
          </p:txBody>
        </p:sp>
        <p:sp>
          <p:nvSpPr>
            <p:cNvPr id="34" name="Freeform 14"/>
            <p:cNvSpPr/>
            <p:nvPr/>
          </p:nvSpPr>
          <p:spPr bwMode="auto">
            <a:xfrm>
              <a:off x="4255589" y="4148137"/>
              <a:ext cx="655638" cy="1550988"/>
            </a:xfrm>
            <a:custGeom>
              <a:avLst/>
              <a:gdLst/>
              <a:ahLst/>
              <a:cxnLst>
                <a:cxn ang="0">
                  <a:pos x="143" y="35"/>
                </a:cxn>
                <a:cxn ang="0">
                  <a:pos x="156" y="68"/>
                </a:cxn>
                <a:cxn ang="0">
                  <a:pos x="157" y="72"/>
                </a:cxn>
                <a:cxn ang="0">
                  <a:pos x="212" y="420"/>
                </a:cxn>
                <a:cxn ang="0">
                  <a:pos x="65" y="502"/>
                </a:cxn>
                <a:cxn ang="0">
                  <a:pos x="3" y="102"/>
                </a:cxn>
                <a:cxn ang="0">
                  <a:pos x="2" y="68"/>
                </a:cxn>
                <a:cxn ang="0">
                  <a:pos x="33" y="17"/>
                </a:cxn>
                <a:cxn ang="0">
                  <a:pos x="92" y="3"/>
                </a:cxn>
                <a:cxn ang="0">
                  <a:pos x="143" y="35"/>
                </a:cxn>
              </a:cxnLst>
              <a:rect l="0" t="0" r="r" b="b"/>
              <a:pathLst>
                <a:path w="212" h="502">
                  <a:moveTo>
                    <a:pt x="143" y="35"/>
                  </a:moveTo>
                  <a:cubicBezTo>
                    <a:pt x="150" y="45"/>
                    <a:pt x="154" y="56"/>
                    <a:pt x="156" y="68"/>
                  </a:cubicBezTo>
                  <a:cubicBezTo>
                    <a:pt x="157" y="70"/>
                    <a:pt x="157" y="71"/>
                    <a:pt x="157" y="72"/>
                  </a:cubicBezTo>
                  <a:cubicBezTo>
                    <a:pt x="212" y="420"/>
                    <a:pt x="212" y="420"/>
                    <a:pt x="212" y="420"/>
                  </a:cubicBezTo>
                  <a:cubicBezTo>
                    <a:pt x="65" y="502"/>
                    <a:pt x="65" y="502"/>
                    <a:pt x="65" y="502"/>
                  </a:cubicBezTo>
                  <a:cubicBezTo>
                    <a:pt x="3" y="102"/>
                    <a:pt x="3" y="102"/>
                    <a:pt x="3" y="102"/>
                  </a:cubicBezTo>
                  <a:cubicBezTo>
                    <a:pt x="0" y="91"/>
                    <a:pt x="0" y="80"/>
                    <a:pt x="2" y="68"/>
                  </a:cubicBezTo>
                  <a:cubicBezTo>
                    <a:pt x="5" y="46"/>
                    <a:pt x="16" y="29"/>
                    <a:pt x="33" y="17"/>
                  </a:cubicBezTo>
                  <a:cubicBezTo>
                    <a:pt x="51" y="4"/>
                    <a:pt x="70" y="0"/>
                    <a:pt x="92" y="3"/>
                  </a:cubicBezTo>
                  <a:cubicBezTo>
                    <a:pt x="113" y="7"/>
                    <a:pt x="130" y="17"/>
                    <a:pt x="143" y="35"/>
                  </a:cubicBezTo>
                  <a:close/>
                </a:path>
              </a:pathLst>
            </a:custGeom>
            <a:solidFill>
              <a:srgbClr val="FF83A8"/>
            </a:solidFill>
            <a:ln w="9525">
              <a:noFill/>
              <a:round/>
            </a:ln>
          </p:spPr>
          <p:txBody>
            <a:bodyPr vert="horz" wrap="square" lIns="91440" tIns="45720" rIns="91440" bIns="45720" numCol="1" anchor="t" anchorCtr="0" compatLnSpc="1"/>
            <a:p>
              <a:endParaRPr lang="en-US"/>
            </a:p>
          </p:txBody>
        </p:sp>
      </p:grpSp>
      <p:sp>
        <p:nvSpPr>
          <p:cNvPr id="35" name="Rectangle 37"/>
          <p:cNvSpPr/>
          <p:nvPr/>
        </p:nvSpPr>
        <p:spPr>
          <a:xfrm>
            <a:off x="4789562" y="2101765"/>
            <a:ext cx="6480606" cy="953135"/>
          </a:xfrm>
          <a:prstGeom prst="rect">
            <a:avLst/>
          </a:prstGeom>
        </p:spPr>
        <p:txBody>
          <a:bodyPr wrap="square">
            <a:spAutoFit/>
          </a:bodyPr>
          <a:p>
            <a:pPr lvl="0"/>
            <a:r>
              <a:rPr lang="zh-CN" altLang="en-US" sz="1400" b="1"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加入标题描述</a:t>
            </a:r>
            <a:endParaRPr lang="en-US" altLang="zh-CN" sz="1400" b="1"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a:p>
            <a:pPr algn="l">
              <a:defRPr/>
            </a:pPr>
            <a:endParaRPr lang="en-US" altLang="zh-CN" sz="14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endParaRPr>
          </a:p>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rPr>
              <a:t>Click here to add the text, the text is the extraction of your thought, please try to explain the point of view as succinctly as possible.</a:t>
            </a:r>
            <a:endParaRPr lang="en-US" altLang="zh-CN" sz="14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36" name="TextBox 17"/>
          <p:cNvSpPr txBox="1"/>
          <p:nvPr/>
        </p:nvSpPr>
        <p:spPr>
          <a:xfrm>
            <a:off x="4789562" y="3613710"/>
            <a:ext cx="1992853" cy="369332"/>
          </a:xfrm>
          <a:prstGeom prst="rect">
            <a:avLst/>
          </a:prstGeom>
          <a:noFill/>
        </p:spPr>
        <p:txBody>
          <a:bodyPr wrap="none" rtlCol="0">
            <a:spAutoFit/>
          </a:bodyPr>
          <a:p>
            <a:r>
              <a:rPr lang="en-US" altLang="zh-CN" b="1"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01</a:t>
            </a:r>
            <a:r>
              <a:rPr lang="en-US" altLang="zh-CN"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r>
              <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加入标题描述</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
        <p:nvSpPr>
          <p:cNvPr id="37" name="TextBox 18"/>
          <p:cNvSpPr txBox="1"/>
          <p:nvPr/>
        </p:nvSpPr>
        <p:spPr>
          <a:xfrm>
            <a:off x="4789562" y="3988704"/>
            <a:ext cx="1956390" cy="598805"/>
          </a:xfrm>
          <a:prstGeom prst="rect">
            <a:avLst/>
          </a:prstGeom>
          <a:noFill/>
        </p:spPr>
        <p:txBody>
          <a:bodyPr wrap="square" rtlCol="0">
            <a:spAutoFit/>
          </a:bodyPr>
          <a:p>
            <a:pPr algn="l">
              <a:defRPr/>
            </a:pPr>
            <a:r>
              <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a:t>
            </a:r>
            <a:endPar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endParaRPr>
          </a:p>
        </p:txBody>
      </p:sp>
      <p:sp>
        <p:nvSpPr>
          <p:cNvPr id="38" name="TextBox 19"/>
          <p:cNvSpPr txBox="1"/>
          <p:nvPr/>
        </p:nvSpPr>
        <p:spPr>
          <a:xfrm>
            <a:off x="4789562" y="4657888"/>
            <a:ext cx="1992853" cy="369332"/>
          </a:xfrm>
          <a:prstGeom prst="rect">
            <a:avLst/>
          </a:prstGeom>
          <a:noFill/>
        </p:spPr>
        <p:txBody>
          <a:bodyPr wrap="none" rtlCol="0">
            <a:spAutoFit/>
          </a:bodyPr>
          <a:p>
            <a:r>
              <a:rPr lang="en-US" altLang="zh-CN" b="1"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04</a:t>
            </a:r>
            <a:r>
              <a:rPr lang="en-US" altLang="zh-CN"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r>
              <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加入标题描述</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
        <p:nvSpPr>
          <p:cNvPr id="39" name="TextBox 20"/>
          <p:cNvSpPr txBox="1"/>
          <p:nvPr/>
        </p:nvSpPr>
        <p:spPr>
          <a:xfrm>
            <a:off x="4789562" y="5032882"/>
            <a:ext cx="1956390" cy="598805"/>
          </a:xfrm>
          <a:prstGeom prst="rect">
            <a:avLst/>
          </a:prstGeom>
          <a:noFill/>
        </p:spPr>
        <p:txBody>
          <a:bodyPr wrap="square" rtlCol="0">
            <a:spAutoFit/>
          </a:bodyPr>
          <a:p>
            <a:pPr algn="l">
              <a:defRPr/>
            </a:pPr>
            <a:r>
              <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a:t>
            </a:r>
            <a:endPar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endParaRPr>
          </a:p>
        </p:txBody>
      </p:sp>
      <p:sp>
        <p:nvSpPr>
          <p:cNvPr id="40" name="TextBox 21"/>
          <p:cNvSpPr txBox="1"/>
          <p:nvPr/>
        </p:nvSpPr>
        <p:spPr>
          <a:xfrm>
            <a:off x="7212623" y="3613710"/>
            <a:ext cx="1992853" cy="369332"/>
          </a:xfrm>
          <a:prstGeom prst="rect">
            <a:avLst/>
          </a:prstGeom>
          <a:noFill/>
        </p:spPr>
        <p:txBody>
          <a:bodyPr wrap="none" rtlCol="0">
            <a:spAutoFit/>
          </a:bodyPr>
          <a:p>
            <a:r>
              <a:rPr lang="en-US" altLang="zh-CN" b="1"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02</a:t>
            </a:r>
            <a:r>
              <a:rPr lang="en-US" altLang="zh-CN"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r>
              <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加入标题描述</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
        <p:nvSpPr>
          <p:cNvPr id="41" name="TextBox 22"/>
          <p:cNvSpPr txBox="1"/>
          <p:nvPr/>
        </p:nvSpPr>
        <p:spPr>
          <a:xfrm>
            <a:off x="7212623" y="3988704"/>
            <a:ext cx="1956390" cy="598805"/>
          </a:xfrm>
          <a:prstGeom prst="rect">
            <a:avLst/>
          </a:prstGeom>
          <a:noFill/>
        </p:spPr>
        <p:txBody>
          <a:bodyPr wrap="square" rtlCol="0">
            <a:spAutoFit/>
          </a:bodyPr>
          <a:p>
            <a:pPr algn="l">
              <a:defRPr/>
            </a:pPr>
            <a:r>
              <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a:t>
            </a:r>
            <a:endPar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endParaRPr>
          </a:p>
        </p:txBody>
      </p:sp>
      <p:sp>
        <p:nvSpPr>
          <p:cNvPr id="42" name="TextBox 23"/>
          <p:cNvSpPr txBox="1"/>
          <p:nvPr/>
        </p:nvSpPr>
        <p:spPr>
          <a:xfrm>
            <a:off x="7212623" y="4657888"/>
            <a:ext cx="1992853" cy="369332"/>
          </a:xfrm>
          <a:prstGeom prst="rect">
            <a:avLst/>
          </a:prstGeom>
          <a:noFill/>
        </p:spPr>
        <p:txBody>
          <a:bodyPr wrap="none" rtlCol="0">
            <a:spAutoFit/>
          </a:bodyPr>
          <a:p>
            <a:r>
              <a:rPr lang="en-US" altLang="zh-CN" b="1"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05</a:t>
            </a:r>
            <a:r>
              <a:rPr lang="en-US" altLang="zh-CN"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r>
              <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加入标题描述</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
        <p:nvSpPr>
          <p:cNvPr id="43" name="TextBox 24"/>
          <p:cNvSpPr txBox="1"/>
          <p:nvPr/>
        </p:nvSpPr>
        <p:spPr>
          <a:xfrm>
            <a:off x="7212623" y="5032882"/>
            <a:ext cx="1956390" cy="598805"/>
          </a:xfrm>
          <a:prstGeom prst="rect">
            <a:avLst/>
          </a:prstGeom>
          <a:noFill/>
        </p:spPr>
        <p:txBody>
          <a:bodyPr wrap="square" rtlCol="0">
            <a:spAutoFit/>
          </a:bodyPr>
          <a:p>
            <a:pPr algn="l">
              <a:defRPr/>
            </a:pPr>
            <a:r>
              <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a:t>
            </a:r>
            <a:endPar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endParaRPr>
          </a:p>
        </p:txBody>
      </p:sp>
      <p:sp>
        <p:nvSpPr>
          <p:cNvPr id="44" name="TextBox 25"/>
          <p:cNvSpPr txBox="1"/>
          <p:nvPr/>
        </p:nvSpPr>
        <p:spPr>
          <a:xfrm>
            <a:off x="9635684" y="3569106"/>
            <a:ext cx="1992853" cy="369332"/>
          </a:xfrm>
          <a:prstGeom prst="rect">
            <a:avLst/>
          </a:prstGeom>
          <a:noFill/>
        </p:spPr>
        <p:txBody>
          <a:bodyPr wrap="none" rtlCol="0">
            <a:spAutoFit/>
          </a:bodyPr>
          <a:p>
            <a:r>
              <a:rPr lang="en-US" altLang="zh-CN" b="1"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03</a:t>
            </a:r>
            <a:r>
              <a:rPr lang="en-US" altLang="zh-CN"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r>
              <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加入标题描述</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
        <p:nvSpPr>
          <p:cNvPr id="45" name="TextBox 26"/>
          <p:cNvSpPr txBox="1"/>
          <p:nvPr/>
        </p:nvSpPr>
        <p:spPr>
          <a:xfrm>
            <a:off x="9635684" y="3944100"/>
            <a:ext cx="1956390" cy="598805"/>
          </a:xfrm>
          <a:prstGeom prst="rect">
            <a:avLst/>
          </a:prstGeom>
          <a:noFill/>
        </p:spPr>
        <p:txBody>
          <a:bodyPr wrap="square" rtlCol="0">
            <a:spAutoFit/>
          </a:bodyPr>
          <a:p>
            <a:pPr algn="l">
              <a:defRPr/>
            </a:pPr>
            <a:r>
              <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a:t>
            </a:r>
            <a:endParaRPr lang="en-US" altLang="zh-CN" sz="11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50"/>
                                        <p:tgtEl>
                                          <p:spTgt spid="13"/>
                                        </p:tgtEl>
                                      </p:cBhvr>
                                    </p:animEffect>
                                    <p:anim calcmode="lin" valueType="num">
                                      <p:cBhvr>
                                        <p:cTn id="8" dur="250" fill="hold"/>
                                        <p:tgtEl>
                                          <p:spTgt spid="13"/>
                                        </p:tgtEl>
                                        <p:attrNameLst>
                                          <p:attrName>ppt_x</p:attrName>
                                        </p:attrNameLst>
                                      </p:cBhvr>
                                      <p:tavLst>
                                        <p:tav tm="0">
                                          <p:val>
                                            <p:strVal val="#ppt_x"/>
                                          </p:val>
                                        </p:tav>
                                        <p:tav tm="100000">
                                          <p:val>
                                            <p:strVal val="#ppt_x"/>
                                          </p:val>
                                        </p:tav>
                                      </p:tavLst>
                                    </p:anim>
                                    <p:anim calcmode="lin" valueType="num">
                                      <p:cBhvr>
                                        <p:cTn id="9" dur="25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250"/>
                                        <p:tgtEl>
                                          <p:spTgt spid="35"/>
                                        </p:tgtEl>
                                      </p:cBhvr>
                                    </p:animEffect>
                                    <p:anim calcmode="lin" valueType="num">
                                      <p:cBhvr>
                                        <p:cTn id="14" dur="250" fill="hold"/>
                                        <p:tgtEl>
                                          <p:spTgt spid="35"/>
                                        </p:tgtEl>
                                        <p:attrNameLst>
                                          <p:attrName>ppt_x</p:attrName>
                                        </p:attrNameLst>
                                      </p:cBhvr>
                                      <p:tavLst>
                                        <p:tav tm="0">
                                          <p:val>
                                            <p:strVal val="#ppt_x"/>
                                          </p:val>
                                        </p:tav>
                                        <p:tav tm="100000">
                                          <p:val>
                                            <p:strVal val="#ppt_x"/>
                                          </p:val>
                                        </p:tav>
                                      </p:tavLst>
                                    </p:anim>
                                    <p:anim calcmode="lin" valueType="num">
                                      <p:cBhvr>
                                        <p:cTn id="15" dur="250" fill="hold"/>
                                        <p:tgtEl>
                                          <p:spTgt spid="3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250"/>
                                        <p:tgtEl>
                                          <p:spTgt spid="36"/>
                                        </p:tgtEl>
                                      </p:cBhvr>
                                    </p:animEffect>
                                    <p:anim calcmode="lin" valueType="num">
                                      <p:cBhvr>
                                        <p:cTn id="20" dur="250" fill="hold"/>
                                        <p:tgtEl>
                                          <p:spTgt spid="36"/>
                                        </p:tgtEl>
                                        <p:attrNameLst>
                                          <p:attrName>ppt_x</p:attrName>
                                        </p:attrNameLst>
                                      </p:cBhvr>
                                      <p:tavLst>
                                        <p:tav tm="0">
                                          <p:val>
                                            <p:strVal val="#ppt_x"/>
                                          </p:val>
                                        </p:tav>
                                        <p:tav tm="100000">
                                          <p:val>
                                            <p:strVal val="#ppt_x"/>
                                          </p:val>
                                        </p:tav>
                                      </p:tavLst>
                                    </p:anim>
                                    <p:anim calcmode="lin" valueType="num">
                                      <p:cBhvr>
                                        <p:cTn id="21" dur="250" fill="hold"/>
                                        <p:tgtEl>
                                          <p:spTgt spid="3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250"/>
                                        <p:tgtEl>
                                          <p:spTgt spid="37"/>
                                        </p:tgtEl>
                                      </p:cBhvr>
                                    </p:animEffect>
                                    <p:anim calcmode="lin" valueType="num">
                                      <p:cBhvr>
                                        <p:cTn id="26" dur="250" fill="hold"/>
                                        <p:tgtEl>
                                          <p:spTgt spid="37"/>
                                        </p:tgtEl>
                                        <p:attrNameLst>
                                          <p:attrName>ppt_x</p:attrName>
                                        </p:attrNameLst>
                                      </p:cBhvr>
                                      <p:tavLst>
                                        <p:tav tm="0">
                                          <p:val>
                                            <p:strVal val="#ppt_x"/>
                                          </p:val>
                                        </p:tav>
                                        <p:tav tm="100000">
                                          <p:val>
                                            <p:strVal val="#ppt_x"/>
                                          </p:val>
                                        </p:tav>
                                      </p:tavLst>
                                    </p:anim>
                                    <p:anim calcmode="lin" valueType="num">
                                      <p:cBhvr>
                                        <p:cTn id="27" dur="250" fill="hold"/>
                                        <p:tgtEl>
                                          <p:spTgt spid="37"/>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250"/>
                                        <p:tgtEl>
                                          <p:spTgt spid="38"/>
                                        </p:tgtEl>
                                      </p:cBhvr>
                                    </p:animEffect>
                                    <p:anim calcmode="lin" valueType="num">
                                      <p:cBhvr>
                                        <p:cTn id="32" dur="250" fill="hold"/>
                                        <p:tgtEl>
                                          <p:spTgt spid="38"/>
                                        </p:tgtEl>
                                        <p:attrNameLst>
                                          <p:attrName>ppt_x</p:attrName>
                                        </p:attrNameLst>
                                      </p:cBhvr>
                                      <p:tavLst>
                                        <p:tav tm="0">
                                          <p:val>
                                            <p:strVal val="#ppt_x"/>
                                          </p:val>
                                        </p:tav>
                                        <p:tav tm="100000">
                                          <p:val>
                                            <p:strVal val="#ppt_x"/>
                                          </p:val>
                                        </p:tav>
                                      </p:tavLst>
                                    </p:anim>
                                    <p:anim calcmode="lin" valueType="num">
                                      <p:cBhvr>
                                        <p:cTn id="33" dur="250" fill="hold"/>
                                        <p:tgtEl>
                                          <p:spTgt spid="38"/>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250"/>
                                        <p:tgtEl>
                                          <p:spTgt spid="39"/>
                                        </p:tgtEl>
                                      </p:cBhvr>
                                    </p:animEffect>
                                    <p:anim calcmode="lin" valueType="num">
                                      <p:cBhvr>
                                        <p:cTn id="38" dur="250" fill="hold"/>
                                        <p:tgtEl>
                                          <p:spTgt spid="39"/>
                                        </p:tgtEl>
                                        <p:attrNameLst>
                                          <p:attrName>ppt_x</p:attrName>
                                        </p:attrNameLst>
                                      </p:cBhvr>
                                      <p:tavLst>
                                        <p:tav tm="0">
                                          <p:val>
                                            <p:strVal val="#ppt_x"/>
                                          </p:val>
                                        </p:tav>
                                        <p:tav tm="100000">
                                          <p:val>
                                            <p:strVal val="#ppt_x"/>
                                          </p:val>
                                        </p:tav>
                                      </p:tavLst>
                                    </p:anim>
                                    <p:anim calcmode="lin" valueType="num">
                                      <p:cBhvr>
                                        <p:cTn id="39" dur="250" fill="hold"/>
                                        <p:tgtEl>
                                          <p:spTgt spid="39"/>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250"/>
                                        <p:tgtEl>
                                          <p:spTgt spid="40"/>
                                        </p:tgtEl>
                                      </p:cBhvr>
                                    </p:animEffect>
                                    <p:anim calcmode="lin" valueType="num">
                                      <p:cBhvr>
                                        <p:cTn id="44" dur="250" fill="hold"/>
                                        <p:tgtEl>
                                          <p:spTgt spid="40"/>
                                        </p:tgtEl>
                                        <p:attrNameLst>
                                          <p:attrName>ppt_x</p:attrName>
                                        </p:attrNameLst>
                                      </p:cBhvr>
                                      <p:tavLst>
                                        <p:tav tm="0">
                                          <p:val>
                                            <p:strVal val="#ppt_x"/>
                                          </p:val>
                                        </p:tav>
                                        <p:tav tm="100000">
                                          <p:val>
                                            <p:strVal val="#ppt_x"/>
                                          </p:val>
                                        </p:tav>
                                      </p:tavLst>
                                    </p:anim>
                                    <p:anim calcmode="lin" valueType="num">
                                      <p:cBhvr>
                                        <p:cTn id="45" dur="250" fill="hold"/>
                                        <p:tgtEl>
                                          <p:spTgt spid="40"/>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fade">
                                      <p:cBhvr>
                                        <p:cTn id="49" dur="250"/>
                                        <p:tgtEl>
                                          <p:spTgt spid="41"/>
                                        </p:tgtEl>
                                      </p:cBhvr>
                                    </p:animEffect>
                                    <p:anim calcmode="lin" valueType="num">
                                      <p:cBhvr>
                                        <p:cTn id="50" dur="250" fill="hold"/>
                                        <p:tgtEl>
                                          <p:spTgt spid="41"/>
                                        </p:tgtEl>
                                        <p:attrNameLst>
                                          <p:attrName>ppt_x</p:attrName>
                                        </p:attrNameLst>
                                      </p:cBhvr>
                                      <p:tavLst>
                                        <p:tav tm="0">
                                          <p:val>
                                            <p:strVal val="#ppt_x"/>
                                          </p:val>
                                        </p:tav>
                                        <p:tav tm="100000">
                                          <p:val>
                                            <p:strVal val="#ppt_x"/>
                                          </p:val>
                                        </p:tav>
                                      </p:tavLst>
                                    </p:anim>
                                    <p:anim calcmode="lin" valueType="num">
                                      <p:cBhvr>
                                        <p:cTn id="51" dur="250" fill="hold"/>
                                        <p:tgtEl>
                                          <p:spTgt spid="41"/>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fade">
                                      <p:cBhvr>
                                        <p:cTn id="55" dur="250"/>
                                        <p:tgtEl>
                                          <p:spTgt spid="42"/>
                                        </p:tgtEl>
                                      </p:cBhvr>
                                    </p:animEffect>
                                    <p:anim calcmode="lin" valueType="num">
                                      <p:cBhvr>
                                        <p:cTn id="56" dur="250" fill="hold"/>
                                        <p:tgtEl>
                                          <p:spTgt spid="42"/>
                                        </p:tgtEl>
                                        <p:attrNameLst>
                                          <p:attrName>ppt_x</p:attrName>
                                        </p:attrNameLst>
                                      </p:cBhvr>
                                      <p:tavLst>
                                        <p:tav tm="0">
                                          <p:val>
                                            <p:strVal val="#ppt_x"/>
                                          </p:val>
                                        </p:tav>
                                        <p:tav tm="100000">
                                          <p:val>
                                            <p:strVal val="#ppt_x"/>
                                          </p:val>
                                        </p:tav>
                                      </p:tavLst>
                                    </p:anim>
                                    <p:anim calcmode="lin" valueType="num">
                                      <p:cBhvr>
                                        <p:cTn id="57" dur="250" fill="hold"/>
                                        <p:tgtEl>
                                          <p:spTgt spid="42"/>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fade">
                                      <p:cBhvr>
                                        <p:cTn id="61" dur="250"/>
                                        <p:tgtEl>
                                          <p:spTgt spid="43"/>
                                        </p:tgtEl>
                                      </p:cBhvr>
                                    </p:animEffect>
                                    <p:anim calcmode="lin" valueType="num">
                                      <p:cBhvr>
                                        <p:cTn id="62" dur="250" fill="hold"/>
                                        <p:tgtEl>
                                          <p:spTgt spid="43"/>
                                        </p:tgtEl>
                                        <p:attrNameLst>
                                          <p:attrName>ppt_x</p:attrName>
                                        </p:attrNameLst>
                                      </p:cBhvr>
                                      <p:tavLst>
                                        <p:tav tm="0">
                                          <p:val>
                                            <p:strVal val="#ppt_x"/>
                                          </p:val>
                                        </p:tav>
                                        <p:tav tm="100000">
                                          <p:val>
                                            <p:strVal val="#ppt_x"/>
                                          </p:val>
                                        </p:tav>
                                      </p:tavLst>
                                    </p:anim>
                                    <p:anim calcmode="lin" valueType="num">
                                      <p:cBhvr>
                                        <p:cTn id="63" dur="250" fill="hold"/>
                                        <p:tgtEl>
                                          <p:spTgt spid="43"/>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fade">
                                      <p:cBhvr>
                                        <p:cTn id="67" dur="250"/>
                                        <p:tgtEl>
                                          <p:spTgt spid="44"/>
                                        </p:tgtEl>
                                      </p:cBhvr>
                                    </p:animEffect>
                                    <p:anim calcmode="lin" valueType="num">
                                      <p:cBhvr>
                                        <p:cTn id="68" dur="250" fill="hold"/>
                                        <p:tgtEl>
                                          <p:spTgt spid="44"/>
                                        </p:tgtEl>
                                        <p:attrNameLst>
                                          <p:attrName>ppt_x</p:attrName>
                                        </p:attrNameLst>
                                      </p:cBhvr>
                                      <p:tavLst>
                                        <p:tav tm="0">
                                          <p:val>
                                            <p:strVal val="#ppt_x"/>
                                          </p:val>
                                        </p:tav>
                                        <p:tav tm="100000">
                                          <p:val>
                                            <p:strVal val="#ppt_x"/>
                                          </p:val>
                                        </p:tav>
                                      </p:tavLst>
                                    </p:anim>
                                    <p:anim calcmode="lin" valueType="num">
                                      <p:cBhvr>
                                        <p:cTn id="69" dur="250" fill="hold"/>
                                        <p:tgtEl>
                                          <p:spTgt spid="44"/>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fade">
                                      <p:cBhvr>
                                        <p:cTn id="73" dur="250"/>
                                        <p:tgtEl>
                                          <p:spTgt spid="45"/>
                                        </p:tgtEl>
                                      </p:cBhvr>
                                    </p:animEffect>
                                    <p:anim calcmode="lin" valueType="num">
                                      <p:cBhvr>
                                        <p:cTn id="74" dur="250" fill="hold"/>
                                        <p:tgtEl>
                                          <p:spTgt spid="45"/>
                                        </p:tgtEl>
                                        <p:attrNameLst>
                                          <p:attrName>ppt_x</p:attrName>
                                        </p:attrNameLst>
                                      </p:cBhvr>
                                      <p:tavLst>
                                        <p:tav tm="0">
                                          <p:val>
                                            <p:strVal val="#ppt_x"/>
                                          </p:val>
                                        </p:tav>
                                        <p:tav tm="100000">
                                          <p:val>
                                            <p:strVal val="#ppt_x"/>
                                          </p:val>
                                        </p:tav>
                                      </p:tavLst>
                                    </p:anim>
                                    <p:anim calcmode="lin" valueType="num">
                                      <p:cBhvr>
                                        <p:cTn id="75" dur="25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0" grpId="0"/>
      <p:bldP spid="41" grpId="0"/>
      <p:bldP spid="42" grpId="0"/>
      <p:bldP spid="43" grpId="0"/>
      <p:bldP spid="44" grpId="0"/>
      <p:bldP spid="4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1046943" y="3767491"/>
            <a:ext cx="2135007" cy="1813560"/>
          </a:xfrm>
          <a:prstGeom prst="rect">
            <a:avLst/>
          </a:prstGeom>
        </p:spPr>
        <p:txBody>
          <a:bodyPr wrap="square" lIns="91281" tIns="45641" rIns="91281" bIns="45641">
            <a:spAutoFit/>
          </a:bodyPr>
          <a:lstStyle/>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a:p>
            <a:pPr algn="l">
              <a:defRPr/>
            </a:pPr>
            <a:endParaRPr lang="en-US" altLang="zh-CN" sz="1400" dirty="0">
              <a:solidFill>
                <a:schemeClr val="tx1">
                  <a:lumMod val="75000"/>
                  <a:lumOff val="25000"/>
                </a:schemeClr>
              </a:solidFill>
              <a:latin typeface="微软雅黑" panose="020B0503020204020204" charset="-122"/>
              <a:ea typeface="微软雅黑" panose="020B0503020204020204" charset="-122"/>
              <a:cs typeface="+mn-ea"/>
              <a:sym typeface="Arial" panose="020B0604020202020204" pitchFamily="34" charset="0"/>
            </a:endParaRPr>
          </a:p>
        </p:txBody>
      </p:sp>
      <p:sp>
        <p:nvSpPr>
          <p:cNvPr id="14" name="矩形 13"/>
          <p:cNvSpPr/>
          <p:nvPr/>
        </p:nvSpPr>
        <p:spPr>
          <a:xfrm>
            <a:off x="3599020" y="3767491"/>
            <a:ext cx="2135007" cy="1813560"/>
          </a:xfrm>
          <a:prstGeom prst="rect">
            <a:avLst/>
          </a:prstGeom>
        </p:spPr>
        <p:txBody>
          <a:bodyPr wrap="square" lIns="91281" tIns="45641" rIns="91281" bIns="45641">
            <a:spAutoFit/>
          </a:bodyPr>
          <a:lstStyle/>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a:p>
            <a:pPr algn="l">
              <a:defRPr/>
            </a:pPr>
            <a:endParaRPr lang="en-US" altLang="zh-CN" sz="1400" dirty="0">
              <a:solidFill>
                <a:schemeClr val="tx1">
                  <a:lumMod val="75000"/>
                  <a:lumOff val="25000"/>
                </a:schemeClr>
              </a:solidFill>
              <a:latin typeface="微软雅黑" panose="020B0503020204020204" charset="-122"/>
              <a:ea typeface="微软雅黑" panose="020B0503020204020204" charset="-122"/>
              <a:cs typeface="+mn-ea"/>
              <a:sym typeface="Arial" panose="020B0604020202020204" pitchFamily="34" charset="0"/>
            </a:endParaRPr>
          </a:p>
        </p:txBody>
      </p:sp>
      <p:sp>
        <p:nvSpPr>
          <p:cNvPr id="15" name="矩形 14"/>
          <p:cNvSpPr/>
          <p:nvPr/>
        </p:nvSpPr>
        <p:spPr>
          <a:xfrm>
            <a:off x="6151097" y="3767491"/>
            <a:ext cx="2135007" cy="1813560"/>
          </a:xfrm>
          <a:prstGeom prst="rect">
            <a:avLst/>
          </a:prstGeom>
        </p:spPr>
        <p:txBody>
          <a:bodyPr wrap="square" lIns="91281" tIns="45641" rIns="91281" bIns="45641">
            <a:spAutoFit/>
          </a:bodyPr>
          <a:lstStyle/>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a:p>
            <a:pPr algn="l">
              <a:defRPr/>
            </a:pPr>
            <a:endParaRPr lang="en-US" altLang="zh-CN" sz="1400" dirty="0">
              <a:solidFill>
                <a:schemeClr val="tx1">
                  <a:lumMod val="75000"/>
                  <a:lumOff val="25000"/>
                </a:schemeClr>
              </a:solidFill>
              <a:latin typeface="微软雅黑" panose="020B0503020204020204" charset="-122"/>
              <a:ea typeface="微软雅黑" panose="020B0503020204020204" charset="-122"/>
              <a:cs typeface="+mn-ea"/>
              <a:sym typeface="Arial" panose="020B0604020202020204" pitchFamily="34" charset="0"/>
            </a:endParaRPr>
          </a:p>
        </p:txBody>
      </p:sp>
      <p:sp>
        <p:nvSpPr>
          <p:cNvPr id="16" name="矩形 15"/>
          <p:cNvSpPr/>
          <p:nvPr/>
        </p:nvSpPr>
        <p:spPr>
          <a:xfrm>
            <a:off x="8703174" y="3767491"/>
            <a:ext cx="2135007" cy="1813560"/>
          </a:xfrm>
          <a:prstGeom prst="rect">
            <a:avLst/>
          </a:prstGeom>
        </p:spPr>
        <p:txBody>
          <a:bodyPr wrap="square" lIns="91281" tIns="45641" rIns="91281" bIns="45641">
            <a:spAutoFit/>
          </a:bodyPr>
          <a:lstStyle/>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latin typeface="微软雅黑" panose="020B0503020204020204" charset="-122"/>
              <a:ea typeface="微软雅黑" panose="020B0503020204020204" charset="-122"/>
              <a:sym typeface="Arial" panose="020B0604020202020204" pitchFamily="34" charset="0"/>
            </a:endParaRPr>
          </a:p>
          <a:p>
            <a:pPr algn="l">
              <a:defRPr/>
            </a:pPr>
            <a:endParaRPr lang="en-US" altLang="zh-CN" sz="1400" dirty="0">
              <a:solidFill>
                <a:schemeClr val="tx1">
                  <a:lumMod val="75000"/>
                  <a:lumOff val="25000"/>
                </a:schemeClr>
              </a:solidFill>
              <a:latin typeface="微软雅黑" panose="020B0503020204020204" charset="-122"/>
              <a:ea typeface="微软雅黑" panose="020B0503020204020204" charset="-122"/>
              <a:cs typeface="+mn-ea"/>
              <a:sym typeface="Arial" panose="020B0604020202020204" pitchFamily="34" charset="0"/>
            </a:endParaRPr>
          </a:p>
        </p:txBody>
      </p:sp>
      <p:sp>
        <p:nvSpPr>
          <p:cNvPr id="2" name="泪滴形 1"/>
          <p:cNvSpPr/>
          <p:nvPr/>
        </p:nvSpPr>
        <p:spPr>
          <a:xfrm>
            <a:off x="1382926" y="1920240"/>
            <a:ext cx="1463040" cy="1463040"/>
          </a:xfrm>
          <a:prstGeom prst="teardrop">
            <a:avLst/>
          </a:prstGeom>
          <a:solidFill>
            <a:srgbClr val="87F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bg1"/>
                </a:solidFill>
                <a:latin typeface="+mn-ea"/>
              </a:rPr>
              <a:t>关键技术</a:t>
            </a:r>
            <a:endParaRPr lang="zh-CN" altLang="en-US" sz="2400">
              <a:solidFill>
                <a:schemeClr val="bg1"/>
              </a:solidFill>
            </a:endParaRPr>
          </a:p>
        </p:txBody>
      </p:sp>
      <p:sp>
        <p:nvSpPr>
          <p:cNvPr id="19" name="泪滴形 18"/>
          <p:cNvSpPr/>
          <p:nvPr/>
        </p:nvSpPr>
        <p:spPr>
          <a:xfrm>
            <a:off x="3935003" y="1910080"/>
            <a:ext cx="1463040" cy="1463040"/>
          </a:xfrm>
          <a:prstGeom prst="teardrop">
            <a:avLst/>
          </a:prstGeom>
          <a:solidFill>
            <a:srgbClr val="FF8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bg1"/>
                </a:solidFill>
                <a:latin typeface="+mn-ea"/>
              </a:rPr>
              <a:t>实验难点</a:t>
            </a:r>
            <a:endParaRPr lang="zh-CN" altLang="en-US" sz="2400" b="1" dirty="0">
              <a:solidFill>
                <a:schemeClr val="bg1"/>
              </a:solidFill>
              <a:latin typeface="+mn-ea"/>
            </a:endParaRPr>
          </a:p>
        </p:txBody>
      </p:sp>
      <p:sp>
        <p:nvSpPr>
          <p:cNvPr id="20" name="泪滴形 19"/>
          <p:cNvSpPr/>
          <p:nvPr/>
        </p:nvSpPr>
        <p:spPr>
          <a:xfrm>
            <a:off x="6376941" y="1920240"/>
            <a:ext cx="1463040" cy="1463040"/>
          </a:xfrm>
          <a:prstGeom prst="teardrop">
            <a:avLst/>
          </a:prstGeom>
          <a:solidFill>
            <a:srgbClr val="87F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bg1"/>
                </a:solidFill>
                <a:latin typeface="+mn-ea"/>
              </a:rPr>
              <a:t>关键技术</a:t>
            </a:r>
            <a:endParaRPr lang="zh-CN" altLang="en-US" sz="2400">
              <a:solidFill>
                <a:schemeClr val="bg1"/>
              </a:solidFill>
            </a:endParaRPr>
          </a:p>
        </p:txBody>
      </p:sp>
      <p:sp>
        <p:nvSpPr>
          <p:cNvPr id="21" name="泪滴形 20"/>
          <p:cNvSpPr/>
          <p:nvPr/>
        </p:nvSpPr>
        <p:spPr>
          <a:xfrm>
            <a:off x="8818880" y="1910080"/>
            <a:ext cx="1463040" cy="1463040"/>
          </a:xfrm>
          <a:prstGeom prst="teardrop">
            <a:avLst/>
          </a:prstGeom>
          <a:solidFill>
            <a:srgbClr val="FF8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bg1"/>
                </a:solidFill>
                <a:latin typeface="+mn-ea"/>
              </a:rPr>
              <a:t>实验难点</a:t>
            </a:r>
            <a:endParaRPr lang="zh-CN" altLang="en-US" sz="2400" b="1" dirty="0">
              <a:solidFill>
                <a:schemeClr val="bg1"/>
              </a:solidFill>
              <a:latin typeface="+mn-ea"/>
            </a:endParaRPr>
          </a:p>
        </p:txBody>
      </p:sp>
      <p:grpSp>
        <p:nvGrpSpPr>
          <p:cNvPr id="7" name="组合 6"/>
          <p:cNvGrpSpPr/>
          <p:nvPr/>
        </p:nvGrpSpPr>
        <p:grpSpPr>
          <a:xfrm>
            <a:off x="283210" y="1905"/>
            <a:ext cx="3919855" cy="1304290"/>
            <a:chOff x="446" y="3"/>
            <a:chExt cx="6173" cy="2054"/>
          </a:xfrm>
        </p:grpSpPr>
        <p:sp>
          <p:nvSpPr>
            <p:cNvPr id="11" name="文本框 10"/>
            <p:cNvSpPr txBox="1"/>
            <p:nvPr/>
          </p:nvSpPr>
          <p:spPr>
            <a:xfrm>
              <a:off x="2559" y="418"/>
              <a:ext cx="1568" cy="919"/>
            </a:xfrm>
            <a:prstGeom prst="rect">
              <a:avLst/>
            </a:prstGeom>
            <a:noFill/>
          </p:spPr>
          <p:txBody>
            <a:bodyPr wrap="none" rtlCol="0">
              <a:spAutoFit/>
            </a:bodyPr>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11" y="570"/>
              <a:ext cx="2208" cy="725"/>
            </a:xfrm>
            <a:prstGeom prst="rect">
              <a:avLst/>
            </a:prstGeom>
            <a:noFill/>
          </p:spPr>
          <p:txBody>
            <a:bodyPr wrap="none" rtlCol="0">
              <a:spAutoFit/>
            </a:bodyPr>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10" name="图片 9" descr="未标题-1"/>
            <p:cNvPicPr>
              <a:picLocks noChangeAspect="1"/>
            </p:cNvPicPr>
            <p:nvPr/>
          </p:nvPicPr>
          <p:blipFill>
            <a:blip r:embed="rId1"/>
            <a:stretch>
              <a:fillRect/>
            </a:stretch>
          </p:blipFill>
          <p:spPr>
            <a:xfrm rot="5220000">
              <a:off x="449" y="0"/>
              <a:ext cx="2055" cy="2060"/>
            </a:xfrm>
            <a:prstGeom prst="rect">
              <a:avLst/>
            </a:prstGeom>
          </p:spPr>
        </p:pic>
      </p:grpSp>
    </p:spTree>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3"/>
          <p:cNvPicPr>
            <a:picLocks noChangeAspect="1"/>
          </p:cNvPicPr>
          <p:nvPr/>
        </p:nvPicPr>
        <p:blipFill>
          <a:blip r:embed="rId1"/>
          <a:srcRect b="24530"/>
          <a:stretch>
            <a:fillRect/>
          </a:stretch>
        </p:blipFill>
        <p:spPr>
          <a:xfrm>
            <a:off x="0" y="-12700"/>
            <a:ext cx="12192635" cy="6882765"/>
          </a:xfrm>
          <a:prstGeom prst="rect">
            <a:avLst/>
          </a:prstGeom>
        </p:spPr>
      </p:pic>
      <p:sp>
        <p:nvSpPr>
          <p:cNvPr id="6" name="椭圆 5"/>
          <p:cNvSpPr/>
          <p:nvPr/>
        </p:nvSpPr>
        <p:spPr>
          <a:xfrm>
            <a:off x="3044284" y="1282793"/>
            <a:ext cx="4747801" cy="4747801"/>
          </a:xfrm>
          <a:prstGeom prst="ellipse">
            <a:avLst/>
          </a:prstGeom>
          <a:solidFill>
            <a:srgbClr val="87FF84"/>
          </a:solidFill>
          <a:ln w="38100">
            <a:solidFill>
              <a:srgbClr val="2817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5" name="组合 4"/>
          <p:cNvGrpSpPr/>
          <p:nvPr/>
        </p:nvGrpSpPr>
        <p:grpSpPr>
          <a:xfrm>
            <a:off x="3422109" y="1282793"/>
            <a:ext cx="4747801" cy="4747801"/>
            <a:chOff x="5366" y="1998"/>
            <a:chExt cx="7477" cy="7477"/>
          </a:xfrm>
        </p:grpSpPr>
        <p:sp>
          <p:nvSpPr>
            <p:cNvPr id="22" name="椭圆 21"/>
            <p:cNvSpPr/>
            <p:nvPr/>
          </p:nvSpPr>
          <p:spPr>
            <a:xfrm>
              <a:off x="5366" y="1998"/>
              <a:ext cx="7477" cy="7477"/>
            </a:xfrm>
            <a:prstGeom prst="ellipse">
              <a:avLst/>
            </a:prstGeom>
            <a:solidFill>
              <a:schemeClr val="bg1"/>
            </a:solidFill>
            <a:ln w="38100">
              <a:solidFill>
                <a:srgbClr val="2817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10"/>
            <p:cNvSpPr txBox="1"/>
            <p:nvPr/>
          </p:nvSpPr>
          <p:spPr>
            <a:xfrm>
              <a:off x="7078" y="5161"/>
              <a:ext cx="3666" cy="1501"/>
            </a:xfrm>
            <a:prstGeom prst="rect">
              <a:avLst/>
            </a:prstGeom>
            <a:noFill/>
          </p:spPr>
          <p:txBody>
            <a:bodyPr wrap="square" rtlCol="0">
              <a:spAutoFit/>
            </a:bodyPr>
            <a:lstStyle/>
            <a:p>
              <a:pPr algn="ctr"/>
              <a:r>
                <a:rPr lang="zh-CN" altLang="en-US" sz="4000" b="1" dirty="0" err="1">
                  <a:solidFill>
                    <a:srgbClr val="E270AB"/>
                  </a:solidFill>
                  <a:latin typeface="+mj-ea"/>
                </a:rPr>
                <a:t>输入标题</a:t>
              </a:r>
              <a:endParaRPr lang="zh-CN" altLang="en-US" sz="4000" b="1" dirty="0" err="1">
                <a:solidFill>
                  <a:srgbClr val="E270AB"/>
                </a:solidFill>
                <a:latin typeface="+mj-ea"/>
              </a:endParaRPr>
            </a:p>
            <a:p>
              <a:pPr algn="ctr"/>
              <a:r>
                <a:rPr lang="en-US" altLang="zh-CN" sz="1600" b="1" dirty="0" err="1">
                  <a:solidFill>
                    <a:srgbClr val="E270AB"/>
                  </a:solidFill>
                  <a:latin typeface="+mj-ea"/>
                </a:rPr>
                <a:t>ntroduction</a:t>
              </a:r>
              <a:endParaRPr lang="en-US" altLang="zh-CN" sz="1600" b="1" dirty="0">
                <a:solidFill>
                  <a:srgbClr val="E270AB"/>
                </a:solidFill>
                <a:latin typeface="+mj-ea"/>
              </a:endParaRPr>
            </a:p>
          </p:txBody>
        </p:sp>
        <p:sp>
          <p:nvSpPr>
            <p:cNvPr id="11" name="文本框 36"/>
            <p:cNvSpPr txBox="1"/>
            <p:nvPr/>
          </p:nvSpPr>
          <p:spPr>
            <a:xfrm>
              <a:off x="6577" y="7259"/>
              <a:ext cx="5164" cy="1503"/>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400" dirty="0">
                  <a:solidFill>
                    <a:schemeClr val="tx1">
                      <a:lumMod val="50000"/>
                      <a:lumOff val="50000"/>
                    </a:schemeClr>
                  </a:solidFill>
                  <a:cs typeface="Clear Sans Light" panose="020B0303030202020304" pitchFamily="34" charset="0"/>
                </a:rPr>
                <a:t>Click here to add the text, the text is the extraction of your thought, please try to explain the point of view as succinctly as possible.</a:t>
              </a:r>
              <a:endParaRPr lang="en-US" altLang="zh-CN" sz="1400" dirty="0">
                <a:solidFill>
                  <a:schemeClr val="tx1">
                    <a:lumMod val="50000"/>
                    <a:lumOff val="50000"/>
                  </a:schemeClr>
                </a:solidFill>
                <a:cs typeface="Clear Sans Light" panose="020B0303030202020304" pitchFamily="34" charset="0"/>
              </a:endParaRPr>
            </a:p>
          </p:txBody>
        </p:sp>
        <p:grpSp>
          <p:nvGrpSpPr>
            <p:cNvPr id="12" name="组合 11"/>
            <p:cNvGrpSpPr/>
            <p:nvPr/>
          </p:nvGrpSpPr>
          <p:grpSpPr>
            <a:xfrm>
              <a:off x="7367" y="2424"/>
              <a:ext cx="3088" cy="2387"/>
              <a:chOff x="5434031" y="698153"/>
              <a:chExt cx="1960937" cy="1516059"/>
            </a:xfrm>
          </p:grpSpPr>
          <p:sp>
            <p:nvSpPr>
              <p:cNvPr id="13" name="矩形 12"/>
              <p:cNvSpPr/>
              <p:nvPr/>
            </p:nvSpPr>
            <p:spPr>
              <a:xfrm>
                <a:off x="6160127" y="1117164"/>
                <a:ext cx="618155" cy="618155"/>
              </a:xfrm>
              <a:prstGeom prst="rect">
                <a:avLst/>
              </a:prstGeom>
              <a:solidFill>
                <a:srgbClr val="F3E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5434031" y="698153"/>
                <a:ext cx="1960937" cy="1516059"/>
                <a:chOff x="3020004" y="2336044"/>
                <a:chExt cx="1960937" cy="1516059"/>
              </a:xfrm>
            </p:grpSpPr>
            <p:cxnSp>
              <p:nvCxnSpPr>
                <p:cNvPr id="15" name="直接连接符 14"/>
                <p:cNvCxnSpPr/>
                <p:nvPr/>
              </p:nvCxnSpPr>
              <p:spPr>
                <a:xfrm flipH="1">
                  <a:off x="4348480" y="2336044"/>
                  <a:ext cx="232064" cy="359813"/>
                </a:xfrm>
                <a:prstGeom prst="line">
                  <a:avLst/>
                </a:prstGeom>
                <a:ln w="38100">
                  <a:solidFill>
                    <a:srgbClr val="281757"/>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3630068" y="3492290"/>
                  <a:ext cx="232064" cy="359813"/>
                </a:xfrm>
                <a:prstGeom prst="line">
                  <a:avLst/>
                </a:prstGeom>
                <a:ln w="38100">
                  <a:solidFill>
                    <a:srgbClr val="281757"/>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3020004" y="2784404"/>
                  <a:ext cx="1960937" cy="706915"/>
                </a:xfrm>
                <a:prstGeom prst="rect">
                  <a:avLst/>
                </a:prstGeom>
              </p:spPr>
              <p:txBody>
                <a:bodyPr wrap="none">
                  <a:spAutoFit/>
                </a:bodyPr>
                <a:lstStyle/>
                <a:p>
                  <a:pPr algn="ctr"/>
                  <a:r>
                    <a:rPr lang="en-US" altLang="zh-CN" sz="4000">
                      <a:solidFill>
                        <a:schemeClr val="tx1">
                          <a:lumMod val="75000"/>
                          <a:lumOff val="25000"/>
                        </a:schemeClr>
                      </a:solidFill>
                      <a:latin typeface="+mn-ea"/>
                      <a:sym typeface="+mn-ea"/>
                    </a:rPr>
                    <a:t>PART 04</a:t>
                  </a:r>
                  <a:endParaRPr lang="zh-CN" altLang="en-US" sz="4000" dirty="0">
                    <a:solidFill>
                      <a:schemeClr val="tx1">
                        <a:lumMod val="75000"/>
                        <a:lumOff val="25000"/>
                      </a:schemeClr>
                    </a:solidFill>
                    <a:latin typeface="+mn-ea"/>
                    <a:sym typeface="+mn-ea"/>
                  </a:endParaRPr>
                </a:p>
              </p:txBody>
            </p:sp>
          </p:grpSp>
        </p:grpSp>
      </p:grpSp>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流程图: 离页连接符 1"/>
          <p:cNvSpPr/>
          <p:nvPr/>
        </p:nvSpPr>
        <p:spPr>
          <a:xfrm>
            <a:off x="1556158" y="2570480"/>
            <a:ext cx="1310640" cy="1310640"/>
          </a:xfrm>
          <a:prstGeom prst="flowChartOffpageConnector">
            <a:avLst/>
          </a:prstGeom>
          <a:solidFill>
            <a:srgbClr val="FF83A8"/>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mn-ea"/>
              </a:rPr>
              <a:t>研究成果</a:t>
            </a:r>
            <a:endParaRPr lang="zh-CN" altLang="en-US">
              <a:solidFill>
                <a:schemeClr val="bg1"/>
              </a:solidFill>
            </a:endParaRPr>
          </a:p>
        </p:txBody>
      </p:sp>
      <p:sp>
        <p:nvSpPr>
          <p:cNvPr id="22" name="流程图: 离页连接符 21"/>
          <p:cNvSpPr/>
          <p:nvPr/>
        </p:nvSpPr>
        <p:spPr>
          <a:xfrm>
            <a:off x="4011204" y="2570480"/>
            <a:ext cx="1310640" cy="1310640"/>
          </a:xfrm>
          <a:prstGeom prst="flowChartOffpageConnector">
            <a:avLst/>
          </a:prstGeom>
          <a:noFill/>
          <a:ln w="28575">
            <a:solidFill>
              <a:srgbClr val="87FF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rgbClr val="281757"/>
                </a:solidFill>
                <a:latin typeface="+mn-ea"/>
              </a:rPr>
              <a:t>研究成果</a:t>
            </a:r>
            <a:endParaRPr lang="zh-CN" altLang="en-US" dirty="0">
              <a:solidFill>
                <a:srgbClr val="281757"/>
              </a:solidFill>
            </a:endParaRPr>
          </a:p>
        </p:txBody>
      </p:sp>
      <p:sp>
        <p:nvSpPr>
          <p:cNvPr id="23" name="流程图: 离页连接符 22"/>
          <p:cNvSpPr/>
          <p:nvPr/>
        </p:nvSpPr>
        <p:spPr>
          <a:xfrm>
            <a:off x="6485935" y="2570480"/>
            <a:ext cx="1310640" cy="1310640"/>
          </a:xfrm>
          <a:prstGeom prst="flowChartOffpageConnector">
            <a:avLst/>
          </a:prstGeom>
          <a:solidFill>
            <a:srgbClr val="FF83A8"/>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mn-ea"/>
              </a:rPr>
              <a:t>研究成果</a:t>
            </a:r>
            <a:endParaRPr lang="zh-CN" altLang="en-US">
              <a:solidFill>
                <a:schemeClr val="bg1"/>
              </a:solidFill>
            </a:endParaRPr>
          </a:p>
        </p:txBody>
      </p:sp>
      <p:sp>
        <p:nvSpPr>
          <p:cNvPr id="24" name="流程图: 离页连接符 23"/>
          <p:cNvSpPr/>
          <p:nvPr/>
        </p:nvSpPr>
        <p:spPr>
          <a:xfrm>
            <a:off x="8960666" y="2570480"/>
            <a:ext cx="1310640" cy="1310640"/>
          </a:xfrm>
          <a:prstGeom prst="flowChartOffpageConnector">
            <a:avLst/>
          </a:prstGeom>
          <a:noFill/>
          <a:ln w="28575">
            <a:solidFill>
              <a:srgbClr val="87FF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rgbClr val="281757"/>
                </a:solidFill>
                <a:latin typeface="+mn-ea"/>
              </a:rPr>
              <a:t>研究成果</a:t>
            </a:r>
            <a:endParaRPr lang="zh-CN" altLang="en-US" dirty="0">
              <a:solidFill>
                <a:srgbClr val="281757"/>
              </a:solidFill>
            </a:endParaRPr>
          </a:p>
        </p:txBody>
      </p:sp>
      <p:sp>
        <p:nvSpPr>
          <p:cNvPr id="25" name="矩形 24"/>
          <p:cNvSpPr/>
          <p:nvPr/>
        </p:nvSpPr>
        <p:spPr>
          <a:xfrm>
            <a:off x="1046943" y="4072291"/>
            <a:ext cx="2135007" cy="1598295"/>
          </a:xfrm>
          <a:prstGeom prst="rect">
            <a:avLst/>
          </a:prstGeom>
        </p:spPr>
        <p:txBody>
          <a:bodyPr wrap="square" lIns="91281" tIns="45641" rIns="91281" bIns="45641">
            <a:spAutoFit/>
          </a:bodyPr>
          <a:lstStyle/>
          <a:p>
            <a:pPr algn="ctr">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cs typeface="+mn-ea"/>
              <a:sym typeface="+mn-lt"/>
            </a:endParaRPr>
          </a:p>
        </p:txBody>
      </p:sp>
      <p:sp>
        <p:nvSpPr>
          <p:cNvPr id="26" name="矩形 25"/>
          <p:cNvSpPr/>
          <p:nvPr/>
        </p:nvSpPr>
        <p:spPr>
          <a:xfrm>
            <a:off x="3599020" y="4072291"/>
            <a:ext cx="2135007" cy="1598295"/>
          </a:xfrm>
          <a:prstGeom prst="rect">
            <a:avLst/>
          </a:prstGeom>
        </p:spPr>
        <p:txBody>
          <a:bodyPr wrap="square" lIns="91281" tIns="45641" rIns="91281" bIns="45641">
            <a:spAutoFit/>
          </a:bodyPr>
          <a:lstStyle/>
          <a:p>
            <a:pPr algn="ctr">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cs typeface="+mn-ea"/>
              <a:sym typeface="+mn-lt"/>
            </a:endParaRPr>
          </a:p>
        </p:txBody>
      </p:sp>
      <p:sp>
        <p:nvSpPr>
          <p:cNvPr id="31" name="矩形 30"/>
          <p:cNvSpPr/>
          <p:nvPr/>
        </p:nvSpPr>
        <p:spPr>
          <a:xfrm>
            <a:off x="6151097" y="4072291"/>
            <a:ext cx="2135007" cy="1598295"/>
          </a:xfrm>
          <a:prstGeom prst="rect">
            <a:avLst/>
          </a:prstGeom>
        </p:spPr>
        <p:txBody>
          <a:bodyPr wrap="square" lIns="91281" tIns="45641" rIns="91281" bIns="45641">
            <a:spAutoFit/>
          </a:bodyPr>
          <a:lstStyle/>
          <a:p>
            <a:pPr algn="ctr">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cs typeface="+mn-ea"/>
              <a:sym typeface="+mn-lt"/>
            </a:endParaRPr>
          </a:p>
        </p:txBody>
      </p:sp>
      <p:sp>
        <p:nvSpPr>
          <p:cNvPr id="32" name="矩形 31"/>
          <p:cNvSpPr/>
          <p:nvPr/>
        </p:nvSpPr>
        <p:spPr>
          <a:xfrm>
            <a:off x="8703174" y="4072291"/>
            <a:ext cx="2135007" cy="1598295"/>
          </a:xfrm>
          <a:prstGeom prst="rect">
            <a:avLst/>
          </a:prstGeom>
        </p:spPr>
        <p:txBody>
          <a:bodyPr wrap="square" lIns="91281" tIns="45641" rIns="91281" bIns="45641">
            <a:spAutoFit/>
          </a:bodyPr>
          <a:lstStyle/>
          <a:p>
            <a:pPr algn="ctr">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cs typeface="+mn-ea"/>
              <a:sym typeface="+mn-lt"/>
            </a:endParaRPr>
          </a:p>
        </p:txBody>
      </p:sp>
      <p:sp>
        <p:nvSpPr>
          <p:cNvPr id="3" name="加号 2"/>
          <p:cNvSpPr/>
          <p:nvPr/>
        </p:nvSpPr>
        <p:spPr>
          <a:xfrm>
            <a:off x="3180238" y="2875280"/>
            <a:ext cx="497840" cy="497840"/>
          </a:xfrm>
          <a:prstGeom prst="mathPlus">
            <a:avLst/>
          </a:prstGeom>
          <a:solidFill>
            <a:srgbClr val="E270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加号 32"/>
          <p:cNvSpPr/>
          <p:nvPr/>
        </p:nvSpPr>
        <p:spPr>
          <a:xfrm>
            <a:off x="5654969" y="2875280"/>
            <a:ext cx="497840" cy="497840"/>
          </a:xfrm>
          <a:prstGeom prst="mathPlus">
            <a:avLst/>
          </a:prstGeom>
          <a:solidFill>
            <a:srgbClr val="E270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加号 33"/>
          <p:cNvSpPr/>
          <p:nvPr/>
        </p:nvSpPr>
        <p:spPr>
          <a:xfrm>
            <a:off x="8205334" y="2875280"/>
            <a:ext cx="497840" cy="497840"/>
          </a:xfrm>
          <a:prstGeom prst="mathPlus">
            <a:avLst/>
          </a:prstGeom>
          <a:solidFill>
            <a:srgbClr val="E270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1046943" y="1398766"/>
            <a:ext cx="9791238" cy="520700"/>
          </a:xfrm>
          <a:prstGeom prst="rect">
            <a:avLst/>
          </a:prstGeom>
        </p:spPr>
        <p:txBody>
          <a:bodyPr wrap="square" lIns="91281" tIns="45641" rIns="91281" bIns="45641">
            <a:spAutoFit/>
          </a:bodyPr>
          <a:lstStyle/>
          <a:p>
            <a:pPr algn="l">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cs typeface="+mn-ea"/>
              <a:sym typeface="+mn-lt"/>
            </a:endParaRPr>
          </a:p>
        </p:txBody>
      </p:sp>
      <p:grpSp>
        <p:nvGrpSpPr>
          <p:cNvPr id="7" name="组合 6"/>
          <p:cNvGrpSpPr/>
          <p:nvPr/>
        </p:nvGrpSpPr>
        <p:grpSpPr>
          <a:xfrm>
            <a:off x="283210" y="1905"/>
            <a:ext cx="3919855" cy="1304290"/>
            <a:chOff x="446" y="3"/>
            <a:chExt cx="6173" cy="2054"/>
          </a:xfrm>
        </p:grpSpPr>
        <p:sp>
          <p:nvSpPr>
            <p:cNvPr id="11" name="文本框 10"/>
            <p:cNvSpPr txBox="1"/>
            <p:nvPr/>
          </p:nvSpPr>
          <p:spPr>
            <a:xfrm>
              <a:off x="2559" y="418"/>
              <a:ext cx="1568" cy="919"/>
            </a:xfrm>
            <a:prstGeom prst="rect">
              <a:avLst/>
            </a:prstGeom>
            <a:noFill/>
          </p:spPr>
          <p:txBody>
            <a:bodyPr wrap="none" rtlCol="0">
              <a:spAutoFit/>
            </a:bodyPr>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12" name="直接连接符 11"/>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11" y="570"/>
              <a:ext cx="2208" cy="725"/>
            </a:xfrm>
            <a:prstGeom prst="rect">
              <a:avLst/>
            </a:prstGeom>
            <a:noFill/>
          </p:spPr>
          <p:txBody>
            <a:bodyPr wrap="none" rtlCol="0">
              <a:spAutoFit/>
            </a:bodyPr>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10" name="图片 9" descr="未标题-1"/>
            <p:cNvPicPr>
              <a:picLocks noChangeAspect="1"/>
            </p:cNvPicPr>
            <p:nvPr/>
          </p:nvPicPr>
          <p:blipFill>
            <a:blip r:embed="rId1"/>
            <a:stretch>
              <a:fillRect/>
            </a:stretch>
          </p:blipFill>
          <p:spPr>
            <a:xfrm rot="5220000">
              <a:off x="449" y="0"/>
              <a:ext cx="2055" cy="2060"/>
            </a:xfrm>
            <a:prstGeom prst="rect">
              <a:avLst/>
            </a:prstGeom>
          </p:spPr>
        </p:pic>
      </p:grpSp>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283210" y="1905"/>
            <a:ext cx="3919855" cy="1304290"/>
            <a:chOff x="446" y="3"/>
            <a:chExt cx="6173" cy="2054"/>
          </a:xfrm>
        </p:grpSpPr>
        <p:sp>
          <p:nvSpPr>
            <p:cNvPr id="4" name="文本框 3"/>
            <p:cNvSpPr txBox="1"/>
            <p:nvPr/>
          </p:nvSpPr>
          <p:spPr>
            <a:xfrm>
              <a:off x="2559" y="418"/>
              <a:ext cx="1568" cy="919"/>
            </a:xfrm>
            <a:prstGeom prst="rect">
              <a:avLst/>
            </a:prstGeom>
            <a:noFill/>
          </p:spPr>
          <p:txBody>
            <a:bodyPr wrap="none" rtlCol="0">
              <a:spAutoFit/>
            </a:bodyPr>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5" name="直接连接符 4"/>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411" y="570"/>
              <a:ext cx="2208" cy="725"/>
            </a:xfrm>
            <a:prstGeom prst="rect">
              <a:avLst/>
            </a:prstGeom>
            <a:noFill/>
          </p:spPr>
          <p:txBody>
            <a:bodyPr wrap="none" rtlCol="0">
              <a:spAutoFit/>
            </a:bodyPr>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10" name="图片 9" descr="未标题-1"/>
            <p:cNvPicPr>
              <a:picLocks noChangeAspect="1"/>
            </p:cNvPicPr>
            <p:nvPr/>
          </p:nvPicPr>
          <p:blipFill>
            <a:blip r:embed="rId1"/>
            <a:stretch>
              <a:fillRect/>
            </a:stretch>
          </p:blipFill>
          <p:spPr>
            <a:xfrm rot="5220000">
              <a:off x="449" y="0"/>
              <a:ext cx="2055" cy="2060"/>
            </a:xfrm>
            <a:prstGeom prst="rect">
              <a:avLst/>
            </a:prstGeom>
          </p:spPr>
        </p:pic>
      </p:grpSp>
      <p:pic>
        <p:nvPicPr>
          <p:cNvPr id="39" name="图片 3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9445" y="2466340"/>
            <a:ext cx="5563235" cy="3348990"/>
          </a:xfrm>
          <a:prstGeom prst="rect">
            <a:avLst/>
          </a:prstGeom>
        </p:spPr>
      </p:pic>
      <p:sp>
        <p:nvSpPr>
          <p:cNvPr id="41" name="koppt-圆形"/>
          <p:cNvSpPr/>
          <p:nvPr/>
        </p:nvSpPr>
        <p:spPr>
          <a:xfrm>
            <a:off x="6910705" y="3237865"/>
            <a:ext cx="577215" cy="577215"/>
          </a:xfrm>
          <a:prstGeom prst="ellipse">
            <a:avLst/>
          </a:prstGeom>
          <a:solidFill>
            <a:srgbClr val="FF83A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solidFill>
            </a:endParaRPr>
          </a:p>
        </p:txBody>
      </p:sp>
      <p:sp>
        <p:nvSpPr>
          <p:cNvPr id="42" name="koppt-圆形"/>
          <p:cNvSpPr/>
          <p:nvPr/>
        </p:nvSpPr>
        <p:spPr>
          <a:xfrm>
            <a:off x="7773670" y="3237865"/>
            <a:ext cx="577215" cy="577215"/>
          </a:xfrm>
          <a:prstGeom prst="ellipse">
            <a:avLst/>
          </a:prstGeom>
          <a:solidFill>
            <a:srgbClr val="87FF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solidFill>
            </a:endParaRPr>
          </a:p>
        </p:txBody>
      </p:sp>
      <p:sp>
        <p:nvSpPr>
          <p:cNvPr id="43" name="koppt-圆形"/>
          <p:cNvSpPr/>
          <p:nvPr/>
        </p:nvSpPr>
        <p:spPr>
          <a:xfrm>
            <a:off x="8637270" y="3237865"/>
            <a:ext cx="577215" cy="577215"/>
          </a:xfrm>
          <a:prstGeom prst="ellipse">
            <a:avLst/>
          </a:prstGeom>
          <a:solidFill>
            <a:srgbClr val="FF83A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solidFill>
            </a:endParaRPr>
          </a:p>
        </p:txBody>
      </p:sp>
      <p:sp>
        <p:nvSpPr>
          <p:cNvPr id="44" name="koppt-圆形"/>
          <p:cNvSpPr/>
          <p:nvPr/>
        </p:nvSpPr>
        <p:spPr>
          <a:xfrm>
            <a:off x="9500235" y="3237865"/>
            <a:ext cx="577215" cy="577215"/>
          </a:xfrm>
          <a:prstGeom prst="ellipse">
            <a:avLst/>
          </a:prstGeom>
          <a:solidFill>
            <a:srgbClr val="87FF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solidFill>
            </a:endParaRPr>
          </a:p>
        </p:txBody>
      </p:sp>
      <p:sp>
        <p:nvSpPr>
          <p:cNvPr id="45" name="koppt-图标"/>
          <p:cNvSpPr>
            <a:spLocks noEditPoints="1"/>
          </p:cNvSpPr>
          <p:nvPr/>
        </p:nvSpPr>
        <p:spPr bwMode="auto">
          <a:xfrm>
            <a:off x="7059930" y="3387090"/>
            <a:ext cx="278130" cy="27813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rgbClr val="FFFFFF"/>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46" name="koppt-图标"/>
          <p:cNvSpPr>
            <a:spLocks noEditPoints="1"/>
          </p:cNvSpPr>
          <p:nvPr/>
        </p:nvSpPr>
        <p:spPr bwMode="auto">
          <a:xfrm>
            <a:off x="7940675" y="3396615"/>
            <a:ext cx="244475" cy="259715"/>
          </a:xfrm>
          <a:custGeom>
            <a:avLst/>
            <a:gdLst/>
            <a:ahLst/>
            <a:cxnLst>
              <a:cxn ang="0">
                <a:pos x="30" y="63"/>
              </a:cxn>
              <a:cxn ang="0">
                <a:pos x="0" y="34"/>
              </a:cxn>
              <a:cxn ang="0">
                <a:pos x="12" y="10"/>
              </a:cxn>
              <a:cxn ang="0">
                <a:pos x="19" y="11"/>
              </a:cxn>
              <a:cxn ang="0">
                <a:pos x="18" y="18"/>
              </a:cxn>
              <a:cxn ang="0">
                <a:pos x="10" y="34"/>
              </a:cxn>
              <a:cxn ang="0">
                <a:pos x="30" y="53"/>
              </a:cxn>
              <a:cxn ang="0">
                <a:pos x="49" y="34"/>
              </a:cxn>
              <a:cxn ang="0">
                <a:pos x="41" y="18"/>
              </a:cxn>
              <a:cxn ang="0">
                <a:pos x="40" y="11"/>
              </a:cxn>
              <a:cxn ang="0">
                <a:pos x="47" y="10"/>
              </a:cxn>
              <a:cxn ang="0">
                <a:pos x="59" y="34"/>
              </a:cxn>
              <a:cxn ang="0">
                <a:pos x="30" y="63"/>
              </a:cxn>
              <a:cxn ang="0">
                <a:pos x="34" y="29"/>
              </a:cxn>
              <a:cxn ang="0">
                <a:pos x="30" y="34"/>
              </a:cxn>
              <a:cxn ang="0">
                <a:pos x="25" y="29"/>
              </a:cxn>
              <a:cxn ang="0">
                <a:pos x="25" y="5"/>
              </a:cxn>
              <a:cxn ang="0">
                <a:pos x="30" y="0"/>
              </a:cxn>
              <a:cxn ang="0">
                <a:pos x="34" y="5"/>
              </a:cxn>
              <a:cxn ang="0">
                <a:pos x="34" y="29"/>
              </a:cxn>
            </a:cxnLst>
            <a:rect l="0" t="0" r="r" b="b"/>
            <a:pathLst>
              <a:path w="59" h="63">
                <a:moveTo>
                  <a:pt x="30" y="63"/>
                </a:moveTo>
                <a:cubicBezTo>
                  <a:pt x="14" y="63"/>
                  <a:pt x="0" y="50"/>
                  <a:pt x="0" y="34"/>
                </a:cubicBezTo>
                <a:cubicBezTo>
                  <a:pt x="0" y="24"/>
                  <a:pt x="5" y="16"/>
                  <a:pt x="12" y="10"/>
                </a:cubicBezTo>
                <a:cubicBezTo>
                  <a:pt x="14" y="9"/>
                  <a:pt x="17" y="9"/>
                  <a:pt x="19" y="11"/>
                </a:cubicBezTo>
                <a:cubicBezTo>
                  <a:pt x="21" y="14"/>
                  <a:pt x="20" y="17"/>
                  <a:pt x="18" y="18"/>
                </a:cubicBezTo>
                <a:cubicBezTo>
                  <a:pt x="13" y="22"/>
                  <a:pt x="10" y="28"/>
                  <a:pt x="10" y="34"/>
                </a:cubicBezTo>
                <a:cubicBezTo>
                  <a:pt x="10" y="44"/>
                  <a:pt x="19" y="53"/>
                  <a:pt x="30" y="53"/>
                </a:cubicBezTo>
                <a:cubicBezTo>
                  <a:pt x="40" y="53"/>
                  <a:pt x="49" y="44"/>
                  <a:pt x="49" y="34"/>
                </a:cubicBezTo>
                <a:cubicBezTo>
                  <a:pt x="49" y="28"/>
                  <a:pt x="46" y="22"/>
                  <a:pt x="41" y="18"/>
                </a:cubicBezTo>
                <a:cubicBezTo>
                  <a:pt x="39" y="17"/>
                  <a:pt x="39" y="14"/>
                  <a:pt x="40" y="11"/>
                </a:cubicBezTo>
                <a:cubicBezTo>
                  <a:pt x="42" y="9"/>
                  <a:pt x="45" y="9"/>
                  <a:pt x="47" y="10"/>
                </a:cubicBezTo>
                <a:cubicBezTo>
                  <a:pt x="55" y="16"/>
                  <a:pt x="59" y="24"/>
                  <a:pt x="59" y="34"/>
                </a:cubicBezTo>
                <a:cubicBezTo>
                  <a:pt x="59" y="50"/>
                  <a:pt x="46" y="63"/>
                  <a:pt x="30" y="63"/>
                </a:cubicBezTo>
                <a:close/>
                <a:moveTo>
                  <a:pt x="34" y="29"/>
                </a:moveTo>
                <a:cubicBezTo>
                  <a:pt x="34" y="32"/>
                  <a:pt x="32" y="34"/>
                  <a:pt x="30" y="34"/>
                </a:cubicBezTo>
                <a:cubicBezTo>
                  <a:pt x="27" y="34"/>
                  <a:pt x="25" y="32"/>
                  <a:pt x="25" y="29"/>
                </a:cubicBezTo>
                <a:cubicBezTo>
                  <a:pt x="25" y="5"/>
                  <a:pt x="25" y="5"/>
                  <a:pt x="25" y="5"/>
                </a:cubicBezTo>
                <a:cubicBezTo>
                  <a:pt x="25" y="2"/>
                  <a:pt x="27" y="0"/>
                  <a:pt x="30" y="0"/>
                </a:cubicBezTo>
                <a:cubicBezTo>
                  <a:pt x="32" y="0"/>
                  <a:pt x="34" y="2"/>
                  <a:pt x="34" y="5"/>
                </a:cubicBezTo>
                <a:lnTo>
                  <a:pt x="34" y="29"/>
                </a:lnTo>
                <a:close/>
              </a:path>
            </a:pathLst>
          </a:custGeom>
          <a:solidFill>
            <a:srgbClr val="FFFFFF"/>
          </a:solidFill>
          <a:ln w="9525">
            <a:no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7" name="koppt-图标"/>
          <p:cNvSpPr>
            <a:spLocks noEditPoints="1"/>
          </p:cNvSpPr>
          <p:nvPr/>
        </p:nvSpPr>
        <p:spPr bwMode="auto">
          <a:xfrm>
            <a:off x="8781415" y="3388360"/>
            <a:ext cx="288290" cy="276860"/>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rgbClr val="FFFFFF"/>
          </a:solidFill>
          <a:ln w="9525">
            <a:no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8" name="koppt-图标"/>
          <p:cNvSpPr>
            <a:spLocks noEditPoints="1"/>
          </p:cNvSpPr>
          <p:nvPr/>
        </p:nvSpPr>
        <p:spPr bwMode="auto">
          <a:xfrm>
            <a:off x="9639300" y="3394710"/>
            <a:ext cx="299720" cy="264160"/>
          </a:xfrm>
          <a:custGeom>
            <a:avLst/>
            <a:gdLst>
              <a:gd name="T0" fmla="*/ 133 w 134"/>
              <a:gd name="T1" fmla="*/ 16 h 118"/>
              <a:gd name="T2" fmla="*/ 121 w 134"/>
              <a:gd name="T3" fmla="*/ 4 h 118"/>
              <a:gd name="T4" fmla="*/ 115 w 134"/>
              <a:gd name="T5" fmla="*/ 4 h 118"/>
              <a:gd name="T6" fmla="*/ 114 w 134"/>
              <a:gd name="T7" fmla="*/ 7 h 118"/>
              <a:gd name="T8" fmla="*/ 111 w 134"/>
              <a:gd name="T9" fmla="*/ 8 h 118"/>
              <a:gd name="T10" fmla="*/ 111 w 134"/>
              <a:gd name="T11" fmla="*/ 8 h 118"/>
              <a:gd name="T12" fmla="*/ 81 w 134"/>
              <a:gd name="T13" fmla="*/ 39 h 118"/>
              <a:gd name="T14" fmla="*/ 79 w 134"/>
              <a:gd name="T15" fmla="*/ 46 h 118"/>
              <a:gd name="T16" fmla="*/ 82 w 134"/>
              <a:gd name="T17" fmla="*/ 50 h 118"/>
              <a:gd name="T18" fmla="*/ 82 w 134"/>
              <a:gd name="T19" fmla="*/ 50 h 118"/>
              <a:gd name="T20" fmla="*/ 82 w 134"/>
              <a:gd name="T21" fmla="*/ 50 h 118"/>
              <a:gd name="T22" fmla="*/ 76 w 134"/>
              <a:gd name="T23" fmla="*/ 57 h 118"/>
              <a:gd name="T24" fmla="*/ 54 w 134"/>
              <a:gd name="T25" fmla="*/ 35 h 118"/>
              <a:gd name="T26" fmla="*/ 47 w 134"/>
              <a:gd name="T27" fmla="*/ 9 h 118"/>
              <a:gd name="T28" fmla="*/ 21 w 134"/>
              <a:gd name="T29" fmla="*/ 2 h 118"/>
              <a:gd name="T30" fmla="*/ 36 w 134"/>
              <a:gd name="T31" fmla="*/ 17 h 118"/>
              <a:gd name="T32" fmla="*/ 32 w 134"/>
              <a:gd name="T33" fmla="*/ 32 h 118"/>
              <a:gd name="T34" fmla="*/ 18 w 134"/>
              <a:gd name="T35" fmla="*/ 36 h 118"/>
              <a:gd name="T36" fmla="*/ 3 w 134"/>
              <a:gd name="T37" fmla="*/ 21 h 118"/>
              <a:gd name="T38" fmla="*/ 9 w 134"/>
              <a:gd name="T39" fmla="*/ 46 h 118"/>
              <a:gd name="T40" fmla="*/ 36 w 134"/>
              <a:gd name="T41" fmla="*/ 53 h 118"/>
              <a:gd name="T42" fmla="*/ 36 w 134"/>
              <a:gd name="T43" fmla="*/ 53 h 118"/>
              <a:gd name="T44" fmla="*/ 58 w 134"/>
              <a:gd name="T45" fmla="*/ 74 h 118"/>
              <a:gd name="T46" fmla="*/ 37 w 134"/>
              <a:gd name="T47" fmla="*/ 95 h 118"/>
              <a:gd name="T48" fmla="*/ 36 w 134"/>
              <a:gd name="T49" fmla="*/ 94 h 118"/>
              <a:gd name="T50" fmla="*/ 31 w 134"/>
              <a:gd name="T51" fmla="*/ 98 h 118"/>
              <a:gd name="T52" fmla="*/ 21 w 134"/>
              <a:gd name="T53" fmla="*/ 114 h 118"/>
              <a:gd name="T54" fmla="*/ 23 w 134"/>
              <a:gd name="T55" fmla="*/ 116 h 118"/>
              <a:gd name="T56" fmla="*/ 39 w 134"/>
              <a:gd name="T57" fmla="*/ 107 h 118"/>
              <a:gd name="T58" fmla="*/ 43 w 134"/>
              <a:gd name="T59" fmla="*/ 101 h 118"/>
              <a:gd name="T60" fmla="*/ 42 w 134"/>
              <a:gd name="T61" fmla="*/ 100 h 118"/>
              <a:gd name="T62" fmla="*/ 63 w 134"/>
              <a:gd name="T63" fmla="*/ 79 h 118"/>
              <a:gd name="T64" fmla="*/ 98 w 134"/>
              <a:gd name="T65" fmla="*/ 114 h 118"/>
              <a:gd name="T66" fmla="*/ 107 w 134"/>
              <a:gd name="T67" fmla="*/ 118 h 118"/>
              <a:gd name="T68" fmla="*/ 116 w 134"/>
              <a:gd name="T69" fmla="*/ 114 h 118"/>
              <a:gd name="T70" fmla="*/ 116 w 134"/>
              <a:gd name="T71" fmla="*/ 97 h 118"/>
              <a:gd name="T72" fmla="*/ 80 w 134"/>
              <a:gd name="T73" fmla="*/ 61 h 118"/>
              <a:gd name="T74" fmla="*/ 87 w 134"/>
              <a:gd name="T75" fmla="*/ 55 h 118"/>
              <a:gd name="T76" fmla="*/ 90 w 134"/>
              <a:gd name="T77" fmla="*/ 58 h 118"/>
              <a:gd name="T78" fmla="*/ 98 w 134"/>
              <a:gd name="T79" fmla="*/ 56 h 118"/>
              <a:gd name="T80" fmla="*/ 128 w 134"/>
              <a:gd name="T81" fmla="*/ 26 h 118"/>
              <a:gd name="T82" fmla="*/ 128 w 134"/>
              <a:gd name="T83" fmla="*/ 25 h 118"/>
              <a:gd name="T84" fmla="*/ 128 w 134"/>
              <a:gd name="T85" fmla="*/ 25 h 118"/>
              <a:gd name="T86" fmla="*/ 129 w 134"/>
              <a:gd name="T87" fmla="*/ 23 h 118"/>
              <a:gd name="T88" fmla="*/ 133 w 134"/>
              <a:gd name="T89" fmla="*/ 22 h 118"/>
              <a:gd name="T90" fmla="*/ 133 w 134"/>
              <a:gd name="T91" fmla="*/ 16 h 118"/>
              <a:gd name="T92" fmla="*/ 108 w 134"/>
              <a:gd name="T93" fmla="*/ 103 h 118"/>
              <a:gd name="T94" fmla="*/ 113 w 134"/>
              <a:gd name="T95" fmla="*/ 107 h 118"/>
              <a:gd name="T96" fmla="*/ 108 w 134"/>
              <a:gd name="T97" fmla="*/ 112 h 118"/>
              <a:gd name="T98" fmla="*/ 103 w 134"/>
              <a:gd name="T99" fmla="*/ 107 h 118"/>
              <a:gd name="T100" fmla="*/ 108 w 134"/>
              <a:gd name="T101" fmla="*/ 103 h 118"/>
              <a:gd name="T102" fmla="*/ 91 w 134"/>
              <a:gd name="T103" fmla="*/ 40 h 118"/>
              <a:gd name="T104" fmla="*/ 89 w 134"/>
              <a:gd name="T105" fmla="*/ 38 h 118"/>
              <a:gd name="T106" fmla="*/ 111 w 134"/>
              <a:gd name="T107" fmla="*/ 16 h 118"/>
              <a:gd name="T108" fmla="*/ 113 w 134"/>
              <a:gd name="T109" fmla="*/ 18 h 118"/>
              <a:gd name="T110" fmla="*/ 91 w 134"/>
              <a:gd name="T111" fmla="*/ 40 h 118"/>
              <a:gd name="T112" fmla="*/ 98 w 134"/>
              <a:gd name="T113" fmla="*/ 48 h 118"/>
              <a:gd name="T114" fmla="*/ 96 w 134"/>
              <a:gd name="T115" fmla="*/ 46 h 118"/>
              <a:gd name="T116" fmla="*/ 119 w 134"/>
              <a:gd name="T117" fmla="*/ 23 h 118"/>
              <a:gd name="T118" fmla="*/ 121 w 134"/>
              <a:gd name="T119" fmla="*/ 25 h 118"/>
              <a:gd name="T120" fmla="*/ 98 w 134"/>
              <a:gd name="T121"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8">
                <a:moveTo>
                  <a:pt x="133" y="16"/>
                </a:moveTo>
                <a:cubicBezTo>
                  <a:pt x="121" y="4"/>
                  <a:pt x="121" y="4"/>
                  <a:pt x="121" y="4"/>
                </a:cubicBezTo>
                <a:cubicBezTo>
                  <a:pt x="119" y="2"/>
                  <a:pt x="117" y="2"/>
                  <a:pt x="115" y="4"/>
                </a:cubicBezTo>
                <a:cubicBezTo>
                  <a:pt x="114" y="5"/>
                  <a:pt x="114" y="6"/>
                  <a:pt x="114" y="7"/>
                </a:cubicBezTo>
                <a:cubicBezTo>
                  <a:pt x="113" y="7"/>
                  <a:pt x="112" y="8"/>
                  <a:pt x="111" y="8"/>
                </a:cubicBezTo>
                <a:cubicBezTo>
                  <a:pt x="111" y="8"/>
                  <a:pt x="111" y="8"/>
                  <a:pt x="111" y="8"/>
                </a:cubicBezTo>
                <a:cubicBezTo>
                  <a:pt x="81" y="39"/>
                  <a:pt x="81" y="39"/>
                  <a:pt x="81" y="39"/>
                </a:cubicBezTo>
                <a:cubicBezTo>
                  <a:pt x="81" y="41"/>
                  <a:pt x="80" y="44"/>
                  <a:pt x="79" y="46"/>
                </a:cubicBezTo>
                <a:cubicBezTo>
                  <a:pt x="82" y="50"/>
                  <a:pt x="82" y="50"/>
                  <a:pt x="82" y="50"/>
                </a:cubicBezTo>
                <a:cubicBezTo>
                  <a:pt x="82" y="50"/>
                  <a:pt x="82" y="50"/>
                  <a:pt x="82" y="50"/>
                </a:cubicBezTo>
                <a:cubicBezTo>
                  <a:pt x="82" y="50"/>
                  <a:pt x="82" y="50"/>
                  <a:pt x="82" y="50"/>
                </a:cubicBezTo>
                <a:cubicBezTo>
                  <a:pt x="76" y="57"/>
                  <a:pt x="76" y="57"/>
                  <a:pt x="76" y="57"/>
                </a:cubicBezTo>
                <a:cubicBezTo>
                  <a:pt x="54" y="35"/>
                  <a:pt x="54" y="35"/>
                  <a:pt x="54" y="35"/>
                </a:cubicBezTo>
                <a:cubicBezTo>
                  <a:pt x="56" y="26"/>
                  <a:pt x="54" y="16"/>
                  <a:pt x="47" y="9"/>
                </a:cubicBezTo>
                <a:cubicBezTo>
                  <a:pt x="40" y="2"/>
                  <a:pt x="30" y="0"/>
                  <a:pt x="21" y="2"/>
                </a:cubicBezTo>
                <a:cubicBezTo>
                  <a:pt x="36" y="17"/>
                  <a:pt x="36" y="17"/>
                  <a:pt x="36" y="17"/>
                </a:cubicBezTo>
                <a:cubicBezTo>
                  <a:pt x="32" y="32"/>
                  <a:pt x="32" y="32"/>
                  <a:pt x="32" y="32"/>
                </a:cubicBezTo>
                <a:cubicBezTo>
                  <a:pt x="18" y="36"/>
                  <a:pt x="18" y="36"/>
                  <a:pt x="18" y="36"/>
                </a:cubicBezTo>
                <a:cubicBezTo>
                  <a:pt x="3" y="21"/>
                  <a:pt x="3" y="21"/>
                  <a:pt x="3" y="21"/>
                </a:cubicBezTo>
                <a:cubicBezTo>
                  <a:pt x="0" y="29"/>
                  <a:pt x="2" y="39"/>
                  <a:pt x="9" y="46"/>
                </a:cubicBezTo>
                <a:cubicBezTo>
                  <a:pt x="17" y="53"/>
                  <a:pt x="27" y="56"/>
                  <a:pt x="36" y="53"/>
                </a:cubicBezTo>
                <a:cubicBezTo>
                  <a:pt x="36" y="53"/>
                  <a:pt x="36" y="53"/>
                  <a:pt x="36" y="53"/>
                </a:cubicBezTo>
                <a:cubicBezTo>
                  <a:pt x="58" y="74"/>
                  <a:pt x="58" y="74"/>
                  <a:pt x="58" y="74"/>
                </a:cubicBezTo>
                <a:cubicBezTo>
                  <a:pt x="37" y="95"/>
                  <a:pt x="37" y="95"/>
                  <a:pt x="37" y="95"/>
                </a:cubicBezTo>
                <a:cubicBezTo>
                  <a:pt x="36" y="94"/>
                  <a:pt x="36" y="94"/>
                  <a:pt x="36" y="94"/>
                </a:cubicBezTo>
                <a:cubicBezTo>
                  <a:pt x="31" y="98"/>
                  <a:pt x="31" y="98"/>
                  <a:pt x="31" y="98"/>
                </a:cubicBezTo>
                <a:cubicBezTo>
                  <a:pt x="21" y="114"/>
                  <a:pt x="21" y="114"/>
                  <a:pt x="21" y="114"/>
                </a:cubicBezTo>
                <a:cubicBezTo>
                  <a:pt x="23" y="116"/>
                  <a:pt x="23" y="116"/>
                  <a:pt x="23" y="116"/>
                </a:cubicBezTo>
                <a:cubicBezTo>
                  <a:pt x="39" y="107"/>
                  <a:pt x="39" y="107"/>
                  <a:pt x="39" y="107"/>
                </a:cubicBezTo>
                <a:cubicBezTo>
                  <a:pt x="43" y="101"/>
                  <a:pt x="43" y="101"/>
                  <a:pt x="43" y="101"/>
                </a:cubicBezTo>
                <a:cubicBezTo>
                  <a:pt x="42" y="100"/>
                  <a:pt x="42" y="100"/>
                  <a:pt x="42" y="100"/>
                </a:cubicBezTo>
                <a:cubicBezTo>
                  <a:pt x="63" y="79"/>
                  <a:pt x="63" y="79"/>
                  <a:pt x="63" y="79"/>
                </a:cubicBezTo>
                <a:cubicBezTo>
                  <a:pt x="98" y="114"/>
                  <a:pt x="98" y="114"/>
                  <a:pt x="98" y="114"/>
                </a:cubicBezTo>
                <a:cubicBezTo>
                  <a:pt x="100" y="117"/>
                  <a:pt x="104" y="118"/>
                  <a:pt x="107" y="118"/>
                </a:cubicBezTo>
                <a:cubicBezTo>
                  <a:pt x="110" y="118"/>
                  <a:pt x="113" y="117"/>
                  <a:pt x="116" y="114"/>
                </a:cubicBezTo>
                <a:cubicBezTo>
                  <a:pt x="121" y="109"/>
                  <a:pt x="121" y="102"/>
                  <a:pt x="116" y="97"/>
                </a:cubicBezTo>
                <a:cubicBezTo>
                  <a:pt x="80" y="61"/>
                  <a:pt x="80" y="61"/>
                  <a:pt x="80" y="61"/>
                </a:cubicBezTo>
                <a:cubicBezTo>
                  <a:pt x="87" y="55"/>
                  <a:pt x="87" y="55"/>
                  <a:pt x="87" y="55"/>
                </a:cubicBezTo>
                <a:cubicBezTo>
                  <a:pt x="90" y="58"/>
                  <a:pt x="90" y="58"/>
                  <a:pt x="90" y="58"/>
                </a:cubicBezTo>
                <a:cubicBezTo>
                  <a:pt x="92" y="56"/>
                  <a:pt x="95" y="56"/>
                  <a:pt x="98" y="56"/>
                </a:cubicBezTo>
                <a:cubicBezTo>
                  <a:pt x="128" y="26"/>
                  <a:pt x="128" y="26"/>
                  <a:pt x="128" y="26"/>
                </a:cubicBezTo>
                <a:cubicBezTo>
                  <a:pt x="128" y="25"/>
                  <a:pt x="128" y="25"/>
                  <a:pt x="128" y="25"/>
                </a:cubicBezTo>
                <a:cubicBezTo>
                  <a:pt x="128" y="25"/>
                  <a:pt x="128" y="25"/>
                  <a:pt x="128" y="25"/>
                </a:cubicBezTo>
                <a:cubicBezTo>
                  <a:pt x="129" y="24"/>
                  <a:pt x="129" y="24"/>
                  <a:pt x="129" y="23"/>
                </a:cubicBezTo>
                <a:cubicBezTo>
                  <a:pt x="130" y="23"/>
                  <a:pt x="132" y="23"/>
                  <a:pt x="133" y="22"/>
                </a:cubicBezTo>
                <a:cubicBezTo>
                  <a:pt x="134" y="20"/>
                  <a:pt x="134" y="17"/>
                  <a:pt x="133" y="16"/>
                </a:cubicBezTo>
                <a:close/>
                <a:moveTo>
                  <a:pt x="108" y="103"/>
                </a:moveTo>
                <a:cubicBezTo>
                  <a:pt x="111" y="103"/>
                  <a:pt x="113" y="105"/>
                  <a:pt x="113" y="107"/>
                </a:cubicBezTo>
                <a:cubicBezTo>
                  <a:pt x="113" y="110"/>
                  <a:pt x="111" y="112"/>
                  <a:pt x="108" y="112"/>
                </a:cubicBezTo>
                <a:cubicBezTo>
                  <a:pt x="105" y="112"/>
                  <a:pt x="103" y="110"/>
                  <a:pt x="103" y="107"/>
                </a:cubicBezTo>
                <a:cubicBezTo>
                  <a:pt x="103" y="105"/>
                  <a:pt x="105" y="103"/>
                  <a:pt x="108" y="103"/>
                </a:cubicBezTo>
                <a:close/>
                <a:moveTo>
                  <a:pt x="91" y="40"/>
                </a:moveTo>
                <a:cubicBezTo>
                  <a:pt x="89" y="38"/>
                  <a:pt x="89" y="38"/>
                  <a:pt x="89" y="38"/>
                </a:cubicBezTo>
                <a:cubicBezTo>
                  <a:pt x="111" y="16"/>
                  <a:pt x="111" y="16"/>
                  <a:pt x="111" y="16"/>
                </a:cubicBezTo>
                <a:cubicBezTo>
                  <a:pt x="113" y="18"/>
                  <a:pt x="113" y="18"/>
                  <a:pt x="113" y="18"/>
                </a:cubicBezTo>
                <a:lnTo>
                  <a:pt x="91" y="40"/>
                </a:lnTo>
                <a:close/>
                <a:moveTo>
                  <a:pt x="98" y="48"/>
                </a:moveTo>
                <a:cubicBezTo>
                  <a:pt x="96" y="46"/>
                  <a:pt x="96" y="46"/>
                  <a:pt x="96" y="46"/>
                </a:cubicBezTo>
                <a:cubicBezTo>
                  <a:pt x="119" y="23"/>
                  <a:pt x="119" y="23"/>
                  <a:pt x="119" y="23"/>
                </a:cubicBezTo>
                <a:cubicBezTo>
                  <a:pt x="121" y="25"/>
                  <a:pt x="121" y="25"/>
                  <a:pt x="121" y="25"/>
                </a:cubicBezTo>
                <a:lnTo>
                  <a:pt x="98" y="48"/>
                </a:lnTo>
                <a:close/>
              </a:path>
            </a:pathLst>
          </a:custGeom>
          <a:solidFill>
            <a:srgbClr val="FFFFFF"/>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9" name="koppt-文本框"/>
          <p:cNvSpPr/>
          <p:nvPr/>
        </p:nvSpPr>
        <p:spPr>
          <a:xfrm>
            <a:off x="6835140" y="1739900"/>
            <a:ext cx="4049395" cy="1053465"/>
          </a:xfrm>
          <a:prstGeom prst="rect">
            <a:avLst/>
          </a:prstGeom>
        </p:spPr>
        <p:txBody>
          <a:bodyPr wrap="square">
            <a:spAutoFit/>
          </a:bodyPr>
          <a:lstStyle/>
          <a:p>
            <a:pPr>
              <a:lnSpc>
                <a:spcPct val="150000"/>
              </a:lnSpc>
            </a:pPr>
            <a:r>
              <a:rPr lang="zh-CN" altLang="en-US" sz="2400" b="1" spc="600" dirty="0">
                <a:latin typeface="微软雅黑" panose="020B0503020204020204" charset="-122"/>
                <a:ea typeface="微软雅黑" panose="020B0503020204020204" charset="-122"/>
              </a:rPr>
              <a:t>单击此处添加标题</a:t>
            </a:r>
            <a:endParaRPr lang="en-US" altLang="zh-CN" sz="2400" b="1" spc="600" dirty="0">
              <a:latin typeface="微软雅黑" panose="020B0503020204020204" charset="-122"/>
              <a:ea typeface="微软雅黑" panose="020B0503020204020204" charset="-122"/>
            </a:endParaRPr>
          </a:p>
          <a:p>
            <a:pPr>
              <a:lnSpc>
                <a:spcPct val="150000"/>
              </a:lnSpc>
            </a:pPr>
            <a:r>
              <a:rPr lang="en-US" altLang="zh-CN" sz="2000" dirty="0">
                <a:latin typeface="微软雅黑" panose="020B0503020204020204" charset="-122"/>
                <a:ea typeface="微软雅黑" panose="020B0503020204020204" charset="-122"/>
              </a:rPr>
              <a:t>CLICK HERE TO ADD THE TITLE</a:t>
            </a:r>
            <a:endParaRPr lang="en-US" altLang="zh-CN" sz="2000" dirty="0">
              <a:latin typeface="微软雅黑" panose="020B0503020204020204" charset="-122"/>
              <a:ea typeface="微软雅黑" panose="020B0503020204020204" charset="-122"/>
            </a:endParaRPr>
          </a:p>
        </p:txBody>
      </p:sp>
      <p:sp>
        <p:nvSpPr>
          <p:cNvPr id="50" name="koppt-文本框"/>
          <p:cNvSpPr/>
          <p:nvPr/>
        </p:nvSpPr>
        <p:spPr>
          <a:xfrm>
            <a:off x="6905625" y="3974465"/>
            <a:ext cx="4418965" cy="1060450"/>
          </a:xfrm>
          <a:prstGeom prst="rect">
            <a:avLst/>
          </a:prstGeom>
        </p:spPr>
        <p:txBody>
          <a:bodyPr wrap="square">
            <a:spAutoFit/>
          </a:bodyPr>
          <a:lstStyle/>
          <a:p>
            <a:pPr>
              <a:lnSpc>
                <a:spcPct val="150000"/>
              </a:lnSpc>
            </a:pPr>
            <a:r>
              <a:rPr lang="zh-CN" altLang="en-US" b="1" dirty="0">
                <a:latin typeface="微软雅黑" panose="020B0503020204020204" charset="-122"/>
                <a:ea typeface="微软雅黑" panose="020B0503020204020204" charset="-122"/>
              </a:rPr>
              <a:t>添加标题</a:t>
            </a:r>
            <a:endParaRPr lang="zh-CN" altLang="en-US" b="1" dirty="0">
              <a:latin typeface="微软雅黑" panose="020B0503020204020204" charset="-122"/>
              <a:ea typeface="微软雅黑" panose="020B0503020204020204" charset="-122"/>
            </a:endParaRPr>
          </a:p>
          <a:p>
            <a:pPr>
              <a:lnSpc>
                <a:spcPct val="150000"/>
              </a:lnSpc>
            </a:pPr>
            <a:r>
              <a:rPr lang="en-US" altLang="zh-CN" sz="12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a:t>
            </a:r>
            <a:endParaRPr lang="en-US" altLang="zh-CN" sz="1200" dirty="0">
              <a:latin typeface="微软雅黑" panose="020B0503020204020204" charset="-122"/>
              <a:ea typeface="微软雅黑" panose="020B0503020204020204" charset="-122"/>
            </a:endParaRPr>
          </a:p>
        </p:txBody>
      </p:sp>
      <p:sp>
        <p:nvSpPr>
          <p:cNvPr id="51" name="koppt-文本框"/>
          <p:cNvSpPr/>
          <p:nvPr/>
        </p:nvSpPr>
        <p:spPr>
          <a:xfrm>
            <a:off x="6905625" y="4872355"/>
            <a:ext cx="4418965" cy="1060450"/>
          </a:xfrm>
          <a:prstGeom prst="rect">
            <a:avLst/>
          </a:prstGeom>
        </p:spPr>
        <p:txBody>
          <a:bodyPr wrap="square">
            <a:spAutoFit/>
          </a:bodyPr>
          <a:lstStyle/>
          <a:p>
            <a:pPr>
              <a:lnSpc>
                <a:spcPct val="150000"/>
              </a:lnSpc>
            </a:pPr>
            <a:r>
              <a:rPr lang="zh-CN" altLang="en-US" b="1" dirty="0">
                <a:latin typeface="微软雅黑" panose="020B0503020204020204" charset="-122"/>
                <a:ea typeface="微软雅黑" panose="020B0503020204020204" charset="-122"/>
              </a:rPr>
              <a:t>添加标题</a:t>
            </a:r>
            <a:endParaRPr lang="zh-CN" altLang="en-US" b="1" dirty="0">
              <a:latin typeface="微软雅黑" panose="020B0503020204020204" charset="-122"/>
              <a:ea typeface="微软雅黑" panose="020B0503020204020204" charset="-122"/>
            </a:endParaRPr>
          </a:p>
          <a:p>
            <a:pPr>
              <a:lnSpc>
                <a:spcPct val="150000"/>
              </a:lnSpc>
            </a:pPr>
            <a:r>
              <a:rPr lang="en-US" altLang="zh-CN" sz="12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a:t>
            </a:r>
            <a:endParaRPr lang="en-US" altLang="zh-CN" sz="1200" dirty="0">
              <a:latin typeface="微软雅黑" panose="020B0503020204020204" charset="-122"/>
              <a:ea typeface="微软雅黑" panose="020B0503020204020204" charset="-122"/>
            </a:endParaRPr>
          </a:p>
        </p:txBody>
      </p:sp>
      <p:pic>
        <p:nvPicPr>
          <p:cNvPr id="16" name="图片 15" descr="3"/>
          <p:cNvPicPr>
            <a:picLocks noChangeAspect="1"/>
          </p:cNvPicPr>
          <p:nvPr/>
        </p:nvPicPr>
        <p:blipFill>
          <a:blip r:embed="rId3"/>
          <a:srcRect t="64268" r="58991"/>
          <a:stretch>
            <a:fillRect/>
          </a:stretch>
        </p:blipFill>
        <p:spPr>
          <a:xfrm>
            <a:off x="1292225" y="2620010"/>
            <a:ext cx="4257675" cy="2774950"/>
          </a:xfrm>
          <a:prstGeom prst="rect">
            <a:avLst/>
          </a:prstGeom>
        </p:spPr>
      </p:pic>
    </p:spTree>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a:off x="1364497" y="2348880"/>
            <a:ext cx="2399243" cy="3087244"/>
          </a:xfrm>
          <a:prstGeom prst="roundRect">
            <a:avLst>
              <a:gd name="adj" fmla="val 5505"/>
            </a:avLst>
          </a:prstGeom>
          <a:noFill/>
          <a:ln w="38100">
            <a:solidFill>
              <a:srgbClr val="FF83A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0" name="椭圆 19"/>
          <p:cNvSpPr/>
          <p:nvPr/>
        </p:nvSpPr>
        <p:spPr>
          <a:xfrm>
            <a:off x="2110118" y="1920220"/>
            <a:ext cx="908121" cy="904597"/>
          </a:xfrm>
          <a:prstGeom prst="ellipse">
            <a:avLst/>
          </a:prstGeom>
          <a:solidFill>
            <a:srgbClr val="FF83A8"/>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3200">
                <a:solidFill>
                  <a:schemeClr val="bg1"/>
                </a:solidFill>
                <a:latin typeface="+mn-ea"/>
              </a:rPr>
              <a:t>1</a:t>
            </a:r>
            <a:endParaRPr lang="zh-CN" altLang="en-US" sz="3200">
              <a:solidFill>
                <a:schemeClr val="bg1"/>
              </a:solidFill>
              <a:latin typeface="+mn-ea"/>
            </a:endParaRPr>
          </a:p>
        </p:txBody>
      </p:sp>
      <p:sp>
        <p:nvSpPr>
          <p:cNvPr id="21" name="矩形 20"/>
          <p:cNvSpPr/>
          <p:nvPr/>
        </p:nvSpPr>
        <p:spPr>
          <a:xfrm>
            <a:off x="1504143" y="3279811"/>
            <a:ext cx="2135007" cy="1598295"/>
          </a:xfrm>
          <a:prstGeom prst="rect">
            <a:avLst/>
          </a:prstGeom>
        </p:spPr>
        <p:txBody>
          <a:bodyPr wrap="square" lIns="91281" tIns="45641" rIns="91281" bIns="45641">
            <a:spAutoFit/>
          </a:bodyPr>
          <a:lstStyle/>
          <a:p>
            <a:pPr algn="ctr">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cs typeface="+mn-ea"/>
              <a:sym typeface="+mn-lt"/>
            </a:endParaRPr>
          </a:p>
        </p:txBody>
      </p:sp>
      <p:sp>
        <p:nvSpPr>
          <p:cNvPr id="22" name="圆角矩形 21"/>
          <p:cNvSpPr/>
          <p:nvPr/>
        </p:nvSpPr>
        <p:spPr>
          <a:xfrm>
            <a:off x="4571501" y="2348880"/>
            <a:ext cx="2399243" cy="3087244"/>
          </a:xfrm>
          <a:prstGeom prst="roundRect">
            <a:avLst>
              <a:gd name="adj" fmla="val 5505"/>
            </a:avLst>
          </a:prstGeom>
          <a:solidFill>
            <a:schemeClr val="bg1"/>
          </a:solidFill>
          <a:ln w="38100">
            <a:solidFill>
              <a:srgbClr val="87FF8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3" name="椭圆 22"/>
          <p:cNvSpPr/>
          <p:nvPr/>
        </p:nvSpPr>
        <p:spPr>
          <a:xfrm>
            <a:off x="5329822" y="1920221"/>
            <a:ext cx="908121" cy="904597"/>
          </a:xfrm>
          <a:prstGeom prst="ellipse">
            <a:avLst/>
          </a:prstGeom>
          <a:solidFill>
            <a:srgbClr val="87FF84"/>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3200" dirty="0">
                <a:solidFill>
                  <a:schemeClr val="bg1"/>
                </a:solidFill>
                <a:latin typeface="+mn-ea"/>
              </a:rPr>
              <a:t>2</a:t>
            </a:r>
            <a:endParaRPr lang="zh-CN" altLang="en-US" sz="3200" dirty="0">
              <a:solidFill>
                <a:schemeClr val="bg1"/>
              </a:solidFill>
              <a:latin typeface="+mn-ea"/>
            </a:endParaRPr>
          </a:p>
        </p:txBody>
      </p:sp>
      <p:sp>
        <p:nvSpPr>
          <p:cNvPr id="24" name="矩形 23"/>
          <p:cNvSpPr/>
          <p:nvPr/>
        </p:nvSpPr>
        <p:spPr>
          <a:xfrm>
            <a:off x="4723847" y="3279811"/>
            <a:ext cx="2135007" cy="1598295"/>
          </a:xfrm>
          <a:prstGeom prst="rect">
            <a:avLst/>
          </a:prstGeom>
        </p:spPr>
        <p:txBody>
          <a:bodyPr wrap="square" lIns="91281" tIns="45641" rIns="91281" bIns="45641">
            <a:spAutoFit/>
          </a:bodyPr>
          <a:lstStyle/>
          <a:p>
            <a:pPr algn="ctr">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cs typeface="+mn-ea"/>
              <a:sym typeface="+mn-lt"/>
            </a:endParaRPr>
          </a:p>
        </p:txBody>
      </p:sp>
      <p:sp>
        <p:nvSpPr>
          <p:cNvPr id="25" name="圆角矩形 24"/>
          <p:cNvSpPr/>
          <p:nvPr/>
        </p:nvSpPr>
        <p:spPr>
          <a:xfrm>
            <a:off x="7977248" y="2348880"/>
            <a:ext cx="2399243" cy="3087244"/>
          </a:xfrm>
          <a:prstGeom prst="roundRect">
            <a:avLst>
              <a:gd name="adj" fmla="val 5505"/>
            </a:avLst>
          </a:prstGeom>
          <a:noFill/>
          <a:ln w="38100">
            <a:solidFill>
              <a:srgbClr val="FF83A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6" name="椭圆 25"/>
          <p:cNvSpPr/>
          <p:nvPr/>
        </p:nvSpPr>
        <p:spPr>
          <a:xfrm>
            <a:off x="8735569" y="1920221"/>
            <a:ext cx="908121" cy="904597"/>
          </a:xfrm>
          <a:prstGeom prst="ellipse">
            <a:avLst/>
          </a:prstGeom>
          <a:solidFill>
            <a:srgbClr val="FF83A8"/>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3200">
                <a:solidFill>
                  <a:schemeClr val="bg1"/>
                </a:solidFill>
                <a:latin typeface="+mn-ea"/>
              </a:rPr>
              <a:t>3</a:t>
            </a:r>
            <a:endParaRPr lang="zh-CN" altLang="en-US" sz="3200">
              <a:solidFill>
                <a:schemeClr val="bg1"/>
              </a:solidFill>
              <a:latin typeface="+mn-ea"/>
            </a:endParaRPr>
          </a:p>
        </p:txBody>
      </p:sp>
      <p:sp>
        <p:nvSpPr>
          <p:cNvPr id="27" name="矩形 26"/>
          <p:cNvSpPr/>
          <p:nvPr/>
        </p:nvSpPr>
        <p:spPr>
          <a:xfrm>
            <a:off x="8129594" y="3279811"/>
            <a:ext cx="2135007" cy="1598295"/>
          </a:xfrm>
          <a:prstGeom prst="rect">
            <a:avLst/>
          </a:prstGeom>
        </p:spPr>
        <p:txBody>
          <a:bodyPr wrap="square" lIns="91281" tIns="45641" rIns="91281" bIns="45641">
            <a:spAutoFit/>
          </a:bodyPr>
          <a:lstStyle/>
          <a:p>
            <a:pPr algn="ctr">
              <a:defRPr/>
            </a:pPr>
            <a:r>
              <a:rPr lang="en-US" altLang="zh-CN" sz="1400" dirty="0">
                <a:solidFill>
                  <a:schemeClr val="tx1">
                    <a:lumMod val="75000"/>
                    <a:lumOff val="25000"/>
                  </a:schemeClr>
                </a:solidFill>
                <a:latin typeface="微软雅黑" panose="020B0503020204020204" charset="-122"/>
                <a:ea typeface="微软雅黑" panose="020B0503020204020204" charset="-122"/>
                <a:cs typeface="Clear Sans Light" panose="020B0303030202020304" pitchFamily="34" charset="0"/>
                <a:sym typeface="+mn-ea"/>
              </a:rPr>
              <a:t>Click here to add the text, the text is the extraction of your thought,Click here to add the text, the text is the extraction of your thought,</a:t>
            </a:r>
            <a:endParaRPr lang="en-US" altLang="zh-CN" sz="1400" dirty="0">
              <a:solidFill>
                <a:schemeClr val="tx1">
                  <a:lumMod val="75000"/>
                  <a:lumOff val="25000"/>
                </a:schemeClr>
              </a:solidFill>
              <a:cs typeface="+mn-ea"/>
              <a:sym typeface="+mn-lt"/>
            </a:endParaRPr>
          </a:p>
        </p:txBody>
      </p:sp>
      <p:grpSp>
        <p:nvGrpSpPr>
          <p:cNvPr id="7" name="组合 6"/>
          <p:cNvGrpSpPr/>
          <p:nvPr/>
        </p:nvGrpSpPr>
        <p:grpSpPr>
          <a:xfrm>
            <a:off x="283210" y="1905"/>
            <a:ext cx="3919855" cy="1304290"/>
            <a:chOff x="446" y="3"/>
            <a:chExt cx="6173" cy="2054"/>
          </a:xfrm>
        </p:grpSpPr>
        <p:sp>
          <p:nvSpPr>
            <p:cNvPr id="4" name="文本框 3"/>
            <p:cNvSpPr txBox="1"/>
            <p:nvPr/>
          </p:nvSpPr>
          <p:spPr>
            <a:xfrm>
              <a:off x="2559" y="418"/>
              <a:ext cx="1568" cy="919"/>
            </a:xfrm>
            <a:prstGeom prst="rect">
              <a:avLst/>
            </a:prstGeom>
            <a:noFill/>
          </p:spPr>
          <p:txBody>
            <a:bodyPr wrap="none" rtlCol="0">
              <a:spAutoFit/>
            </a:bodyPr>
            <a:p>
              <a:r>
                <a:rPr lang="zh-CN" altLang="en-US" sz="3200" b="1" dirty="0">
                  <a:solidFill>
                    <a:srgbClr val="E270AB"/>
                  </a:solidFill>
                  <a:latin typeface="微软雅黑" panose="020B0503020204020204" charset="-122"/>
                  <a:ea typeface="微软雅黑" panose="020B0503020204020204" charset="-122"/>
                </a:rPr>
                <a:t>输入</a:t>
              </a:r>
              <a:endParaRPr lang="zh-CN" altLang="en-US" sz="3200" b="1" dirty="0">
                <a:solidFill>
                  <a:srgbClr val="E270AB"/>
                </a:solidFill>
                <a:latin typeface="微软雅黑" panose="020B0503020204020204" charset="-122"/>
                <a:ea typeface="微软雅黑" panose="020B0503020204020204" charset="-122"/>
              </a:endParaRPr>
            </a:p>
          </p:txBody>
        </p:sp>
        <p:cxnSp>
          <p:nvCxnSpPr>
            <p:cNvPr id="5" name="直接连接符 4"/>
            <p:cNvCxnSpPr/>
            <p:nvPr/>
          </p:nvCxnSpPr>
          <p:spPr>
            <a:xfrm flipV="1">
              <a:off x="4255" y="570"/>
              <a:ext cx="0" cy="616"/>
            </a:xfrm>
            <a:prstGeom prst="line">
              <a:avLst/>
            </a:prstGeom>
            <a:ln w="57150">
              <a:solidFill>
                <a:srgbClr val="E270AB"/>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411" y="570"/>
              <a:ext cx="2208" cy="725"/>
            </a:xfrm>
            <a:prstGeom prst="rect">
              <a:avLst/>
            </a:prstGeom>
            <a:noFill/>
          </p:spPr>
          <p:txBody>
            <a:bodyPr wrap="none" rtlCol="0">
              <a:spAutoFit/>
            </a:bodyPr>
            <a:p>
              <a:r>
                <a:rPr lang="zh-CN" altLang="en-US" sz="2400" b="1" dirty="0">
                  <a:solidFill>
                    <a:schemeClr val="tx1">
                      <a:lumMod val="75000"/>
                      <a:lumOff val="25000"/>
                    </a:schemeClr>
                  </a:solidFill>
                  <a:latin typeface="微软雅黑" panose="020B0503020204020204" charset="-122"/>
                  <a:ea typeface="微软雅黑" panose="020B0503020204020204" charset="-122"/>
                </a:rPr>
                <a:t>标题内容</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pic>
          <p:nvPicPr>
            <p:cNvPr id="10" name="图片 9" descr="未标题-1"/>
            <p:cNvPicPr>
              <a:picLocks noChangeAspect="1"/>
            </p:cNvPicPr>
            <p:nvPr/>
          </p:nvPicPr>
          <p:blipFill>
            <a:blip r:embed="rId1"/>
            <a:stretch>
              <a:fillRect/>
            </a:stretch>
          </p:blipFill>
          <p:spPr>
            <a:xfrm rot="5220000">
              <a:off x="449" y="0"/>
              <a:ext cx="2055" cy="2060"/>
            </a:xfrm>
            <a:prstGeom prst="rect">
              <a:avLst/>
            </a:prstGeom>
          </p:spPr>
        </p:pic>
      </p:grpSp>
    </p:spTree>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
          <p:cNvPicPr>
            <a:picLocks noChangeAspect="1"/>
          </p:cNvPicPr>
          <p:nvPr/>
        </p:nvPicPr>
        <p:blipFill>
          <a:blip r:embed="rId1"/>
          <a:stretch>
            <a:fillRect/>
          </a:stretch>
        </p:blipFill>
        <p:spPr>
          <a:xfrm rot="10800000">
            <a:off x="0" y="-44450"/>
            <a:ext cx="12271375" cy="6901815"/>
          </a:xfrm>
          <a:prstGeom prst="rect">
            <a:avLst/>
          </a:prstGeom>
        </p:spPr>
      </p:pic>
      <p:sp>
        <p:nvSpPr>
          <p:cNvPr id="11" name="矩形 10"/>
          <p:cNvSpPr/>
          <p:nvPr/>
        </p:nvSpPr>
        <p:spPr>
          <a:xfrm>
            <a:off x="3465618" y="2606999"/>
            <a:ext cx="4773930" cy="1014730"/>
          </a:xfrm>
          <a:prstGeom prst="rect">
            <a:avLst/>
          </a:prstGeom>
        </p:spPr>
        <p:txBody>
          <a:bodyPr wrap="none">
            <a:spAutoFit/>
          </a:bodyPr>
          <a:lstStyle/>
          <a:p>
            <a:r>
              <a:rPr lang="zh-CN" altLang="zh-CN" sz="6000" b="1" dirty="0">
                <a:solidFill>
                  <a:srgbClr val="281757"/>
                </a:solidFill>
                <a:latin typeface="+mj-ea"/>
                <a:ea typeface="+mj-ea"/>
                <a:cs typeface="+mn-ea"/>
                <a:sym typeface="+mn-lt"/>
              </a:rPr>
              <a:t>感谢您的聆听</a:t>
            </a:r>
            <a:endParaRPr lang="zh-CN" altLang="zh-CN" sz="6000" b="1" dirty="0">
              <a:solidFill>
                <a:srgbClr val="281757"/>
              </a:solidFill>
              <a:latin typeface="+mj-ea"/>
              <a:ea typeface="+mj-ea"/>
              <a:cs typeface="+mn-ea"/>
              <a:sym typeface="+mn-lt"/>
            </a:endParaRPr>
          </a:p>
        </p:txBody>
      </p:sp>
      <p:sp>
        <p:nvSpPr>
          <p:cNvPr id="12" name="矩形 11"/>
          <p:cNvSpPr/>
          <p:nvPr/>
        </p:nvSpPr>
        <p:spPr>
          <a:xfrm>
            <a:off x="3689394" y="4319544"/>
            <a:ext cx="4141881" cy="461665"/>
          </a:xfrm>
          <a:prstGeom prst="rect">
            <a:avLst/>
          </a:prstGeom>
          <a:ln>
            <a:noFill/>
          </a:ln>
        </p:spPr>
        <p:txBody>
          <a:bodyPr wrap="square">
            <a:spAutoFit/>
          </a:bodyPr>
          <a:lstStyle/>
          <a:p>
            <a:pPr algn="ctr"/>
            <a:r>
              <a:rPr lang="en-US" altLang="zh-CN" sz="2400" b="1" dirty="0">
                <a:solidFill>
                  <a:srgbClr val="281757"/>
                </a:solidFill>
                <a:latin typeface="+mj-ea"/>
                <a:ea typeface="+mj-ea"/>
                <a:cs typeface="+mn-ea"/>
                <a:sym typeface="+mn-lt"/>
              </a:rPr>
              <a:t>XX</a:t>
            </a:r>
            <a:r>
              <a:rPr lang="zh-CN" altLang="en-US" sz="2400" b="1" dirty="0">
                <a:solidFill>
                  <a:srgbClr val="281757"/>
                </a:solidFill>
                <a:latin typeface="+mj-ea"/>
                <a:ea typeface="+mj-ea"/>
                <a:cs typeface="+mn-ea"/>
                <a:sym typeface="+mn-lt"/>
              </a:rPr>
              <a:t>学院</a:t>
            </a:r>
            <a:r>
              <a:rPr lang="en-US" altLang="zh-CN" sz="2400" b="1" dirty="0">
                <a:solidFill>
                  <a:srgbClr val="281757"/>
                </a:solidFill>
                <a:latin typeface="+mj-ea"/>
                <a:ea typeface="+mj-ea"/>
                <a:cs typeface="+mn-ea"/>
                <a:sym typeface="+mn-lt"/>
              </a:rPr>
              <a:t>XXX</a:t>
            </a:r>
            <a:r>
              <a:rPr lang="zh-CN" altLang="en-US" sz="2400" b="1" dirty="0">
                <a:solidFill>
                  <a:srgbClr val="281757"/>
                </a:solidFill>
                <a:latin typeface="+mj-ea"/>
                <a:ea typeface="+mj-ea"/>
                <a:cs typeface="+mn-ea"/>
                <a:sym typeface="+mn-lt"/>
              </a:rPr>
              <a:t>系</a:t>
            </a:r>
            <a:r>
              <a:rPr lang="en-US" altLang="zh-CN" sz="2400" b="1" dirty="0">
                <a:solidFill>
                  <a:srgbClr val="281757"/>
                </a:solidFill>
                <a:latin typeface="+mj-ea"/>
                <a:ea typeface="+mj-ea"/>
                <a:cs typeface="+mn-ea"/>
                <a:sym typeface="+mn-lt"/>
              </a:rPr>
              <a:t>20XX</a:t>
            </a:r>
            <a:r>
              <a:rPr lang="zh-CN" altLang="en-US" sz="2400" b="1" dirty="0">
                <a:solidFill>
                  <a:srgbClr val="281757"/>
                </a:solidFill>
                <a:latin typeface="+mj-ea"/>
                <a:ea typeface="+mj-ea"/>
                <a:cs typeface="+mn-ea"/>
                <a:sym typeface="+mn-lt"/>
              </a:rPr>
              <a:t>级</a:t>
            </a:r>
            <a:r>
              <a:rPr lang="en-US" altLang="zh-CN" sz="2400" b="1" dirty="0">
                <a:solidFill>
                  <a:srgbClr val="281757"/>
                </a:solidFill>
                <a:latin typeface="+mj-ea"/>
                <a:ea typeface="+mj-ea"/>
                <a:cs typeface="+mn-ea"/>
                <a:sym typeface="+mn-lt"/>
              </a:rPr>
              <a:t>100</a:t>
            </a:r>
            <a:r>
              <a:rPr lang="zh-CN" altLang="en-US" sz="2400" b="1" dirty="0">
                <a:solidFill>
                  <a:srgbClr val="281757"/>
                </a:solidFill>
                <a:latin typeface="+mj-ea"/>
                <a:ea typeface="+mj-ea"/>
                <a:cs typeface="+mn-ea"/>
                <a:sym typeface="+mn-lt"/>
              </a:rPr>
              <a:t>班</a:t>
            </a:r>
            <a:endParaRPr lang="zh-CN" altLang="en-US" sz="2400" b="1" dirty="0">
              <a:solidFill>
                <a:srgbClr val="281757"/>
              </a:solidFill>
              <a:latin typeface="+mj-ea"/>
              <a:ea typeface="+mj-ea"/>
              <a:cs typeface="+mn-ea"/>
              <a:sym typeface="+mn-lt"/>
            </a:endParaRPr>
          </a:p>
        </p:txBody>
      </p:sp>
      <p:grpSp>
        <p:nvGrpSpPr>
          <p:cNvPr id="14" name="组合 13"/>
          <p:cNvGrpSpPr/>
          <p:nvPr/>
        </p:nvGrpSpPr>
        <p:grpSpPr>
          <a:xfrm>
            <a:off x="4727824" y="4929824"/>
            <a:ext cx="2065020" cy="306705"/>
            <a:chOff x="4709160" y="4633674"/>
            <a:chExt cx="2065020" cy="306705"/>
          </a:xfrm>
        </p:grpSpPr>
        <p:sp>
          <p:nvSpPr>
            <p:cNvPr id="15" name="圆角矩形 14"/>
            <p:cNvSpPr/>
            <p:nvPr/>
          </p:nvSpPr>
          <p:spPr>
            <a:xfrm>
              <a:off x="4709160" y="4639029"/>
              <a:ext cx="2065020" cy="297067"/>
            </a:xfrm>
            <a:prstGeom prst="roundRect">
              <a:avLst>
                <a:gd name="adj" fmla="val 50000"/>
              </a:avLst>
            </a:prstGeom>
            <a:solidFill>
              <a:srgbClr val="E270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993327" y="4633674"/>
              <a:ext cx="1496695" cy="306705"/>
            </a:xfrm>
            <a:prstGeom prst="rect">
              <a:avLst/>
            </a:prstGeom>
          </p:spPr>
          <p:txBody>
            <a:bodyPr wrap="none">
              <a:spAutoFit/>
            </a:bodyPr>
            <a:lstStyle/>
            <a:p>
              <a:pPr algn="ctr"/>
              <a:r>
                <a:rPr lang="zh-CN" altLang="en-US" sz="1400" dirty="0">
                  <a:solidFill>
                    <a:schemeClr val="bg1"/>
                  </a:solidFill>
                  <a:cs typeface="+mn-ea"/>
                  <a:sym typeface="+mn-lt"/>
                </a:rPr>
                <a:t>答辩人：</a:t>
              </a:r>
              <a:r>
                <a:rPr lang="en-US" altLang="zh-CN" sz="1400" dirty="0">
                  <a:solidFill>
                    <a:schemeClr val="bg1"/>
                  </a:solidFill>
                  <a:cs typeface="+mn-ea"/>
                  <a:sym typeface="+mn-lt"/>
                </a:rPr>
                <a:t>PPT</a:t>
              </a:r>
              <a:r>
                <a:rPr lang="en-US" altLang="zh-CN" sz="1400" dirty="0">
                  <a:solidFill>
                    <a:schemeClr val="bg1"/>
                  </a:solidFill>
                  <a:cs typeface="+mn-ea"/>
                  <a:sym typeface="+mn-lt"/>
                </a:rPr>
                <a:t>CN</a:t>
              </a:r>
              <a:endParaRPr lang="en-US" altLang="zh-CN" sz="1400" dirty="0">
                <a:solidFill>
                  <a:schemeClr val="bg1"/>
                </a:solidFill>
                <a:cs typeface="+mn-ea"/>
                <a:sym typeface="+mn-lt"/>
              </a:endParaRPr>
            </a:p>
          </p:txBody>
        </p:sp>
      </p:grpSp>
      <p:sp>
        <p:nvSpPr>
          <p:cNvPr id="18" name="矩形 17"/>
          <p:cNvSpPr/>
          <p:nvPr/>
        </p:nvSpPr>
        <p:spPr>
          <a:xfrm>
            <a:off x="2242197" y="3622224"/>
            <a:ext cx="7221469" cy="585610"/>
          </a:xfrm>
          <a:prstGeom prst="rect">
            <a:avLst/>
          </a:prstGeom>
        </p:spPr>
        <p:txBody>
          <a:bodyPr wrap="square">
            <a:spAutoFit/>
          </a:bodyPr>
          <a:lstStyle/>
          <a:p>
            <a:pPr algn="ctr">
              <a:lnSpc>
                <a:spcPct val="120000"/>
              </a:lnSpc>
            </a:pPr>
            <a:r>
              <a:rPr lang="en-US" altLang="zh-CN" sz="1400" dirty="0">
                <a:solidFill>
                  <a:schemeClr val="tx1">
                    <a:lumMod val="50000"/>
                    <a:lumOff val="50000"/>
                  </a:schemeClr>
                </a:solidFill>
              </a:rPr>
              <a:t>Click here to add the text, the text is the extraction of your thought, please try to explain the point of view as succinctly as possible.</a:t>
            </a:r>
            <a:endParaRPr lang="en-US" altLang="zh-CN" sz="1400" dirty="0">
              <a:solidFill>
                <a:schemeClr val="tx1">
                  <a:lumMod val="50000"/>
                  <a:lumOff val="50000"/>
                </a:schemeClr>
              </a:solidFill>
            </a:endParaRPr>
          </a:p>
        </p:txBody>
      </p:sp>
      <p:grpSp>
        <p:nvGrpSpPr>
          <p:cNvPr id="20" name="组合 19"/>
          <p:cNvGrpSpPr/>
          <p:nvPr/>
        </p:nvGrpSpPr>
        <p:grpSpPr>
          <a:xfrm>
            <a:off x="4533677" y="1523185"/>
            <a:ext cx="2709853" cy="885382"/>
            <a:chOff x="4448432" y="1617859"/>
            <a:chExt cx="2709853" cy="885382"/>
          </a:xfrm>
        </p:grpSpPr>
        <p:sp>
          <p:nvSpPr>
            <p:cNvPr id="25" name="KSO_Shape"/>
            <p:cNvSpPr/>
            <p:nvPr/>
          </p:nvSpPr>
          <p:spPr bwMode="auto">
            <a:xfrm>
              <a:off x="5039614" y="1617859"/>
              <a:ext cx="1455106" cy="885382"/>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rgbClr val="87FF8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lnSpc>
                  <a:spcPct val="120000"/>
                </a:lnSpc>
              </a:pPr>
              <a:endParaRPr lang="zh-CN" altLang="en-US" sz="1300" b="1">
                <a:latin typeface="+mn-ea"/>
              </a:endParaRPr>
            </a:p>
          </p:txBody>
        </p:sp>
        <p:sp>
          <p:nvSpPr>
            <p:cNvPr id="26" name="矩形 25"/>
            <p:cNvSpPr/>
            <p:nvPr/>
          </p:nvSpPr>
          <p:spPr>
            <a:xfrm>
              <a:off x="4448432" y="2329249"/>
              <a:ext cx="730882" cy="45719"/>
            </a:xfrm>
            <a:prstGeom prst="rect">
              <a:avLst/>
            </a:prstGeom>
            <a:solidFill>
              <a:srgbClr val="E270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427403" y="2329249"/>
              <a:ext cx="730882" cy="45719"/>
            </a:xfrm>
            <a:prstGeom prst="rect">
              <a:avLst/>
            </a:prstGeom>
            <a:solidFill>
              <a:srgbClr val="E270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图片2"/>
          <p:cNvPicPr>
            <a:picLocks noChangeAspect="1"/>
          </p:cNvPicPr>
          <p:nvPr/>
        </p:nvPicPr>
        <p:blipFill>
          <a:blip r:embed="rId1"/>
          <a:stretch>
            <a:fillRect/>
          </a:stretch>
        </p:blipFill>
        <p:spPr>
          <a:xfrm>
            <a:off x="0" y="0"/>
            <a:ext cx="12175490" cy="6858000"/>
          </a:xfrm>
          <a:prstGeom prst="rect">
            <a:avLst/>
          </a:prstGeom>
        </p:spPr>
      </p:pic>
    </p:spTree>
  </p:cSld>
  <p:clrMapOvr>
    <a:masterClrMapping/>
  </p:clrMapOvr>
  <p:transition spd="slow">
    <p:push dir="u"/>
  </p:transition>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PA" val="v5.2.8"/>
  <p:tag name="WHOLESPTYPE" val="Shape_Other"/>
</p:tagLst>
</file>

<file path=ppt/tags/tag7.xml><?xml version="1.0" encoding="utf-8"?>
<p:tagLst xmlns:p="http://schemas.openxmlformats.org/presentationml/2006/main">
  <p:tag name="PA" val="v5.2.8"/>
  <p:tag name="WHOLESPTYPE" val="Shape_Line"/>
</p:tagLst>
</file>

<file path=ppt/tags/tag8.xml><?xml version="1.0" encoding="utf-8"?>
<p:tagLst xmlns:p="http://schemas.openxmlformats.org/presentationml/2006/main">
  <p:tag name="PA" val="v5.2.8"/>
  <p:tag name="WHOLESPTYPE" val="Shape_Other"/>
</p:tagLst>
</file>

<file path=ppt/tags/tag9.xml><?xml version="1.0" encoding="utf-8"?>
<p:tagLst xmlns:p="http://schemas.openxmlformats.org/presentationml/2006/main">
  <p:tag name="PA" val="v5.2.8"/>
  <p:tag name="WHOLESPTYPE" val="Shape_Line"/>
</p:tagLst>
</file>

<file path=ppt/tags/tag10.xml><?xml version="1.0" encoding="utf-8"?>
<p:tagLst xmlns:p="http://schemas.openxmlformats.org/presentationml/2006/main">
  <p:tag name="PA" val="v5.2.8"/>
  <p:tag name="WHOLESPTYPE" val="Shape_Other"/>
</p:tagLst>
</file>

<file path=ppt/tags/tag11.xml><?xml version="1.0" encoding="utf-8"?>
<p:tagLst xmlns:p="http://schemas.openxmlformats.org/presentationml/2006/main">
  <p:tag name="PA" val="v5.2.8"/>
  <p:tag name="WHOLESPTYPE" val="Shape_Line"/>
</p:tagLst>
</file>

<file path=ppt/tags/tag12.xml><?xml version="1.0" encoding="utf-8"?>
<p:tagLst xmlns:p="http://schemas.openxmlformats.org/presentationml/2006/main">
  <p:tag name="PA" val="v5.2.8"/>
  <p:tag name="WHOLESPTYPE" val="Shape_Other"/>
</p:tagLst>
</file>

<file path=ppt/tags/tag13.xml><?xml version="1.0" encoding="utf-8"?>
<p:tagLst xmlns:p="http://schemas.openxmlformats.org/presentationml/2006/main">
  <p:tag name="PA" val="v5.2.8"/>
  <p:tag name="WHOLESPTYPE" val="Shape_Line"/>
</p:tagLst>
</file>

<file path=ppt/tags/tag14.xml><?xml version="1.0" encoding="utf-8"?>
<p:tagLst xmlns:p="http://schemas.openxmlformats.org/presentationml/2006/main">
  <p:tag name="PA" val="v5.2.8"/>
  <p:tag name="WHOLESPTYPE" val="Shape_Other"/>
</p:tagLst>
</file>

<file path=ppt/tags/tag15.xml><?xml version="1.0" encoding="utf-8"?>
<p:tagLst xmlns:p="http://schemas.openxmlformats.org/presentationml/2006/main">
  <p:tag name="PA" val="v5.2.8"/>
  <p:tag name="WHOLESPTYPE" val="Shape_Other"/>
</p:tagLst>
</file>

<file path=ppt/tags/tag16.xml><?xml version="1.0" encoding="utf-8"?>
<p:tagLst xmlns:p="http://schemas.openxmlformats.org/presentationml/2006/main">
  <p:tag name="PA" val="v5.2.8"/>
  <p:tag name="WHOLESPTYPE" val="Shape_Other"/>
</p:tagLst>
</file>

<file path=ppt/tags/tag17.xml><?xml version="1.0" encoding="utf-8"?>
<p:tagLst xmlns:p="http://schemas.openxmlformats.org/presentationml/2006/main">
  <p:tag name="PA" val="v5.2.8"/>
  <p:tag name="WHOLESPTYPE" val="Shape_Other"/>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Arial Black"/>
        <a:ea typeface="思源黑体 CN Bold"/>
        <a:cs typeface=""/>
      </a:majorFont>
      <a:minorFont>
        <a:latin typeface="Arial"/>
        <a:ea typeface="思源黑体 CN Norm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6511</Words>
  <Application>WPS 演示</Application>
  <PresentationFormat>宽屏</PresentationFormat>
  <Paragraphs>279</Paragraphs>
  <Slides>20</Slides>
  <Notes>7</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20</vt:i4>
      </vt:variant>
    </vt:vector>
  </HeadingPairs>
  <TitlesOfParts>
    <vt:vector size="42" baseType="lpstr">
      <vt:lpstr>Arial</vt:lpstr>
      <vt:lpstr>宋体</vt:lpstr>
      <vt:lpstr>Wingdings</vt:lpstr>
      <vt:lpstr>Clear Sans Light</vt:lpstr>
      <vt:lpstr>NumberOnly</vt:lpstr>
      <vt:lpstr>微软雅黑</vt:lpstr>
      <vt:lpstr>方正兰亭细黑_GBK_M</vt:lpstr>
      <vt:lpstr>Gill Sans</vt:lpstr>
      <vt:lpstr>Calibri</vt:lpstr>
      <vt:lpstr>Arial Narrow</vt:lpstr>
      <vt:lpstr>Arial Unicode MS</vt:lpstr>
      <vt:lpstr>Open Sans Light</vt:lpstr>
      <vt:lpstr>思源黑体 CN Bold</vt:lpstr>
      <vt:lpstr>黑体</vt:lpstr>
      <vt:lpstr>思源黑体 CN Normal</vt:lpstr>
      <vt:lpstr>Arial Unicode MS</vt:lpstr>
      <vt:lpstr>Arial Black</vt:lpstr>
      <vt:lpstr>Aparajita</vt:lpstr>
      <vt:lpstr>思源黑体 CN Regular</vt:lpstr>
      <vt:lpstr>Segoe Print</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罗祉璇</cp:lastModifiedBy>
  <cp:revision>90</cp:revision>
  <dcterms:created xsi:type="dcterms:W3CDTF">2018-04-13T07:08:00Z</dcterms:created>
  <dcterms:modified xsi:type="dcterms:W3CDTF">2020-06-24T03:26:46Z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