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410" r:id="rId3"/>
    <p:sldId id="411" r:id="rId5"/>
    <p:sldId id="434" r:id="rId6"/>
    <p:sldId id="418" r:id="rId7"/>
    <p:sldId id="413" r:id="rId8"/>
    <p:sldId id="415" r:id="rId9"/>
    <p:sldId id="453" r:id="rId10"/>
    <p:sldId id="414" r:id="rId11"/>
    <p:sldId id="435" r:id="rId12"/>
    <p:sldId id="416" r:id="rId13"/>
    <p:sldId id="454" r:id="rId14"/>
    <p:sldId id="421" r:id="rId15"/>
    <p:sldId id="423" r:id="rId16"/>
    <p:sldId id="419" r:id="rId17"/>
    <p:sldId id="455" r:id="rId18"/>
    <p:sldId id="428" r:id="rId19"/>
    <p:sldId id="425" r:id="rId20"/>
    <p:sldId id="431" r:id="rId21"/>
    <p:sldId id="456" r:id="rId22"/>
    <p:sldId id="438" r:id="rId2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36EA5"/>
    <a:srgbClr val="FFFFFF"/>
    <a:srgbClr val="F0796C"/>
    <a:srgbClr val="87C7B9"/>
    <a:srgbClr val="454348"/>
    <a:srgbClr val="2F2F2F"/>
    <a:srgbClr val="262626"/>
    <a:srgbClr val="737078"/>
    <a:srgbClr val="DCDCDC"/>
    <a:srgbClr val="F0F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94"/>
        <p:guide pos="3854"/>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6" Type="http://schemas.openxmlformats.org/officeDocument/2006/relationships/tableStyles" Target="tableStyles.xml"/><Relationship Id="rId25" Type="http://schemas.openxmlformats.org/officeDocument/2006/relationships/viewProps" Target="viewProps.xml"/><Relationship Id="rId24" Type="http://schemas.openxmlformats.org/officeDocument/2006/relationships/presProps" Target="presProps.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0FC134-E011-44C9-BD2B-F205F170FCF6}"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0FC134-E011-44C9-BD2B-F205F170FCF6}"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0FC134-E011-44C9-BD2B-F205F170FCF6}"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0FC134-E011-44C9-BD2B-F205F170FCF6}"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0FC134-E011-44C9-BD2B-F205F170FCF6}"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0FC134-E011-44C9-BD2B-F205F170FCF6}"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0FC134-E011-44C9-BD2B-F205F170FCF6}"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0FC134-E011-44C9-BD2B-F205F170FCF6}"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0FC134-E011-44C9-BD2B-F205F170FCF6}"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0FC134-E011-44C9-BD2B-F205F170FCF6}"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0FC134-E011-44C9-BD2B-F205F170FCF6}"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0FC134-E011-44C9-BD2B-F205F170FCF6}"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0FC134-E011-44C9-BD2B-F205F170FCF6}"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0FC134-E011-44C9-BD2B-F205F170FCF6}"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0FC134-E011-44C9-BD2B-F205F170FCF6}"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0FC134-E011-44C9-BD2B-F205F170FCF6}"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0FC134-E011-44C9-BD2B-F205F170FCF6}"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0FC134-E011-44C9-BD2B-F205F170FCF6}"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0FC134-E011-44C9-BD2B-F205F170FCF6}"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0FC134-E011-44C9-BD2B-F205F170FCF6}"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8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panose="05000000000000000000"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panose="020B0604020202020204" pitchFamily="34"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vl6pPr marL="2286000" indent="0">
              <a:buNone/>
              <a:defRPr/>
            </a:lvl6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panose="05000000000000000000"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panose="020B0604020202020204" pitchFamily="34"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1pPr>
            <a:lvl2pPr marL="685800" indent="-228600" defTabSz="914400" eaLnBrk="1" fontAlgn="auto" latinLnBrk="0" hangingPunct="1">
              <a:lnSpc>
                <a:spcPct val="120000"/>
              </a:lnSpc>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2pPr>
            <a:lvl3pPr marL="1143000" indent="-228600" eaLnBrk="1" fontAlgn="auto" latinLnBrk="0" hangingPunct="1">
              <a:lnSpc>
                <a:spcPct val="120000"/>
              </a:lnSpc>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3pPr>
            <a:lvl4pPr marL="1600200" indent="-228600" eaLnBrk="1" fontAlgn="auto" latinLnBrk="0" hangingPunct="1">
              <a:lnSpc>
                <a:spcPct val="120000"/>
              </a:lnSpc>
              <a:buFont typeface="Wingdings" panose="05000000000000000000" charset="0"/>
              <a:buChar char=""/>
              <a:defRPr sz="14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anose="020B0604020202020204" pitchFamily="34" charset="0"/>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panose="05000000000000000000"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panose="020B0604020202020204" pitchFamily="34"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panose="05000000000000000000"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panose="020B0604020202020204" pitchFamily="34"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08400" y="1555200"/>
            <a:ext cx="5233077"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ts val="0"/>
              </a:spcBef>
              <a:spcAft>
                <a:spcPts val="600"/>
              </a:spcAft>
              <a:buFont typeface="Arial" panose="020B0604020202020204" pitchFamily="34" charset="0"/>
              <a:buNone/>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defTabSz="914400" eaLnBrk="1" fontAlgn="auto" latinLnBrk="0" hangingPunct="1">
              <a:buFont typeface="Arial" panose="020B0604020202020204" pitchFamily="34" charset="0"/>
              <a:buNone/>
              <a:tabLst>
                <a:tab pos="1609725" algn="l"/>
                <a:tab pos="1609725" algn="l"/>
                <a:tab pos="1609725" algn="l"/>
                <a:tab pos="1609725" algn="l"/>
              </a:tabLst>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2pPr>
            <a:lvl3pPr eaLnBrk="1" fontAlgn="auto" latinLnBrk="0" hangingPunct="1">
              <a:buFont typeface="Arial" panose="020B0604020202020204" pitchFamily="34" charset="0"/>
              <a:buChar char="●"/>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5pPr>
          </a:lstStyle>
          <a:p>
            <a:pPr lvl="0"/>
            <a:r>
              <a:rPr dirty="0">
                <a:sym typeface="+mn-ea"/>
              </a:rPr>
              <a:t>单击此处编辑母版文本样式</a:t>
            </a:r>
            <a:endParaRPr dirty="0">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lvl1pPr>
              <a:defRPr baseline="0"/>
            </a:lvl1p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ts val="0"/>
              </a:spcAft>
              <a:buNone/>
              <a:defRPr kumimoji="0" lang="zh-CN" altLang="en-US" sz="28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单击此处编辑标题</a:t>
            </a:r>
            <a:endParaRPr dirty="0">
              <a:sym typeface="+mn-ea"/>
            </a:endParaRPr>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eaLnBrk="1" fontAlgn="auto" latinLnBrk="0" hangingPunct="1">
              <a:lnSpc>
                <a:spcPct val="130000"/>
              </a:lnSpc>
              <a:spcAft>
                <a:spcPts val="1000"/>
              </a:spcAft>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anose="020B0604020202020204" pitchFamily="34" charset="0"/>
              <a:buChar char="●"/>
              <a:tabLst>
                <a:tab pos="1609725" algn="l"/>
                <a:tab pos="1609725" algn="l"/>
                <a:tab pos="1609725" algn="l"/>
                <a:tab pos="1609725" algn="l"/>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lvl1pPr marL="228600" indent="-228600" eaLnBrk="1" fontAlgn="auto" latinLnBrk="0" hangingPunct="1">
              <a:lnSpc>
                <a:spcPct val="130000"/>
              </a:lnSpc>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anose="020B0604020202020204" pitchFamily="34" charset="0"/>
              <a:buChar char="●"/>
              <a:tabLst>
                <a:tab pos="1609725" algn="l"/>
                <a:tab pos="1609725" algn="l"/>
                <a:tab pos="1609725" algn="l"/>
                <a:tab pos="1609725" algn="l"/>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dirty="0">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2.xml"/><Relationship Id="rId16" Type="http://schemas.openxmlformats.org/officeDocument/2006/relationships/tags" Target="../tags/tag61.xml"/><Relationship Id="rId15" Type="http://schemas.openxmlformats.org/officeDocument/2006/relationships/tags" Target="../tags/tag60.xml"/><Relationship Id="rId14" Type="http://schemas.openxmlformats.org/officeDocument/2006/relationships/tags" Target="../tags/tag59.xml"/><Relationship Id="rId13" Type="http://schemas.openxmlformats.org/officeDocument/2006/relationships/tags" Target="../tags/tag58.xml"/><Relationship Id="rId12" Type="http://schemas.openxmlformats.org/officeDocument/2006/relationships/tags" Target="../tags/tag57.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fld>
            <a:endParaRPr lang="zh-CN" altLang="en-US" dirty="0"/>
          </a:p>
        </p:txBody>
      </p:sp>
      <p:sp>
        <p:nvSpPr>
          <p:cNvPr id="7" name="KSO_TEMPLATE" hidden="1"/>
          <p:cNvSpPr/>
          <p:nvPr>
            <p:custDataLst>
              <p:tags r:id="rId17"/>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8" Type="http://schemas.openxmlformats.org/officeDocument/2006/relationships/notesSlide" Target="../notesSlides/notesSlide2.xml"/><Relationship Id="rId7" Type="http://schemas.openxmlformats.org/officeDocument/2006/relationships/slideLayout" Target="../slideLayouts/slideLayout2.xml"/><Relationship Id="rId6" Type="http://schemas.openxmlformats.org/officeDocument/2006/relationships/tags" Target="../tags/tag67.xml"/><Relationship Id="rId5" Type="http://schemas.openxmlformats.org/officeDocument/2006/relationships/tags" Target="../tags/tag66.xml"/><Relationship Id="rId4" Type="http://schemas.openxmlformats.org/officeDocument/2006/relationships/tags" Target="../tags/tag65.xml"/><Relationship Id="rId3" Type="http://schemas.openxmlformats.org/officeDocument/2006/relationships/tags" Target="../tags/tag64.xml"/><Relationship Id="rId2" Type="http://schemas.openxmlformats.org/officeDocument/2006/relationships/tags" Target="../tags/tag63.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5.xml.rels><?xml version="1.0" encoding="UTF-8" standalone="yes"?>
<Relationships xmlns="http://schemas.openxmlformats.org/package/2006/relationships"><Relationship Id="rId9" Type="http://schemas.openxmlformats.org/officeDocument/2006/relationships/tags" Target="../tags/tag76.xml"/><Relationship Id="rId8" Type="http://schemas.openxmlformats.org/officeDocument/2006/relationships/tags" Target="../tags/tag75.xml"/><Relationship Id="rId7" Type="http://schemas.openxmlformats.org/officeDocument/2006/relationships/tags" Target="../tags/tag74.xml"/><Relationship Id="rId6" Type="http://schemas.openxmlformats.org/officeDocument/2006/relationships/tags" Target="../tags/tag73.xml"/><Relationship Id="rId5" Type="http://schemas.openxmlformats.org/officeDocument/2006/relationships/tags" Target="../tags/tag72.xml"/><Relationship Id="rId4" Type="http://schemas.openxmlformats.org/officeDocument/2006/relationships/tags" Target="../tags/tag71.xml"/><Relationship Id="rId3" Type="http://schemas.openxmlformats.org/officeDocument/2006/relationships/tags" Target="../tags/tag70.xml"/><Relationship Id="rId2" Type="http://schemas.openxmlformats.org/officeDocument/2006/relationships/tags" Target="../tags/tag69.xml"/><Relationship Id="rId15" Type="http://schemas.openxmlformats.org/officeDocument/2006/relationships/notesSlide" Target="../notesSlides/notesSlide5.xml"/><Relationship Id="rId14" Type="http://schemas.openxmlformats.org/officeDocument/2006/relationships/slideLayout" Target="../slideLayouts/slideLayout7.xml"/><Relationship Id="rId13" Type="http://schemas.openxmlformats.org/officeDocument/2006/relationships/image" Target="../media/image1.jpeg"/><Relationship Id="rId12" Type="http://schemas.openxmlformats.org/officeDocument/2006/relationships/tags" Target="../tags/tag79.xml"/><Relationship Id="rId11" Type="http://schemas.openxmlformats.org/officeDocument/2006/relationships/tags" Target="../tags/tag78.xml"/><Relationship Id="rId10" Type="http://schemas.openxmlformats.org/officeDocument/2006/relationships/tags" Target="../tags/tag77.xml"/><Relationship Id="rId1" Type="http://schemas.openxmlformats.org/officeDocument/2006/relationships/tags" Target="../tags/tag68.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8.xml.rels><?xml version="1.0" encoding="UTF-8" standalone="yes"?>
<Relationships xmlns="http://schemas.openxmlformats.org/package/2006/relationships"><Relationship Id="rId9" Type="http://schemas.openxmlformats.org/officeDocument/2006/relationships/tags" Target="../tags/tag88.xml"/><Relationship Id="rId8" Type="http://schemas.openxmlformats.org/officeDocument/2006/relationships/tags" Target="../tags/tag87.xml"/><Relationship Id="rId7" Type="http://schemas.openxmlformats.org/officeDocument/2006/relationships/tags" Target="../tags/tag86.xml"/><Relationship Id="rId6" Type="http://schemas.openxmlformats.org/officeDocument/2006/relationships/tags" Target="../tags/tag85.xml"/><Relationship Id="rId5" Type="http://schemas.openxmlformats.org/officeDocument/2006/relationships/tags" Target="../tags/tag84.xml"/><Relationship Id="rId4" Type="http://schemas.openxmlformats.org/officeDocument/2006/relationships/tags" Target="../tags/tag83.xml"/><Relationship Id="rId3" Type="http://schemas.openxmlformats.org/officeDocument/2006/relationships/tags" Target="../tags/tag82.xml"/><Relationship Id="rId2" Type="http://schemas.openxmlformats.org/officeDocument/2006/relationships/tags" Target="../tags/tag81.xml"/><Relationship Id="rId16" Type="http://schemas.openxmlformats.org/officeDocument/2006/relationships/notesSlide" Target="../notesSlides/notesSlide8.xml"/><Relationship Id="rId15" Type="http://schemas.openxmlformats.org/officeDocument/2006/relationships/slideLayout" Target="../slideLayouts/slideLayout7.xml"/><Relationship Id="rId14" Type="http://schemas.openxmlformats.org/officeDocument/2006/relationships/image" Target="../media/image1.jpeg"/><Relationship Id="rId13" Type="http://schemas.openxmlformats.org/officeDocument/2006/relationships/tags" Target="../tags/tag92.xml"/><Relationship Id="rId12" Type="http://schemas.openxmlformats.org/officeDocument/2006/relationships/tags" Target="../tags/tag91.xml"/><Relationship Id="rId11" Type="http://schemas.openxmlformats.org/officeDocument/2006/relationships/tags" Target="../tags/tag90.xml"/><Relationship Id="rId10" Type="http://schemas.openxmlformats.org/officeDocument/2006/relationships/tags" Target="../tags/tag89.xml"/><Relationship Id="rId1" Type="http://schemas.openxmlformats.org/officeDocument/2006/relationships/tags" Target="../tags/tag80.xml"/></Relationships>
</file>

<file path=ppt/slides/_rels/slide9.xml.rels><?xml version="1.0" encoding="UTF-8" standalone="yes"?>
<Relationships xmlns="http://schemas.openxmlformats.org/package/2006/relationships"><Relationship Id="rId4" Type="http://schemas.openxmlformats.org/officeDocument/2006/relationships/notesSlide" Target="../notesSlides/notesSlide9.xml"/><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jpeg"/></Relationships>
</file>

<file path=ppt/slides/_rels/slide10.xml.rels><?xml version="1.0" encoding="UTF-8" standalone="yes"?>
<Relationships xmlns="http://schemas.openxmlformats.org/package/2006/relationships"><Relationship Id="rId9" Type="http://schemas.openxmlformats.org/officeDocument/2006/relationships/tags" Target="../tags/tag101.xml"/><Relationship Id="rId8" Type="http://schemas.openxmlformats.org/officeDocument/2006/relationships/tags" Target="../tags/tag100.xml"/><Relationship Id="rId7" Type="http://schemas.openxmlformats.org/officeDocument/2006/relationships/tags" Target="../tags/tag99.xml"/><Relationship Id="rId6" Type="http://schemas.openxmlformats.org/officeDocument/2006/relationships/tags" Target="../tags/tag98.xml"/><Relationship Id="rId5" Type="http://schemas.openxmlformats.org/officeDocument/2006/relationships/tags" Target="../tags/tag97.xml"/><Relationship Id="rId4" Type="http://schemas.openxmlformats.org/officeDocument/2006/relationships/tags" Target="../tags/tag96.xml"/><Relationship Id="rId3" Type="http://schemas.openxmlformats.org/officeDocument/2006/relationships/tags" Target="../tags/tag95.xml"/><Relationship Id="rId2" Type="http://schemas.openxmlformats.org/officeDocument/2006/relationships/tags" Target="../tags/tag94.xml"/><Relationship Id="rId19" Type="http://schemas.openxmlformats.org/officeDocument/2006/relationships/notesSlide" Target="../notesSlides/notesSlide10.xml"/><Relationship Id="rId18" Type="http://schemas.openxmlformats.org/officeDocument/2006/relationships/slideLayout" Target="../slideLayouts/slideLayout7.xml"/><Relationship Id="rId17" Type="http://schemas.openxmlformats.org/officeDocument/2006/relationships/image" Target="../media/image1.jpeg"/><Relationship Id="rId16" Type="http://schemas.openxmlformats.org/officeDocument/2006/relationships/tags" Target="../tags/tag108.xml"/><Relationship Id="rId15" Type="http://schemas.openxmlformats.org/officeDocument/2006/relationships/tags" Target="../tags/tag107.xml"/><Relationship Id="rId14" Type="http://schemas.openxmlformats.org/officeDocument/2006/relationships/tags" Target="../tags/tag106.xml"/><Relationship Id="rId13" Type="http://schemas.openxmlformats.org/officeDocument/2006/relationships/tags" Target="../tags/tag105.xml"/><Relationship Id="rId12" Type="http://schemas.openxmlformats.org/officeDocument/2006/relationships/tags" Target="../tags/tag104.xml"/><Relationship Id="rId11" Type="http://schemas.openxmlformats.org/officeDocument/2006/relationships/tags" Target="../tags/tag103.xml"/><Relationship Id="rId10" Type="http://schemas.openxmlformats.org/officeDocument/2006/relationships/tags" Target="../tags/tag102.xml"/><Relationship Id="rId1" Type="http://schemas.openxmlformats.org/officeDocument/2006/relationships/tags" Target="../tags/tag93.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13.xml.rels><?xml version="1.0" encoding="UTF-8" standalone="yes"?>
<Relationships xmlns="http://schemas.openxmlformats.org/package/2006/relationships"><Relationship Id="rId9" Type="http://schemas.openxmlformats.org/officeDocument/2006/relationships/tags" Target="../tags/tag117.xml"/><Relationship Id="rId8" Type="http://schemas.openxmlformats.org/officeDocument/2006/relationships/tags" Target="../tags/tag116.xml"/><Relationship Id="rId7" Type="http://schemas.openxmlformats.org/officeDocument/2006/relationships/tags" Target="../tags/tag115.xml"/><Relationship Id="rId6" Type="http://schemas.openxmlformats.org/officeDocument/2006/relationships/tags" Target="../tags/tag114.xml"/><Relationship Id="rId5" Type="http://schemas.openxmlformats.org/officeDocument/2006/relationships/tags" Target="../tags/tag113.xml"/><Relationship Id="rId4" Type="http://schemas.openxmlformats.org/officeDocument/2006/relationships/tags" Target="../tags/tag112.xml"/><Relationship Id="rId3" Type="http://schemas.openxmlformats.org/officeDocument/2006/relationships/tags" Target="../tags/tag111.xml"/><Relationship Id="rId2" Type="http://schemas.openxmlformats.org/officeDocument/2006/relationships/tags" Target="../tags/tag110.xml"/><Relationship Id="rId12" Type="http://schemas.openxmlformats.org/officeDocument/2006/relationships/notesSlide" Target="../notesSlides/notesSlide13.xml"/><Relationship Id="rId11" Type="http://schemas.openxmlformats.org/officeDocument/2006/relationships/slideLayout" Target="../slideLayouts/slideLayout7.xml"/><Relationship Id="rId10" Type="http://schemas.openxmlformats.org/officeDocument/2006/relationships/image" Target="../media/image1.jpeg"/><Relationship Id="rId1" Type="http://schemas.openxmlformats.org/officeDocument/2006/relationships/tags" Target="../tags/tag109.xml"/></Relationships>
</file>

<file path=ppt/slides/_rels/slide14.xml.rels><?xml version="1.0" encoding="UTF-8" standalone="yes"?>
<Relationships xmlns="http://schemas.openxmlformats.org/package/2006/relationships"><Relationship Id="rId9" Type="http://schemas.openxmlformats.org/officeDocument/2006/relationships/tags" Target="../tags/tag126.xml"/><Relationship Id="rId8" Type="http://schemas.openxmlformats.org/officeDocument/2006/relationships/tags" Target="../tags/tag125.xml"/><Relationship Id="rId7" Type="http://schemas.openxmlformats.org/officeDocument/2006/relationships/tags" Target="../tags/tag124.xml"/><Relationship Id="rId6" Type="http://schemas.openxmlformats.org/officeDocument/2006/relationships/tags" Target="../tags/tag123.xml"/><Relationship Id="rId5" Type="http://schemas.openxmlformats.org/officeDocument/2006/relationships/tags" Target="../tags/tag122.xml"/><Relationship Id="rId4" Type="http://schemas.openxmlformats.org/officeDocument/2006/relationships/tags" Target="../tags/tag121.xml"/><Relationship Id="rId3" Type="http://schemas.openxmlformats.org/officeDocument/2006/relationships/tags" Target="../tags/tag120.xml"/><Relationship Id="rId21" Type="http://schemas.openxmlformats.org/officeDocument/2006/relationships/notesSlide" Target="../notesSlides/notesSlide14.xml"/><Relationship Id="rId20" Type="http://schemas.openxmlformats.org/officeDocument/2006/relationships/slideLayout" Target="../slideLayouts/slideLayout7.xml"/><Relationship Id="rId2" Type="http://schemas.openxmlformats.org/officeDocument/2006/relationships/tags" Target="../tags/tag119.xml"/><Relationship Id="rId19" Type="http://schemas.openxmlformats.org/officeDocument/2006/relationships/image" Target="../media/image1.jpeg"/><Relationship Id="rId18" Type="http://schemas.openxmlformats.org/officeDocument/2006/relationships/tags" Target="../tags/tag135.xml"/><Relationship Id="rId17" Type="http://schemas.openxmlformats.org/officeDocument/2006/relationships/tags" Target="../tags/tag134.xml"/><Relationship Id="rId16" Type="http://schemas.openxmlformats.org/officeDocument/2006/relationships/tags" Target="../tags/tag133.xml"/><Relationship Id="rId15" Type="http://schemas.openxmlformats.org/officeDocument/2006/relationships/tags" Target="../tags/tag132.xml"/><Relationship Id="rId14" Type="http://schemas.openxmlformats.org/officeDocument/2006/relationships/tags" Target="../tags/tag131.xml"/><Relationship Id="rId13" Type="http://schemas.openxmlformats.org/officeDocument/2006/relationships/tags" Target="../tags/tag130.xml"/><Relationship Id="rId12" Type="http://schemas.openxmlformats.org/officeDocument/2006/relationships/tags" Target="../tags/tag129.xml"/><Relationship Id="rId11" Type="http://schemas.openxmlformats.org/officeDocument/2006/relationships/tags" Target="../tags/tag128.xml"/><Relationship Id="rId10" Type="http://schemas.openxmlformats.org/officeDocument/2006/relationships/tags" Target="../tags/tag127.xml"/><Relationship Id="rId1" Type="http://schemas.openxmlformats.org/officeDocument/2006/relationships/tags" Target="../tags/tag118.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17.xml.rels><?xml version="1.0" encoding="UTF-8" standalone="yes"?>
<Relationships xmlns="http://schemas.openxmlformats.org/package/2006/relationships"><Relationship Id="rId9" Type="http://schemas.openxmlformats.org/officeDocument/2006/relationships/tags" Target="../tags/tag144.xml"/><Relationship Id="rId8" Type="http://schemas.openxmlformats.org/officeDocument/2006/relationships/tags" Target="../tags/tag143.xml"/><Relationship Id="rId7" Type="http://schemas.openxmlformats.org/officeDocument/2006/relationships/tags" Target="../tags/tag142.xml"/><Relationship Id="rId6" Type="http://schemas.openxmlformats.org/officeDocument/2006/relationships/tags" Target="../tags/tag141.xml"/><Relationship Id="rId5" Type="http://schemas.openxmlformats.org/officeDocument/2006/relationships/tags" Target="../tags/tag140.xml"/><Relationship Id="rId4" Type="http://schemas.openxmlformats.org/officeDocument/2006/relationships/tags" Target="../tags/tag139.xml"/><Relationship Id="rId3" Type="http://schemas.openxmlformats.org/officeDocument/2006/relationships/tags" Target="../tags/tag138.xml"/><Relationship Id="rId23" Type="http://schemas.openxmlformats.org/officeDocument/2006/relationships/notesSlide" Target="../notesSlides/notesSlide17.xml"/><Relationship Id="rId22" Type="http://schemas.openxmlformats.org/officeDocument/2006/relationships/slideLayout" Target="../slideLayouts/slideLayout7.xml"/><Relationship Id="rId21" Type="http://schemas.openxmlformats.org/officeDocument/2006/relationships/image" Target="../media/image1.jpeg"/><Relationship Id="rId20" Type="http://schemas.openxmlformats.org/officeDocument/2006/relationships/tags" Target="../tags/tag155.xml"/><Relationship Id="rId2" Type="http://schemas.openxmlformats.org/officeDocument/2006/relationships/tags" Target="../tags/tag137.xml"/><Relationship Id="rId19" Type="http://schemas.openxmlformats.org/officeDocument/2006/relationships/tags" Target="../tags/tag154.xml"/><Relationship Id="rId18" Type="http://schemas.openxmlformats.org/officeDocument/2006/relationships/tags" Target="../tags/tag153.xml"/><Relationship Id="rId17" Type="http://schemas.openxmlformats.org/officeDocument/2006/relationships/tags" Target="../tags/tag152.xml"/><Relationship Id="rId16" Type="http://schemas.openxmlformats.org/officeDocument/2006/relationships/tags" Target="../tags/tag151.xml"/><Relationship Id="rId15" Type="http://schemas.openxmlformats.org/officeDocument/2006/relationships/tags" Target="../tags/tag150.xml"/><Relationship Id="rId14" Type="http://schemas.openxmlformats.org/officeDocument/2006/relationships/tags" Target="../tags/tag149.xml"/><Relationship Id="rId13" Type="http://schemas.openxmlformats.org/officeDocument/2006/relationships/tags" Target="../tags/tag148.xml"/><Relationship Id="rId12" Type="http://schemas.openxmlformats.org/officeDocument/2006/relationships/tags" Target="../tags/tag147.xml"/><Relationship Id="rId11" Type="http://schemas.openxmlformats.org/officeDocument/2006/relationships/tags" Target="../tags/tag146.xml"/><Relationship Id="rId10" Type="http://schemas.openxmlformats.org/officeDocument/2006/relationships/tags" Target="../tags/tag145.xml"/><Relationship Id="rId1" Type="http://schemas.openxmlformats.org/officeDocument/2006/relationships/tags" Target="../tags/tag136.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主播招募"/>
          <p:cNvPicPr>
            <a:picLocks noChangeAspect="1"/>
          </p:cNvPicPr>
          <p:nvPr/>
        </p:nvPicPr>
        <p:blipFill>
          <a:blip r:embed="rId1"/>
          <a:srcRect r="12208" b="62766"/>
          <a:stretch>
            <a:fillRect/>
          </a:stretch>
        </p:blipFill>
        <p:spPr>
          <a:xfrm>
            <a:off x="0" y="0"/>
            <a:ext cx="12198985" cy="6898640"/>
          </a:xfrm>
          <a:prstGeom prst="rect">
            <a:avLst/>
          </a:prstGeom>
        </p:spPr>
      </p:pic>
      <p:sp>
        <p:nvSpPr>
          <p:cNvPr id="5" name="5"/>
          <p:cNvSpPr/>
          <p:nvPr/>
        </p:nvSpPr>
        <p:spPr>
          <a:xfrm>
            <a:off x="1735455" y="2786380"/>
            <a:ext cx="8721090" cy="1106805"/>
          </a:xfrm>
          <a:prstGeom prst="rect">
            <a:avLst/>
          </a:prstGeom>
          <a:noFill/>
        </p:spPr>
        <p:txBody>
          <a:bodyPr wrap="square" rtlCol="0">
            <a:spAutoFit/>
          </a:bodyPr>
          <a:lstStyle/>
          <a:p>
            <a:pPr algn="dist"/>
            <a:r>
              <a:rPr lang="zh-CN" altLang="en-US" sz="6600" b="1" dirty="0">
                <a:ln w="6350">
                  <a:noFill/>
                </a:ln>
                <a:solidFill>
                  <a:schemeClr val="tx1">
                    <a:lumMod val="85000"/>
                    <a:lumOff val="15000"/>
                  </a:schemeClr>
                </a:solidFill>
                <a:latin typeface="字魂175号-创中圆" panose="00000500000000000000" charset="-122"/>
                <a:ea typeface="字魂175号-创中圆" panose="00000500000000000000" charset="-122"/>
              </a:rPr>
              <a:t>简约时尚总结模板</a:t>
            </a:r>
            <a:endParaRPr lang="zh-CN" altLang="en-US" sz="6600" b="1" dirty="0">
              <a:ln w="6350">
                <a:noFill/>
              </a:ln>
              <a:solidFill>
                <a:schemeClr val="tx1">
                  <a:lumMod val="85000"/>
                  <a:lumOff val="15000"/>
                </a:schemeClr>
              </a:solidFill>
              <a:latin typeface="字魂175号-创中圆" panose="00000500000000000000" charset="-122"/>
              <a:ea typeface="字魂175号-创中圆" panose="00000500000000000000" charset="-122"/>
            </a:endParaRPr>
          </a:p>
        </p:txBody>
      </p:sp>
      <p:sp>
        <p:nvSpPr>
          <p:cNvPr id="28" name="5"/>
          <p:cNvSpPr>
            <a:spLocks noChangeArrowheads="1"/>
          </p:cNvSpPr>
          <p:nvPr/>
        </p:nvSpPr>
        <p:spPr bwMode="auto">
          <a:xfrm>
            <a:off x="3634051" y="4605258"/>
            <a:ext cx="4923898"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gn="dist">
              <a:buNone/>
            </a:pP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r>
              <a:rPr lang="zh-CN" altLang="en-US"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适用活动计划</a:t>
            </a: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r>
              <a:rPr lang="zh-CN" altLang="en-US"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工作总结</a:t>
            </a: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r>
              <a:rPr lang="zh-CN" altLang="en-US"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商务活动</a:t>
            </a: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r>
              <a:rPr lang="zh-CN" altLang="en-US"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工作汇报</a:t>
            </a: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endPar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endParaRPr>
          </a:p>
        </p:txBody>
      </p:sp>
      <p:sp>
        <p:nvSpPr>
          <p:cNvPr id="30" name="文本框 29"/>
          <p:cNvSpPr txBox="1"/>
          <p:nvPr/>
        </p:nvSpPr>
        <p:spPr>
          <a:xfrm>
            <a:off x="5307965" y="1830070"/>
            <a:ext cx="1576070" cy="829945"/>
          </a:xfrm>
          <a:prstGeom prst="rect">
            <a:avLst/>
          </a:prstGeom>
          <a:noFill/>
        </p:spPr>
        <p:txBody>
          <a:bodyPr wrap="square" rtlCol="0">
            <a:spAutoFit/>
          </a:bodyPr>
          <a:lstStyle/>
          <a:p>
            <a:pPr algn="dist"/>
            <a:r>
              <a:rPr lang="en-US" altLang="zh-CN" sz="4800" dirty="0" smtClean="0">
                <a:solidFill>
                  <a:srgbClr val="454348"/>
                </a:solidFill>
                <a:latin typeface="Agency FB" panose="020B0503020202020204" pitchFamily="34" charset="0"/>
                <a:ea typeface="华文细黑" panose="02010600040101010101" pitchFamily="2" charset="-122"/>
              </a:rPr>
              <a:t>20XX</a:t>
            </a:r>
            <a:endParaRPr lang="en-US" altLang="zh-CN" sz="4800" dirty="0" smtClean="0">
              <a:solidFill>
                <a:srgbClr val="454348"/>
              </a:solidFill>
              <a:latin typeface="Agency FB" panose="020B0503020202020204" pitchFamily="34" charset="0"/>
              <a:ea typeface="华文细黑" panose="02010600040101010101" pitchFamily="2" charset="-122"/>
            </a:endParaRPr>
          </a:p>
        </p:txBody>
      </p:sp>
      <p:sp>
        <p:nvSpPr>
          <p:cNvPr id="3" name="文本框 2"/>
          <p:cNvSpPr txBox="1"/>
          <p:nvPr/>
        </p:nvSpPr>
        <p:spPr>
          <a:xfrm>
            <a:off x="2720340" y="4028440"/>
            <a:ext cx="7080250" cy="306705"/>
          </a:xfrm>
          <a:prstGeom prst="rect">
            <a:avLst/>
          </a:prstGeom>
          <a:noFill/>
        </p:spPr>
        <p:txBody>
          <a:bodyPr wrap="square" rtlCol="0">
            <a:spAutoFit/>
          </a:bodyPr>
          <a:p>
            <a:pPr algn="dist"/>
            <a:r>
              <a:rPr lang="en-US" altLang="zh-CN" sz="1400">
                <a:solidFill>
                  <a:schemeClr val="tx1">
                    <a:lumMod val="65000"/>
                    <a:lumOff val="35000"/>
                  </a:schemeClr>
                </a:solidFill>
                <a:latin typeface="字魂175号-创中圆" panose="00000500000000000000" charset="-122"/>
                <a:ea typeface="字魂175号-创中圆" panose="00000500000000000000" charset="-122"/>
              </a:rPr>
              <a:t>click add title </a:t>
            </a:r>
            <a:r>
              <a:rPr lang="en-US" altLang="zh-CN" sz="1400">
                <a:solidFill>
                  <a:schemeClr val="tx1">
                    <a:lumMod val="65000"/>
                    <a:lumOff val="35000"/>
                  </a:schemeClr>
                </a:solidFill>
                <a:latin typeface="字魂175号-创中圆" panose="00000500000000000000" charset="-122"/>
                <a:ea typeface="字魂175号-创中圆" panose="00000500000000000000" charset="-122"/>
                <a:sym typeface="+mn-ea"/>
              </a:rPr>
              <a:t>click add title click add title click add title click add title click add title click add title </a:t>
            </a:r>
            <a:endParaRPr lang="en-US" altLang="zh-CN" sz="1400">
              <a:solidFill>
                <a:schemeClr val="tx1">
                  <a:lumMod val="65000"/>
                  <a:lumOff val="35000"/>
                </a:schemeClr>
              </a:solidFill>
              <a:latin typeface="字魂175号-创中圆" panose="00000500000000000000" charset="-122"/>
              <a:ea typeface="字魂175号-创中圆" panose="00000500000000000000" charset="-122"/>
              <a:sym typeface="+mn-ea"/>
            </a:endParaRPr>
          </a:p>
        </p:txBody>
      </p:sp>
      <p:cxnSp>
        <p:nvCxnSpPr>
          <p:cNvPr id="7" name="直接连接符 6"/>
          <p:cNvCxnSpPr/>
          <p:nvPr/>
        </p:nvCxnSpPr>
        <p:spPr>
          <a:xfrm>
            <a:off x="4610100" y="2249170"/>
            <a:ext cx="685800" cy="0"/>
          </a:xfrm>
          <a:prstGeom prst="line">
            <a:avLst/>
          </a:prstGeom>
          <a:ln>
            <a:solidFill>
              <a:srgbClr val="454348"/>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6896100" y="2249170"/>
            <a:ext cx="685800" cy="0"/>
          </a:xfrm>
          <a:prstGeom prst="line">
            <a:avLst/>
          </a:prstGeom>
          <a:ln>
            <a:solidFill>
              <a:srgbClr val="454348"/>
            </a:solidFill>
          </a:ln>
        </p:spPr>
        <p:style>
          <a:lnRef idx="1">
            <a:schemeClr val="accent1"/>
          </a:lnRef>
          <a:fillRef idx="0">
            <a:schemeClr val="accent1"/>
          </a:fillRef>
          <a:effectRef idx="0">
            <a:schemeClr val="accent1"/>
          </a:effectRef>
          <a:fontRef idx="minor">
            <a:schemeClr val="tx1"/>
          </a:fontRef>
        </p:style>
      </p:cxnSp>
      <p:pic>
        <p:nvPicPr>
          <p:cNvPr id="4" name="图片 3" descr="主播招募"/>
          <p:cNvPicPr>
            <a:picLocks noChangeAspect="1"/>
          </p:cNvPicPr>
          <p:nvPr/>
        </p:nvPicPr>
        <p:blipFill>
          <a:blip r:embed="rId1"/>
          <a:srcRect t="12924" r="91703" b="64391"/>
          <a:stretch>
            <a:fillRect/>
          </a:stretch>
        </p:blipFill>
        <p:spPr>
          <a:xfrm flipH="1">
            <a:off x="11178540" y="2660015"/>
            <a:ext cx="1020445" cy="3722370"/>
          </a:xfrm>
          <a:prstGeom prst="rect">
            <a:avLst/>
          </a:prstGeom>
        </p:spPr>
      </p:pic>
    </p:spTree>
  </p:cSld>
  <p:clrMapOvr>
    <a:masterClrMapping/>
  </p:clrMapOvr>
  <p:transition spd="slow" advClick="0" advTm="4000">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descr="主播招募"/>
          <p:cNvPicPr>
            <a:picLocks noChangeAspect="1"/>
          </p:cNvPicPr>
          <p:nvPr/>
        </p:nvPicPr>
        <p:blipFill>
          <a:blip r:embed="rId1"/>
          <a:srcRect r="12208" b="62766"/>
          <a:stretch>
            <a:fillRect/>
          </a:stretch>
        </p:blipFill>
        <p:spPr>
          <a:xfrm>
            <a:off x="0" y="0"/>
            <a:ext cx="12198985" cy="6898640"/>
          </a:xfrm>
          <a:prstGeom prst="rect">
            <a:avLst/>
          </a:prstGeom>
        </p:spPr>
      </p:pic>
      <p:sp>
        <p:nvSpPr>
          <p:cNvPr id="11" name="矩形 10"/>
          <p:cNvSpPr/>
          <p:nvPr/>
        </p:nvSpPr>
        <p:spPr>
          <a:xfrm>
            <a:off x="1279525" y="4460240"/>
            <a:ext cx="1422400" cy="963295"/>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2" name="矩形 11"/>
          <p:cNvSpPr/>
          <p:nvPr/>
        </p:nvSpPr>
        <p:spPr>
          <a:xfrm>
            <a:off x="9064625" y="3680460"/>
            <a:ext cx="1790065" cy="238506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9" name="图片 8" descr="主播招募"/>
          <p:cNvPicPr>
            <a:picLocks noChangeAspect="1"/>
          </p:cNvPicPr>
          <p:nvPr/>
        </p:nvPicPr>
        <p:blipFill>
          <a:blip r:embed="rId1"/>
          <a:srcRect t="12924" r="91703" b="64314"/>
          <a:stretch>
            <a:fillRect/>
          </a:stretch>
        </p:blipFill>
        <p:spPr>
          <a:xfrm flipH="1">
            <a:off x="11178540" y="2660015"/>
            <a:ext cx="1020445" cy="3735070"/>
          </a:xfrm>
          <a:prstGeom prst="rect">
            <a:avLst/>
          </a:prstGeom>
        </p:spPr>
      </p:pic>
      <p:sp>
        <p:nvSpPr>
          <p:cNvPr id="21" name="PA-文本框 6"/>
          <p:cNvSpPr txBox="1">
            <a:spLocks noChangeArrowheads="1"/>
          </p:cNvSpPr>
          <p:nvPr>
            <p:custDataLst>
              <p:tags r:id="rId2"/>
            </p:custDataLst>
          </p:nvPr>
        </p:nvSpPr>
        <p:spPr bwMode="auto">
          <a:xfrm>
            <a:off x="983129" y="868735"/>
            <a:ext cx="227774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dist" fontAlgn="base">
              <a:spcBef>
                <a:spcPct val="0"/>
              </a:spcBef>
              <a:spcAft>
                <a:spcPct val="0"/>
              </a:spcAft>
              <a:defRPr/>
            </a:pPr>
            <a:r>
              <a:rPr lang="en-US" altLang="zh-CN" sz="3600" dirty="0">
                <a:solidFill>
                  <a:srgbClr val="454348"/>
                </a:solidFill>
                <a:latin typeface="字魂175号-创中圆" panose="00000500000000000000" charset="-122"/>
                <a:ea typeface="字魂175号-创中圆" panose="00000500000000000000" charset="-122"/>
              </a:rPr>
              <a:t>CONTENTS</a:t>
            </a:r>
            <a:endParaRPr lang="en-US" altLang="zh-CN" sz="3600" dirty="0">
              <a:solidFill>
                <a:srgbClr val="454348"/>
              </a:solidFill>
              <a:latin typeface="字魂175号-创中圆" panose="00000500000000000000" charset="-122"/>
              <a:ea typeface="字魂175号-创中圆" panose="00000500000000000000" charset="-122"/>
            </a:endParaRPr>
          </a:p>
        </p:txBody>
      </p:sp>
      <p:sp>
        <p:nvSpPr>
          <p:cNvPr id="4" name="PA-自由: 形状 3"/>
          <p:cNvSpPr/>
          <p:nvPr>
            <p:custDataLst>
              <p:tags r:id="rId3"/>
            </p:custDataLst>
          </p:nvPr>
        </p:nvSpPr>
        <p:spPr>
          <a:xfrm>
            <a:off x="2052543" y="2695268"/>
            <a:ext cx="951907" cy="951908"/>
          </a:xfrm>
          <a:custGeom>
            <a:avLst/>
            <a:gdLst>
              <a:gd name="connsiteX0" fmla="*/ 475953 w 951907"/>
              <a:gd name="connsiteY0" fmla="*/ 0 h 951908"/>
              <a:gd name="connsiteX1" fmla="*/ 951907 w 951907"/>
              <a:gd name="connsiteY1" fmla="*/ 475954 h 951908"/>
              <a:gd name="connsiteX2" fmla="*/ 475953 w 951907"/>
              <a:gd name="connsiteY2" fmla="*/ 951908 h 951908"/>
              <a:gd name="connsiteX3" fmla="*/ 0 w 951907"/>
              <a:gd name="connsiteY3" fmla="*/ 475954 h 951908"/>
              <a:gd name="connsiteX4" fmla="*/ 475953 w 951907"/>
              <a:gd name="connsiteY4" fmla="*/ 0 h 9519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1907" h="951908">
                <a:moveTo>
                  <a:pt x="475953" y="0"/>
                </a:moveTo>
                <a:lnTo>
                  <a:pt x="951907" y="475954"/>
                </a:lnTo>
                <a:lnTo>
                  <a:pt x="475953" y="951908"/>
                </a:lnTo>
                <a:lnTo>
                  <a:pt x="0" y="475954"/>
                </a:lnTo>
                <a:lnTo>
                  <a:pt x="475953" y="0"/>
                </a:lnTo>
                <a:close/>
              </a:path>
            </a:pathLst>
          </a:custGeom>
          <a:solidFill>
            <a:srgbClr val="836E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bg1"/>
                </a:solidFill>
                <a:latin typeface="字魂175号-创中圆" panose="00000500000000000000" charset="-122"/>
                <a:ea typeface="字魂175号-创中圆" panose="00000500000000000000" charset="-122"/>
              </a:rPr>
              <a:t>01</a:t>
            </a:r>
            <a:endParaRPr lang="en-US" altLang="zh-CN" sz="2400" dirty="0">
              <a:solidFill>
                <a:schemeClr val="bg1"/>
              </a:solidFill>
              <a:latin typeface="字魂175号-创中圆" panose="00000500000000000000" charset="-122"/>
              <a:ea typeface="字魂175号-创中圆" panose="00000500000000000000" charset="-122"/>
            </a:endParaRPr>
          </a:p>
        </p:txBody>
      </p:sp>
      <p:sp>
        <p:nvSpPr>
          <p:cNvPr id="22" name="PA-自由: 形状 21"/>
          <p:cNvSpPr/>
          <p:nvPr>
            <p:custDataLst>
              <p:tags r:id="rId4"/>
            </p:custDataLst>
          </p:nvPr>
        </p:nvSpPr>
        <p:spPr>
          <a:xfrm>
            <a:off x="2052543" y="4470887"/>
            <a:ext cx="951907" cy="951908"/>
          </a:xfrm>
          <a:custGeom>
            <a:avLst/>
            <a:gdLst>
              <a:gd name="connsiteX0" fmla="*/ 475953 w 951907"/>
              <a:gd name="connsiteY0" fmla="*/ 0 h 951908"/>
              <a:gd name="connsiteX1" fmla="*/ 951907 w 951907"/>
              <a:gd name="connsiteY1" fmla="*/ 475954 h 951908"/>
              <a:gd name="connsiteX2" fmla="*/ 475953 w 951907"/>
              <a:gd name="connsiteY2" fmla="*/ 951908 h 951908"/>
              <a:gd name="connsiteX3" fmla="*/ 0 w 951907"/>
              <a:gd name="connsiteY3" fmla="*/ 475954 h 951908"/>
              <a:gd name="connsiteX4" fmla="*/ 475953 w 951907"/>
              <a:gd name="connsiteY4" fmla="*/ 0 h 9519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1907" h="951908">
                <a:moveTo>
                  <a:pt x="475953" y="0"/>
                </a:moveTo>
                <a:lnTo>
                  <a:pt x="951907" y="475954"/>
                </a:lnTo>
                <a:lnTo>
                  <a:pt x="475953" y="951908"/>
                </a:lnTo>
                <a:lnTo>
                  <a:pt x="0" y="475954"/>
                </a:lnTo>
                <a:lnTo>
                  <a:pt x="475953" y="0"/>
                </a:lnTo>
                <a:close/>
              </a:path>
            </a:pathLst>
          </a:custGeom>
          <a:solidFill>
            <a:srgbClr val="87C7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bg1"/>
                </a:solidFill>
                <a:latin typeface="字魂175号-创中圆" panose="00000500000000000000" charset="-122"/>
                <a:ea typeface="字魂175号-创中圆" panose="00000500000000000000" charset="-122"/>
              </a:rPr>
              <a:t>03</a:t>
            </a:r>
            <a:endParaRPr lang="en-US" altLang="zh-CN" sz="2400" dirty="0">
              <a:solidFill>
                <a:schemeClr val="bg1"/>
              </a:solidFill>
              <a:latin typeface="字魂175号-创中圆" panose="00000500000000000000" charset="-122"/>
              <a:ea typeface="字魂175号-创中圆" panose="00000500000000000000" charset="-122"/>
            </a:endParaRPr>
          </a:p>
        </p:txBody>
      </p:sp>
      <p:sp>
        <p:nvSpPr>
          <p:cNvPr id="23" name="PA-自由: 形状 22"/>
          <p:cNvSpPr/>
          <p:nvPr>
            <p:custDataLst>
              <p:tags r:id="rId5"/>
            </p:custDataLst>
          </p:nvPr>
        </p:nvSpPr>
        <p:spPr>
          <a:xfrm>
            <a:off x="6380304" y="2695268"/>
            <a:ext cx="951907" cy="951908"/>
          </a:xfrm>
          <a:custGeom>
            <a:avLst/>
            <a:gdLst>
              <a:gd name="connsiteX0" fmla="*/ 475953 w 951907"/>
              <a:gd name="connsiteY0" fmla="*/ 0 h 951908"/>
              <a:gd name="connsiteX1" fmla="*/ 951907 w 951907"/>
              <a:gd name="connsiteY1" fmla="*/ 475954 h 951908"/>
              <a:gd name="connsiteX2" fmla="*/ 475953 w 951907"/>
              <a:gd name="connsiteY2" fmla="*/ 951908 h 951908"/>
              <a:gd name="connsiteX3" fmla="*/ 0 w 951907"/>
              <a:gd name="connsiteY3" fmla="*/ 475954 h 951908"/>
              <a:gd name="connsiteX4" fmla="*/ 475953 w 951907"/>
              <a:gd name="connsiteY4" fmla="*/ 0 h 9519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1907" h="951908">
                <a:moveTo>
                  <a:pt x="475953" y="0"/>
                </a:moveTo>
                <a:lnTo>
                  <a:pt x="951907" y="475954"/>
                </a:lnTo>
                <a:lnTo>
                  <a:pt x="475953" y="951908"/>
                </a:lnTo>
                <a:lnTo>
                  <a:pt x="0" y="475954"/>
                </a:lnTo>
                <a:lnTo>
                  <a:pt x="475953" y="0"/>
                </a:lnTo>
                <a:close/>
              </a:path>
            </a:pathLst>
          </a:custGeom>
          <a:solidFill>
            <a:srgbClr val="F07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bg1"/>
                </a:solidFill>
                <a:latin typeface="字魂175号-创中圆" panose="00000500000000000000" charset="-122"/>
                <a:ea typeface="字魂175号-创中圆" panose="00000500000000000000" charset="-122"/>
              </a:rPr>
              <a:t>02</a:t>
            </a:r>
            <a:endParaRPr lang="en-US" altLang="zh-CN" sz="2400" dirty="0">
              <a:solidFill>
                <a:schemeClr val="bg1"/>
              </a:solidFill>
              <a:latin typeface="字魂175号-创中圆" panose="00000500000000000000" charset="-122"/>
              <a:ea typeface="字魂175号-创中圆" panose="00000500000000000000" charset="-122"/>
            </a:endParaRPr>
          </a:p>
        </p:txBody>
      </p:sp>
      <p:sp>
        <p:nvSpPr>
          <p:cNvPr id="24" name="PA-自由: 形状 23"/>
          <p:cNvSpPr/>
          <p:nvPr>
            <p:custDataLst>
              <p:tags r:id="rId6"/>
            </p:custDataLst>
          </p:nvPr>
        </p:nvSpPr>
        <p:spPr>
          <a:xfrm>
            <a:off x="6380304" y="4470887"/>
            <a:ext cx="951907" cy="951908"/>
          </a:xfrm>
          <a:custGeom>
            <a:avLst/>
            <a:gdLst>
              <a:gd name="connsiteX0" fmla="*/ 475953 w 951907"/>
              <a:gd name="connsiteY0" fmla="*/ 0 h 951908"/>
              <a:gd name="connsiteX1" fmla="*/ 951907 w 951907"/>
              <a:gd name="connsiteY1" fmla="*/ 475954 h 951908"/>
              <a:gd name="connsiteX2" fmla="*/ 475953 w 951907"/>
              <a:gd name="connsiteY2" fmla="*/ 951908 h 951908"/>
              <a:gd name="connsiteX3" fmla="*/ 0 w 951907"/>
              <a:gd name="connsiteY3" fmla="*/ 475954 h 951908"/>
              <a:gd name="connsiteX4" fmla="*/ 475953 w 951907"/>
              <a:gd name="connsiteY4" fmla="*/ 0 h 9519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1907" h="951908">
                <a:moveTo>
                  <a:pt x="475953" y="0"/>
                </a:moveTo>
                <a:lnTo>
                  <a:pt x="951907" y="475954"/>
                </a:lnTo>
                <a:lnTo>
                  <a:pt x="475953" y="951908"/>
                </a:lnTo>
                <a:lnTo>
                  <a:pt x="0" y="475954"/>
                </a:lnTo>
                <a:lnTo>
                  <a:pt x="475953" y="0"/>
                </a:lnTo>
                <a:close/>
              </a:path>
            </a:pathLst>
          </a:custGeom>
          <a:solidFill>
            <a:srgbClr val="836E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bg1"/>
                </a:solidFill>
                <a:latin typeface="字魂175号-创中圆" panose="00000500000000000000" charset="-122"/>
                <a:ea typeface="字魂175号-创中圆" panose="00000500000000000000" charset="-122"/>
              </a:rPr>
              <a:t>04</a:t>
            </a:r>
            <a:endParaRPr lang="en-US" altLang="zh-CN" sz="2400" dirty="0">
              <a:solidFill>
                <a:schemeClr val="bg1"/>
              </a:solidFill>
              <a:latin typeface="字魂175号-创中圆" panose="00000500000000000000" charset="-122"/>
              <a:ea typeface="字魂175号-创中圆" panose="00000500000000000000" charset="-122"/>
            </a:endParaRPr>
          </a:p>
        </p:txBody>
      </p:sp>
      <p:sp>
        <p:nvSpPr>
          <p:cNvPr id="2" name="文本框 1"/>
          <p:cNvSpPr txBox="1"/>
          <p:nvPr/>
        </p:nvSpPr>
        <p:spPr>
          <a:xfrm>
            <a:off x="2966085" y="2891155"/>
            <a:ext cx="2343150" cy="460375"/>
          </a:xfrm>
          <a:prstGeom prst="rect">
            <a:avLst/>
          </a:prstGeom>
          <a:noFill/>
        </p:spPr>
        <p:txBody>
          <a:bodyPr wrap="square" rtlCol="0">
            <a:spAutoFit/>
          </a:bodyPr>
          <a:p>
            <a:pPr algn="dist"/>
            <a:r>
              <a:rPr lang="zh-CN" altLang="en-US" sz="2400" b="1" dirty="0">
                <a:ln w="6350">
                  <a:noFill/>
                </a:ln>
                <a:solidFill>
                  <a:schemeClr val="tx1">
                    <a:lumMod val="85000"/>
                    <a:lumOff val="15000"/>
                  </a:schemeClr>
                </a:solidFill>
                <a:latin typeface="字魂175号-创中圆" panose="00000500000000000000" charset="-122"/>
                <a:ea typeface="字魂175号-创中圆" panose="00000500000000000000" charset="-122"/>
                <a:sym typeface="+mn-ea"/>
              </a:rPr>
              <a:t>输入标题内容</a:t>
            </a:r>
            <a:endParaRPr lang="zh-CN" altLang="en-US" sz="2400">
              <a:latin typeface="字魂175号-创中圆" panose="00000500000000000000" charset="-122"/>
              <a:ea typeface="字魂175号-创中圆" panose="00000500000000000000" charset="-122"/>
            </a:endParaRPr>
          </a:p>
        </p:txBody>
      </p:sp>
      <p:sp>
        <p:nvSpPr>
          <p:cNvPr id="3" name="文本框 2"/>
          <p:cNvSpPr txBox="1"/>
          <p:nvPr/>
        </p:nvSpPr>
        <p:spPr>
          <a:xfrm>
            <a:off x="2851785" y="3237230"/>
            <a:ext cx="2419350" cy="245110"/>
          </a:xfrm>
          <a:prstGeom prst="rect">
            <a:avLst/>
          </a:prstGeom>
          <a:noFill/>
        </p:spPr>
        <p:txBody>
          <a:bodyPr wrap="square" rtlCol="0">
            <a:spAutoFit/>
          </a:bodyPr>
          <a:p>
            <a:pPr algn="dist"/>
            <a:r>
              <a:rPr lang="en-US" altLang="zh-CN" sz="1000">
                <a:latin typeface="字魂175号-创中圆" panose="00000500000000000000" charset="-122"/>
                <a:ea typeface="字魂175号-创中圆" panose="00000500000000000000" charset="-122"/>
              </a:rPr>
              <a:t>click add title </a:t>
            </a:r>
            <a:r>
              <a:rPr lang="en-US" altLang="zh-CN" sz="1000">
                <a:latin typeface="字魂175号-创中圆" panose="00000500000000000000" charset="-122"/>
                <a:ea typeface="字魂175号-创中圆" panose="00000500000000000000" charset="-122"/>
                <a:sym typeface="+mn-ea"/>
              </a:rPr>
              <a:t>click add title click add title </a:t>
            </a:r>
            <a:endParaRPr lang="en-US" altLang="zh-CN" sz="1000">
              <a:latin typeface="字魂175号-创中圆" panose="00000500000000000000" charset="-122"/>
              <a:ea typeface="字魂175号-创中圆" panose="00000500000000000000" charset="-122"/>
              <a:sym typeface="+mn-ea"/>
            </a:endParaRPr>
          </a:p>
        </p:txBody>
      </p:sp>
      <p:sp>
        <p:nvSpPr>
          <p:cNvPr id="5" name="文本框 4"/>
          <p:cNvSpPr txBox="1"/>
          <p:nvPr/>
        </p:nvSpPr>
        <p:spPr>
          <a:xfrm>
            <a:off x="2966085" y="4643755"/>
            <a:ext cx="2343150" cy="460375"/>
          </a:xfrm>
          <a:prstGeom prst="rect">
            <a:avLst/>
          </a:prstGeom>
          <a:noFill/>
        </p:spPr>
        <p:txBody>
          <a:bodyPr wrap="square" rtlCol="0">
            <a:spAutoFit/>
          </a:bodyPr>
          <a:p>
            <a:pPr algn="dist"/>
            <a:r>
              <a:rPr lang="zh-CN" altLang="en-US" sz="2400" b="1" dirty="0">
                <a:ln w="6350">
                  <a:noFill/>
                </a:ln>
                <a:solidFill>
                  <a:schemeClr val="tx1">
                    <a:lumMod val="85000"/>
                    <a:lumOff val="15000"/>
                  </a:schemeClr>
                </a:solidFill>
                <a:latin typeface="字魂175号-创中圆" panose="00000500000000000000" charset="-122"/>
                <a:ea typeface="字魂175号-创中圆" panose="00000500000000000000" charset="-122"/>
                <a:sym typeface="+mn-ea"/>
              </a:rPr>
              <a:t>输入标题内容</a:t>
            </a:r>
            <a:endParaRPr lang="zh-CN" altLang="en-US" sz="2400">
              <a:latin typeface="字魂175号-创中圆" panose="00000500000000000000" charset="-122"/>
              <a:ea typeface="字魂175号-创中圆" panose="00000500000000000000" charset="-122"/>
            </a:endParaRPr>
          </a:p>
        </p:txBody>
      </p:sp>
      <p:sp>
        <p:nvSpPr>
          <p:cNvPr id="6" name="文本框 5"/>
          <p:cNvSpPr txBox="1"/>
          <p:nvPr/>
        </p:nvSpPr>
        <p:spPr>
          <a:xfrm>
            <a:off x="2851785" y="4989830"/>
            <a:ext cx="2419350" cy="245110"/>
          </a:xfrm>
          <a:prstGeom prst="rect">
            <a:avLst/>
          </a:prstGeom>
          <a:noFill/>
        </p:spPr>
        <p:txBody>
          <a:bodyPr wrap="square" rtlCol="0">
            <a:spAutoFit/>
          </a:bodyPr>
          <a:p>
            <a:pPr algn="dist"/>
            <a:r>
              <a:rPr lang="en-US" altLang="zh-CN" sz="1000">
                <a:latin typeface="字魂175号-创中圆" panose="00000500000000000000" charset="-122"/>
                <a:ea typeface="字魂175号-创中圆" panose="00000500000000000000" charset="-122"/>
              </a:rPr>
              <a:t>click add title </a:t>
            </a:r>
            <a:r>
              <a:rPr lang="en-US" altLang="zh-CN" sz="1000">
                <a:latin typeface="字魂175号-创中圆" panose="00000500000000000000" charset="-122"/>
                <a:ea typeface="字魂175号-创中圆" panose="00000500000000000000" charset="-122"/>
                <a:sym typeface="+mn-ea"/>
              </a:rPr>
              <a:t>click add title click add title </a:t>
            </a:r>
            <a:endParaRPr lang="en-US" altLang="zh-CN" sz="1000">
              <a:latin typeface="字魂175号-创中圆" panose="00000500000000000000" charset="-122"/>
              <a:ea typeface="字魂175号-创中圆" panose="00000500000000000000" charset="-122"/>
              <a:sym typeface="+mn-ea"/>
            </a:endParaRPr>
          </a:p>
        </p:txBody>
      </p:sp>
      <p:sp>
        <p:nvSpPr>
          <p:cNvPr id="7" name="文本框 6"/>
          <p:cNvSpPr txBox="1"/>
          <p:nvPr/>
        </p:nvSpPr>
        <p:spPr>
          <a:xfrm>
            <a:off x="7347585" y="2891155"/>
            <a:ext cx="2343150" cy="460375"/>
          </a:xfrm>
          <a:prstGeom prst="rect">
            <a:avLst/>
          </a:prstGeom>
          <a:noFill/>
        </p:spPr>
        <p:txBody>
          <a:bodyPr wrap="square" rtlCol="0">
            <a:spAutoFit/>
          </a:bodyPr>
          <a:p>
            <a:pPr algn="dist"/>
            <a:r>
              <a:rPr lang="zh-CN" altLang="en-US" sz="2400" b="1" dirty="0">
                <a:ln w="6350">
                  <a:noFill/>
                </a:ln>
                <a:solidFill>
                  <a:schemeClr val="tx1">
                    <a:lumMod val="85000"/>
                    <a:lumOff val="15000"/>
                  </a:schemeClr>
                </a:solidFill>
                <a:latin typeface="字魂175号-创中圆" panose="00000500000000000000" charset="-122"/>
                <a:ea typeface="字魂175号-创中圆" panose="00000500000000000000" charset="-122"/>
                <a:sym typeface="+mn-ea"/>
              </a:rPr>
              <a:t>输入标题内容</a:t>
            </a:r>
            <a:endParaRPr lang="zh-CN" altLang="en-US" sz="2400">
              <a:latin typeface="字魂175号-创中圆" panose="00000500000000000000" charset="-122"/>
              <a:ea typeface="字魂175号-创中圆" panose="00000500000000000000" charset="-122"/>
            </a:endParaRPr>
          </a:p>
        </p:txBody>
      </p:sp>
      <p:sp>
        <p:nvSpPr>
          <p:cNvPr id="20" name="文本框 19"/>
          <p:cNvSpPr txBox="1"/>
          <p:nvPr/>
        </p:nvSpPr>
        <p:spPr>
          <a:xfrm>
            <a:off x="7233285" y="3237230"/>
            <a:ext cx="2419350" cy="245110"/>
          </a:xfrm>
          <a:prstGeom prst="rect">
            <a:avLst/>
          </a:prstGeom>
          <a:noFill/>
        </p:spPr>
        <p:txBody>
          <a:bodyPr wrap="square" rtlCol="0">
            <a:spAutoFit/>
          </a:bodyPr>
          <a:p>
            <a:pPr algn="dist"/>
            <a:r>
              <a:rPr lang="en-US" altLang="zh-CN" sz="1000">
                <a:latin typeface="字魂175号-创中圆" panose="00000500000000000000" charset="-122"/>
                <a:ea typeface="字魂175号-创中圆" panose="00000500000000000000" charset="-122"/>
              </a:rPr>
              <a:t>click add title </a:t>
            </a:r>
            <a:r>
              <a:rPr lang="en-US" altLang="zh-CN" sz="1000">
                <a:latin typeface="字魂175号-创中圆" panose="00000500000000000000" charset="-122"/>
                <a:ea typeface="字魂175号-创中圆" panose="00000500000000000000" charset="-122"/>
                <a:sym typeface="+mn-ea"/>
              </a:rPr>
              <a:t>click add title click add title </a:t>
            </a:r>
            <a:endParaRPr lang="en-US" altLang="zh-CN" sz="1000">
              <a:latin typeface="字魂175号-创中圆" panose="00000500000000000000" charset="-122"/>
              <a:ea typeface="字魂175号-创中圆" panose="00000500000000000000" charset="-122"/>
              <a:sym typeface="+mn-ea"/>
            </a:endParaRPr>
          </a:p>
        </p:txBody>
      </p:sp>
      <p:sp>
        <p:nvSpPr>
          <p:cNvPr id="25" name="文本框 24"/>
          <p:cNvSpPr txBox="1"/>
          <p:nvPr/>
        </p:nvSpPr>
        <p:spPr>
          <a:xfrm>
            <a:off x="7347585" y="4643755"/>
            <a:ext cx="2343150" cy="460375"/>
          </a:xfrm>
          <a:prstGeom prst="rect">
            <a:avLst/>
          </a:prstGeom>
          <a:noFill/>
        </p:spPr>
        <p:txBody>
          <a:bodyPr wrap="square" rtlCol="0">
            <a:spAutoFit/>
          </a:bodyPr>
          <a:p>
            <a:pPr algn="dist"/>
            <a:r>
              <a:rPr lang="zh-CN" altLang="en-US" sz="2400" b="1" dirty="0">
                <a:ln w="6350">
                  <a:noFill/>
                </a:ln>
                <a:solidFill>
                  <a:schemeClr val="tx1">
                    <a:lumMod val="85000"/>
                    <a:lumOff val="15000"/>
                  </a:schemeClr>
                </a:solidFill>
                <a:latin typeface="字魂175号-创中圆" panose="00000500000000000000" charset="-122"/>
                <a:ea typeface="字魂175号-创中圆" panose="00000500000000000000" charset="-122"/>
                <a:sym typeface="+mn-ea"/>
              </a:rPr>
              <a:t>输入标题内容</a:t>
            </a:r>
            <a:endParaRPr lang="zh-CN" altLang="en-US" sz="2400">
              <a:latin typeface="字魂175号-创中圆" panose="00000500000000000000" charset="-122"/>
              <a:ea typeface="字魂175号-创中圆" panose="00000500000000000000" charset="-122"/>
            </a:endParaRPr>
          </a:p>
        </p:txBody>
      </p:sp>
      <p:sp>
        <p:nvSpPr>
          <p:cNvPr id="32" name="文本框 31"/>
          <p:cNvSpPr txBox="1"/>
          <p:nvPr/>
        </p:nvSpPr>
        <p:spPr>
          <a:xfrm>
            <a:off x="7233285" y="4989830"/>
            <a:ext cx="2419350" cy="245110"/>
          </a:xfrm>
          <a:prstGeom prst="rect">
            <a:avLst/>
          </a:prstGeom>
          <a:noFill/>
        </p:spPr>
        <p:txBody>
          <a:bodyPr wrap="square" rtlCol="0">
            <a:spAutoFit/>
          </a:bodyPr>
          <a:p>
            <a:pPr algn="dist"/>
            <a:r>
              <a:rPr lang="en-US" altLang="zh-CN" sz="1000">
                <a:latin typeface="字魂175号-创中圆" panose="00000500000000000000" charset="-122"/>
                <a:ea typeface="字魂175号-创中圆" panose="00000500000000000000" charset="-122"/>
              </a:rPr>
              <a:t>click add title </a:t>
            </a:r>
            <a:r>
              <a:rPr lang="en-US" altLang="zh-CN" sz="1000">
                <a:latin typeface="字魂175号-创中圆" panose="00000500000000000000" charset="-122"/>
                <a:ea typeface="字魂175号-创中圆" panose="00000500000000000000" charset="-122"/>
                <a:sym typeface="+mn-ea"/>
              </a:rPr>
              <a:t>click add title click add title </a:t>
            </a:r>
            <a:endParaRPr lang="en-US" altLang="zh-CN" sz="1000">
              <a:latin typeface="字魂175号-创中圆" panose="00000500000000000000" charset="-122"/>
              <a:ea typeface="字魂175号-创中圆" panose="00000500000000000000" charset="-122"/>
              <a:sym typeface="+mn-ea"/>
            </a:endParaRPr>
          </a:p>
        </p:txBody>
      </p:sp>
      <p:sp>
        <p:nvSpPr>
          <p:cNvPr id="10" name="矩形 9"/>
          <p:cNvSpPr/>
          <p:nvPr/>
        </p:nvSpPr>
        <p:spPr>
          <a:xfrm>
            <a:off x="5051425" y="739140"/>
            <a:ext cx="1422400" cy="7747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ransition spd="slow" advClick="0" advTm="4000">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主播招募"/>
          <p:cNvPicPr>
            <a:picLocks noChangeAspect="1"/>
          </p:cNvPicPr>
          <p:nvPr/>
        </p:nvPicPr>
        <p:blipFill>
          <a:blip r:embed="rId1"/>
          <a:srcRect r="12208" b="62766"/>
          <a:stretch>
            <a:fillRect/>
          </a:stretch>
        </p:blipFill>
        <p:spPr>
          <a:xfrm>
            <a:off x="0" y="0"/>
            <a:ext cx="12198985" cy="6898640"/>
          </a:xfrm>
          <a:prstGeom prst="rect">
            <a:avLst/>
          </a:prstGeom>
        </p:spPr>
      </p:pic>
      <p:pic>
        <p:nvPicPr>
          <p:cNvPr id="4" name="图片 3" descr="主播招募"/>
          <p:cNvPicPr>
            <a:picLocks noChangeAspect="1"/>
          </p:cNvPicPr>
          <p:nvPr/>
        </p:nvPicPr>
        <p:blipFill>
          <a:blip r:embed="rId1"/>
          <a:srcRect t="12924" r="91703" b="64546"/>
          <a:stretch>
            <a:fillRect/>
          </a:stretch>
        </p:blipFill>
        <p:spPr>
          <a:xfrm flipH="1">
            <a:off x="11178540" y="2660015"/>
            <a:ext cx="1020445" cy="3696970"/>
          </a:xfrm>
          <a:prstGeom prst="rect">
            <a:avLst/>
          </a:prstGeom>
        </p:spPr>
      </p:pic>
      <p:sp>
        <p:nvSpPr>
          <p:cNvPr id="5" name="5"/>
          <p:cNvSpPr/>
          <p:nvPr/>
        </p:nvSpPr>
        <p:spPr>
          <a:xfrm>
            <a:off x="2440305" y="2875280"/>
            <a:ext cx="7385685" cy="1106805"/>
          </a:xfrm>
          <a:prstGeom prst="rect">
            <a:avLst/>
          </a:prstGeom>
          <a:noFill/>
        </p:spPr>
        <p:txBody>
          <a:bodyPr wrap="square" rtlCol="0">
            <a:spAutoFit/>
          </a:bodyPr>
          <a:lstStyle/>
          <a:p>
            <a:pPr algn="dist"/>
            <a:r>
              <a:rPr lang="zh-CN" altLang="en-US" sz="6600" b="1" dirty="0">
                <a:ln w="6350">
                  <a:noFill/>
                </a:ln>
                <a:solidFill>
                  <a:schemeClr val="tx1">
                    <a:lumMod val="85000"/>
                    <a:lumOff val="15000"/>
                  </a:schemeClr>
                </a:solidFill>
                <a:latin typeface="字魂175号-创中圆" panose="00000500000000000000" charset="-122"/>
                <a:ea typeface="字魂175号-创中圆" panose="00000500000000000000" charset="-122"/>
              </a:rPr>
              <a:t>输入标题内容</a:t>
            </a:r>
            <a:endParaRPr lang="zh-CN" altLang="en-US" sz="6600" b="1" dirty="0">
              <a:ln w="6350">
                <a:noFill/>
              </a:ln>
              <a:solidFill>
                <a:schemeClr val="tx1">
                  <a:lumMod val="85000"/>
                  <a:lumOff val="15000"/>
                </a:schemeClr>
              </a:solidFill>
              <a:latin typeface="字魂175号-创中圆" panose="00000500000000000000" charset="-122"/>
              <a:ea typeface="字魂175号-创中圆" panose="00000500000000000000" charset="-122"/>
            </a:endParaRPr>
          </a:p>
        </p:txBody>
      </p:sp>
      <p:sp>
        <p:nvSpPr>
          <p:cNvPr id="28" name="5            _8"/>
          <p:cNvSpPr>
            <a:spLocks noChangeArrowheads="1"/>
          </p:cNvSpPr>
          <p:nvPr/>
        </p:nvSpPr>
        <p:spPr bwMode="auto">
          <a:xfrm>
            <a:off x="3634051" y="4605258"/>
            <a:ext cx="4923898"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gn="dist">
              <a:buNone/>
            </a:pP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r>
              <a:rPr lang="zh-CN" altLang="en-US"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适用活动计划</a:t>
            </a: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r>
              <a:rPr lang="zh-CN" altLang="en-US"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工作总结</a:t>
            </a: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r>
              <a:rPr lang="zh-CN" altLang="en-US"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商务活动</a:t>
            </a: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r>
              <a:rPr lang="zh-CN" altLang="en-US"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工作汇报</a:t>
            </a: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endPar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endParaRPr>
          </a:p>
        </p:txBody>
      </p:sp>
      <p:sp>
        <p:nvSpPr>
          <p:cNvPr id="30" name="文本框 29"/>
          <p:cNvSpPr txBox="1"/>
          <p:nvPr/>
        </p:nvSpPr>
        <p:spPr>
          <a:xfrm>
            <a:off x="5307965" y="1911350"/>
            <a:ext cx="1576070" cy="829945"/>
          </a:xfrm>
          <a:prstGeom prst="rect">
            <a:avLst/>
          </a:prstGeom>
          <a:noFill/>
        </p:spPr>
        <p:txBody>
          <a:bodyPr wrap="square" rtlCol="0">
            <a:spAutoFit/>
          </a:bodyPr>
          <a:lstStyle/>
          <a:p>
            <a:pPr algn="dist"/>
            <a:r>
              <a:rPr lang="zh-CN" altLang="en-US" sz="4800" dirty="0" smtClean="0">
                <a:solidFill>
                  <a:srgbClr val="454348"/>
                </a:solidFill>
                <a:latin typeface="字魂175号-创中圆" panose="00000500000000000000" charset="-122"/>
                <a:ea typeface="字魂175号-创中圆" panose="00000500000000000000" charset="-122"/>
              </a:rPr>
              <a:t>壹章</a:t>
            </a:r>
            <a:endParaRPr lang="zh-CN" altLang="en-US" sz="4800" dirty="0" smtClean="0">
              <a:solidFill>
                <a:srgbClr val="454348"/>
              </a:solidFill>
              <a:latin typeface="字魂175号-创中圆" panose="00000500000000000000" charset="-122"/>
              <a:ea typeface="字魂175号-创中圆" panose="00000500000000000000" charset="-122"/>
            </a:endParaRPr>
          </a:p>
        </p:txBody>
      </p:sp>
      <p:sp>
        <p:nvSpPr>
          <p:cNvPr id="3" name="文本框 2"/>
          <p:cNvSpPr txBox="1"/>
          <p:nvPr/>
        </p:nvSpPr>
        <p:spPr>
          <a:xfrm>
            <a:off x="2745740" y="4130040"/>
            <a:ext cx="7080250" cy="306705"/>
          </a:xfrm>
          <a:prstGeom prst="rect">
            <a:avLst/>
          </a:prstGeom>
          <a:noFill/>
        </p:spPr>
        <p:txBody>
          <a:bodyPr wrap="square" rtlCol="0">
            <a:spAutoFit/>
          </a:bodyPr>
          <a:p>
            <a:pPr algn="dist"/>
            <a:r>
              <a:rPr lang="en-US" altLang="zh-CN" sz="1400">
                <a:solidFill>
                  <a:schemeClr val="tx1">
                    <a:lumMod val="65000"/>
                    <a:lumOff val="35000"/>
                  </a:schemeClr>
                </a:solidFill>
                <a:latin typeface="字魂175号-创中圆" panose="00000500000000000000" charset="-122"/>
                <a:ea typeface="字魂175号-创中圆" panose="00000500000000000000" charset="-122"/>
              </a:rPr>
              <a:t>click add title </a:t>
            </a:r>
            <a:r>
              <a:rPr lang="en-US" altLang="zh-CN" sz="1400">
                <a:solidFill>
                  <a:schemeClr val="tx1">
                    <a:lumMod val="65000"/>
                    <a:lumOff val="35000"/>
                  </a:schemeClr>
                </a:solidFill>
                <a:latin typeface="字魂175号-创中圆" panose="00000500000000000000" charset="-122"/>
                <a:ea typeface="字魂175号-创中圆" panose="00000500000000000000" charset="-122"/>
                <a:sym typeface="+mn-ea"/>
              </a:rPr>
              <a:t>click add title click add title click add title click add title click add title click add title </a:t>
            </a:r>
            <a:endParaRPr lang="en-US" altLang="zh-CN" sz="1400">
              <a:solidFill>
                <a:schemeClr val="tx1">
                  <a:lumMod val="65000"/>
                  <a:lumOff val="35000"/>
                </a:schemeClr>
              </a:solidFill>
              <a:latin typeface="字魂175号-创中圆" panose="00000500000000000000" charset="-122"/>
              <a:ea typeface="字魂175号-创中圆" panose="00000500000000000000" charset="-122"/>
              <a:sym typeface="+mn-ea"/>
            </a:endParaRPr>
          </a:p>
        </p:txBody>
      </p:sp>
      <p:cxnSp>
        <p:nvCxnSpPr>
          <p:cNvPr id="7" name="直接连接符 6"/>
          <p:cNvCxnSpPr/>
          <p:nvPr/>
        </p:nvCxnSpPr>
        <p:spPr>
          <a:xfrm>
            <a:off x="4610100" y="2330450"/>
            <a:ext cx="685800" cy="0"/>
          </a:xfrm>
          <a:prstGeom prst="line">
            <a:avLst/>
          </a:prstGeom>
          <a:ln>
            <a:solidFill>
              <a:srgbClr val="454348"/>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6896100" y="2330450"/>
            <a:ext cx="685800" cy="0"/>
          </a:xfrm>
          <a:prstGeom prst="line">
            <a:avLst/>
          </a:prstGeom>
          <a:ln>
            <a:solidFill>
              <a:srgbClr val="454348"/>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Click="0" advTm="4000">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77800" y="0"/>
            <a:ext cx="4361815" cy="925830"/>
            <a:chOff x="280" y="0"/>
            <a:chExt cx="6869" cy="1458"/>
          </a:xfrm>
        </p:grpSpPr>
        <p:pic>
          <p:nvPicPr>
            <p:cNvPr id="4" name="图片 3" descr="主播招募"/>
            <p:cNvPicPr>
              <a:picLocks noChangeAspect="1"/>
            </p:cNvPicPr>
            <p:nvPr/>
          </p:nvPicPr>
          <p:blipFill>
            <a:blip r:embed="rId1"/>
            <a:srcRect l="65793" t="25667" r="24053" b="66518"/>
            <a:stretch>
              <a:fillRect/>
            </a:stretch>
          </p:blipFill>
          <p:spPr>
            <a:xfrm>
              <a:off x="280" y="0"/>
              <a:ext cx="1421" cy="1458"/>
            </a:xfrm>
            <a:prstGeom prst="rect">
              <a:avLst/>
            </a:prstGeom>
          </p:spPr>
        </p:pic>
        <p:sp>
          <p:nvSpPr>
            <p:cNvPr id="33" name="文本框 32"/>
            <p:cNvSpPr txBox="1"/>
            <p:nvPr/>
          </p:nvSpPr>
          <p:spPr>
            <a:xfrm flipH="1">
              <a:off x="2005" y="317"/>
              <a:ext cx="5145" cy="725"/>
            </a:xfrm>
            <a:prstGeom prst="rect">
              <a:avLst/>
            </a:prstGeom>
            <a:noFill/>
          </p:spPr>
          <p:txBody>
            <a:bodyPr wrap="square" rtlCol="0">
              <a:spAutoFit/>
            </a:bodyPr>
            <a:p>
              <a:pPr marL="0" marR="0" lvl="0" indent="0" defTabSz="914400" rtl="0" eaLnBrk="1" fontAlgn="auto" latinLnBrk="0" hangingPunct="1">
                <a:lnSpc>
                  <a:spcPct val="100000"/>
                </a:lnSpc>
                <a:spcBef>
                  <a:spcPts val="0"/>
                </a:spcBef>
                <a:spcAft>
                  <a:spcPts val="0"/>
                </a:spcAft>
                <a:buClrTx/>
                <a:buSzTx/>
                <a:buFontTx/>
                <a:buNone/>
                <a:defRPr/>
              </a:pPr>
              <a:r>
                <a:rPr kumimoji="0" lang="zh-CN" altLang="en-US" sz="2400" i="0" u="none" strike="noStrike" kern="1200" cap="none" spc="600" normalizeH="0" baseline="0" noProof="0" dirty="0">
                  <a:ln>
                    <a:noFill/>
                  </a:ln>
                  <a:solidFill>
                    <a:srgbClr val="303030"/>
                  </a:solidFill>
                  <a:effectLst/>
                  <a:uLnTx/>
                  <a:uFillTx/>
                  <a:latin typeface="微软雅黑" panose="020B0503020204020204" pitchFamily="34" charset="-122"/>
                  <a:ea typeface="微软雅黑" panose="020B0503020204020204" pitchFamily="34" charset="-122"/>
                </a:rPr>
                <a:t>点击添加标题</a:t>
              </a:r>
              <a:endParaRPr kumimoji="0" lang="zh-CN" altLang="en-US" sz="2400" i="0" u="none" strike="noStrike" kern="1200" cap="none" spc="600" normalizeH="0" baseline="0" noProof="0" dirty="0">
                <a:ln>
                  <a:noFill/>
                </a:ln>
                <a:solidFill>
                  <a:srgbClr val="303030"/>
                </a:solidFill>
                <a:effectLst/>
                <a:uLnTx/>
                <a:uFillTx/>
                <a:latin typeface="微软雅黑" panose="020B0503020204020204" pitchFamily="34" charset="-122"/>
                <a:ea typeface="微软雅黑" panose="020B0503020204020204" pitchFamily="34" charset="-122"/>
              </a:endParaRPr>
            </a:p>
          </p:txBody>
        </p:sp>
      </p:grpSp>
      <p:grpSp>
        <p:nvGrpSpPr>
          <p:cNvPr id="77" name="组合 76"/>
          <p:cNvGrpSpPr/>
          <p:nvPr/>
        </p:nvGrpSpPr>
        <p:grpSpPr>
          <a:xfrm>
            <a:off x="571500" y="1517015"/>
            <a:ext cx="10829290" cy="4829810"/>
            <a:chOff x="720" y="1689"/>
            <a:chExt cx="12886" cy="5747"/>
          </a:xfrm>
        </p:grpSpPr>
        <p:grpSp>
          <p:nvGrpSpPr>
            <p:cNvPr id="14" name="组合 13"/>
            <p:cNvGrpSpPr/>
            <p:nvPr/>
          </p:nvGrpSpPr>
          <p:grpSpPr>
            <a:xfrm>
              <a:off x="3613" y="3941"/>
              <a:ext cx="2610" cy="1924"/>
              <a:chOff x="2282892" y="2767022"/>
              <a:chExt cx="1657762" cy="1221509"/>
            </a:xfrm>
          </p:grpSpPr>
          <p:sp>
            <p:nvSpPr>
              <p:cNvPr id="15" name="五边形 8"/>
              <p:cNvSpPr/>
              <p:nvPr/>
            </p:nvSpPr>
            <p:spPr>
              <a:xfrm rot="16200000" flipV="1">
                <a:off x="2501018" y="2548895"/>
                <a:ext cx="1221509" cy="1657762"/>
              </a:xfrm>
              <a:prstGeom prst="homePlate">
                <a:avLst/>
              </a:prstGeom>
              <a:solidFill>
                <a:srgbClr val="87C7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16" name="矩形 15"/>
              <p:cNvSpPr/>
              <p:nvPr/>
            </p:nvSpPr>
            <p:spPr>
              <a:xfrm>
                <a:off x="2384449" y="3289270"/>
                <a:ext cx="1453732" cy="461665"/>
              </a:xfrm>
              <a:prstGeom prst="rect">
                <a:avLst/>
              </a:prstGeom>
            </p:spPr>
            <p:txBody>
              <a:bodyPr wrap="square">
                <a:noAutofit/>
              </a:bodyPr>
              <a:lstStyle/>
              <a:p>
                <a:pPr algn="ctr">
                  <a:defRPr/>
                </a:pP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zh-CN" altLang="en-US" sz="1600" b="1" dirty="0">
                  <a:solidFill>
                    <a:schemeClr val="bg1"/>
                  </a:solidFill>
                  <a:latin typeface="微软雅黑" panose="020B0503020204020204" pitchFamily="34" charset="-122"/>
                  <a:ea typeface="微软雅黑" panose="020B0503020204020204" pitchFamily="34" charset="-122"/>
                </a:endParaRPr>
              </a:p>
              <a:p>
                <a:pPr algn="ctr">
                  <a:defRPr/>
                </a:pPr>
                <a:r>
                  <a:rPr lang="zh-CN" altLang="en-US" sz="1600" b="1" dirty="0">
                    <a:solidFill>
                      <a:schemeClr val="bg1"/>
                    </a:solidFill>
                    <a:latin typeface="微软雅黑" panose="020B0503020204020204" pitchFamily="34" charset="-122"/>
                    <a:ea typeface="微软雅黑" panose="020B0503020204020204" pitchFamily="34" charset="-122"/>
                  </a:rPr>
                  <a:t>标题</a:t>
                </a:r>
                <a:endParaRPr lang="zh-CN" altLang="en-US" sz="1600"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endParaRPr>
              </a:p>
            </p:txBody>
          </p:sp>
        </p:grpSp>
        <p:grpSp>
          <p:nvGrpSpPr>
            <p:cNvPr id="20" name="组合 19"/>
            <p:cNvGrpSpPr/>
            <p:nvPr/>
          </p:nvGrpSpPr>
          <p:grpSpPr>
            <a:xfrm>
              <a:off x="6681" y="3941"/>
              <a:ext cx="2610" cy="1924"/>
              <a:chOff x="4231488" y="2767022"/>
              <a:chExt cx="1657762" cy="1221509"/>
            </a:xfrm>
          </p:grpSpPr>
          <p:sp>
            <p:nvSpPr>
              <p:cNvPr id="21" name="五边形 11"/>
              <p:cNvSpPr/>
              <p:nvPr/>
            </p:nvSpPr>
            <p:spPr>
              <a:xfrm rot="16200000" flipV="1">
                <a:off x="4449614" y="2548895"/>
                <a:ext cx="1221509" cy="1657762"/>
              </a:xfrm>
              <a:prstGeom prst="homePlate">
                <a:avLst/>
              </a:prstGeom>
              <a:solidFill>
                <a:srgbClr val="836E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22" name="矩形 21"/>
              <p:cNvSpPr/>
              <p:nvPr/>
            </p:nvSpPr>
            <p:spPr>
              <a:xfrm>
                <a:off x="4333503" y="3247292"/>
                <a:ext cx="1453732" cy="461665"/>
              </a:xfrm>
              <a:prstGeom prst="rect">
                <a:avLst/>
              </a:prstGeom>
            </p:spPr>
            <p:txBody>
              <a:bodyPr wrap="square">
                <a:noAutofit/>
              </a:bodyPr>
              <a:lstStyle/>
              <a:p>
                <a:pPr algn="ctr">
                  <a:defRPr/>
                </a:pP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zh-CN" altLang="en-US" sz="1600" b="1" dirty="0">
                  <a:solidFill>
                    <a:schemeClr val="bg1"/>
                  </a:solidFill>
                  <a:latin typeface="微软雅黑" panose="020B0503020204020204" pitchFamily="34" charset="-122"/>
                  <a:ea typeface="微软雅黑" panose="020B0503020204020204" pitchFamily="34" charset="-122"/>
                </a:endParaRPr>
              </a:p>
              <a:p>
                <a:pPr algn="ctr">
                  <a:defRPr/>
                </a:pPr>
                <a:r>
                  <a:rPr lang="zh-CN" altLang="en-US" sz="1600" b="1" dirty="0">
                    <a:solidFill>
                      <a:schemeClr val="bg1"/>
                    </a:solidFill>
                    <a:latin typeface="微软雅黑" panose="020B0503020204020204" pitchFamily="34" charset="-122"/>
                    <a:ea typeface="微软雅黑" panose="020B0503020204020204" pitchFamily="34" charset="-122"/>
                  </a:rPr>
                  <a:t>标题</a:t>
                </a:r>
                <a:endParaRPr lang="zh-CN" altLang="en-US" sz="1600"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endParaRPr>
              </a:p>
            </p:txBody>
          </p:sp>
        </p:grpSp>
        <p:grpSp>
          <p:nvGrpSpPr>
            <p:cNvPr id="26" name="组合 25"/>
            <p:cNvGrpSpPr/>
            <p:nvPr/>
          </p:nvGrpSpPr>
          <p:grpSpPr>
            <a:xfrm>
              <a:off x="5147" y="2773"/>
              <a:ext cx="2610" cy="1924"/>
              <a:chOff x="3257190" y="2025390"/>
              <a:chExt cx="1657762" cy="1221509"/>
            </a:xfrm>
          </p:grpSpPr>
          <p:sp>
            <p:nvSpPr>
              <p:cNvPr id="27" name="五边形 14"/>
              <p:cNvSpPr/>
              <p:nvPr/>
            </p:nvSpPr>
            <p:spPr>
              <a:xfrm rot="5400000">
                <a:off x="3475316" y="1807264"/>
                <a:ext cx="1221509" cy="1657762"/>
              </a:xfrm>
              <a:prstGeom prst="homePlate">
                <a:avLst/>
              </a:prstGeom>
              <a:solidFill>
                <a:srgbClr val="836E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28" name="矩形 27"/>
              <p:cNvSpPr/>
              <p:nvPr/>
            </p:nvSpPr>
            <p:spPr>
              <a:xfrm>
                <a:off x="3298587" y="2241715"/>
                <a:ext cx="1514348" cy="461665"/>
              </a:xfrm>
              <a:prstGeom prst="rect">
                <a:avLst/>
              </a:prstGeom>
            </p:spPr>
            <p:txBody>
              <a:bodyPr wrap="square">
                <a:noAutofit/>
              </a:bodyPr>
              <a:lstStyle/>
              <a:p>
                <a:pPr algn="ctr">
                  <a:defRPr/>
                </a:pP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zh-CN" altLang="en-US" sz="1600" b="1" dirty="0">
                  <a:solidFill>
                    <a:schemeClr val="bg1"/>
                  </a:solidFill>
                  <a:latin typeface="微软雅黑" panose="020B0503020204020204" pitchFamily="34" charset="-122"/>
                  <a:ea typeface="微软雅黑" panose="020B0503020204020204" pitchFamily="34" charset="-122"/>
                </a:endParaRPr>
              </a:p>
              <a:p>
                <a:pPr algn="ctr">
                  <a:defRPr/>
                </a:pPr>
                <a:r>
                  <a:rPr lang="zh-CN" altLang="en-US" sz="1600" b="1" dirty="0">
                    <a:solidFill>
                      <a:schemeClr val="bg1"/>
                    </a:solidFill>
                    <a:latin typeface="微软雅黑" panose="020B0503020204020204" pitchFamily="34" charset="-122"/>
                    <a:ea typeface="微软雅黑" panose="020B0503020204020204" pitchFamily="34" charset="-122"/>
                  </a:rPr>
                  <a:t>标题</a:t>
                </a:r>
                <a:endParaRPr lang="zh-CN" altLang="en-US" sz="1600"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endParaRPr>
              </a:p>
            </p:txBody>
          </p:sp>
        </p:grpSp>
        <p:grpSp>
          <p:nvGrpSpPr>
            <p:cNvPr id="32" name="组合 31"/>
            <p:cNvGrpSpPr/>
            <p:nvPr/>
          </p:nvGrpSpPr>
          <p:grpSpPr>
            <a:xfrm>
              <a:off x="8215" y="2773"/>
              <a:ext cx="2610" cy="1924"/>
              <a:chOff x="5205788" y="2025390"/>
              <a:chExt cx="1657762" cy="1221509"/>
            </a:xfrm>
          </p:grpSpPr>
          <p:sp>
            <p:nvSpPr>
              <p:cNvPr id="34" name="五边形 17"/>
              <p:cNvSpPr/>
              <p:nvPr/>
            </p:nvSpPr>
            <p:spPr>
              <a:xfrm rot="5400000">
                <a:off x="5423914" y="1807264"/>
                <a:ext cx="1221509" cy="1657762"/>
              </a:xfrm>
              <a:prstGeom prst="homePlate">
                <a:avLst/>
              </a:prstGeom>
              <a:solidFill>
                <a:srgbClr val="F07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41" name="矩形 40"/>
              <p:cNvSpPr/>
              <p:nvPr/>
            </p:nvSpPr>
            <p:spPr>
              <a:xfrm>
                <a:off x="5205788" y="2241715"/>
                <a:ext cx="1657762" cy="461665"/>
              </a:xfrm>
              <a:prstGeom prst="rect">
                <a:avLst/>
              </a:prstGeom>
            </p:spPr>
            <p:txBody>
              <a:bodyPr wrap="square">
                <a:noAutofit/>
              </a:bodyPr>
              <a:lstStyle/>
              <a:p>
                <a:pPr algn="ctr">
                  <a:defRPr/>
                </a:pP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zh-CN" altLang="en-US" sz="1600" b="1" dirty="0">
                  <a:solidFill>
                    <a:schemeClr val="bg1"/>
                  </a:solidFill>
                  <a:latin typeface="微软雅黑" panose="020B0503020204020204" pitchFamily="34" charset="-122"/>
                  <a:ea typeface="微软雅黑" panose="020B0503020204020204" pitchFamily="34" charset="-122"/>
                </a:endParaRPr>
              </a:p>
              <a:p>
                <a:pPr algn="ctr">
                  <a:defRPr/>
                </a:pPr>
                <a:r>
                  <a:rPr lang="zh-CN" altLang="en-US" sz="1600" b="1" dirty="0">
                    <a:solidFill>
                      <a:schemeClr val="bg1"/>
                    </a:solidFill>
                    <a:latin typeface="微软雅黑" panose="020B0503020204020204" pitchFamily="34" charset="-122"/>
                    <a:ea typeface="微软雅黑" panose="020B0503020204020204" pitchFamily="34" charset="-122"/>
                  </a:rPr>
                  <a:t>标题</a:t>
                </a:r>
                <a:endParaRPr lang="zh-CN" altLang="en-US" sz="1600"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endParaRPr>
              </a:p>
            </p:txBody>
          </p:sp>
        </p:grpSp>
        <p:cxnSp>
          <p:nvCxnSpPr>
            <p:cNvPr id="42" name="肘形连接符 19"/>
            <p:cNvCxnSpPr/>
            <p:nvPr/>
          </p:nvCxnSpPr>
          <p:spPr>
            <a:xfrm rot="16200000" flipV="1">
              <a:off x="5155" y="1442"/>
              <a:ext cx="876" cy="1752"/>
            </a:xfrm>
            <a:prstGeom prst="bentConnector2">
              <a:avLst/>
            </a:prstGeom>
            <a:ln>
              <a:solidFill>
                <a:srgbClr val="836EA5"/>
              </a:solidFill>
            </a:ln>
          </p:spPr>
          <p:style>
            <a:lnRef idx="1">
              <a:schemeClr val="accent1"/>
            </a:lnRef>
            <a:fillRef idx="0">
              <a:schemeClr val="accent1"/>
            </a:fillRef>
            <a:effectRef idx="0">
              <a:schemeClr val="accent1"/>
            </a:effectRef>
            <a:fontRef idx="minor">
              <a:schemeClr val="tx1"/>
            </a:fontRef>
          </p:style>
        </p:cxnSp>
        <p:cxnSp>
          <p:nvCxnSpPr>
            <p:cNvPr id="43" name="肘形连接符 20"/>
            <p:cNvCxnSpPr/>
            <p:nvPr/>
          </p:nvCxnSpPr>
          <p:spPr>
            <a:xfrm rot="5400000" flipH="1" flipV="1">
              <a:off x="9847" y="1689"/>
              <a:ext cx="876" cy="1314"/>
            </a:xfrm>
            <a:prstGeom prst="bentConnector2">
              <a:avLst/>
            </a:prstGeom>
            <a:ln>
              <a:solidFill>
                <a:srgbClr val="F0796C"/>
              </a:solidFill>
            </a:ln>
          </p:spPr>
          <p:style>
            <a:lnRef idx="1">
              <a:schemeClr val="accent1"/>
            </a:lnRef>
            <a:fillRef idx="0">
              <a:schemeClr val="accent1"/>
            </a:fillRef>
            <a:effectRef idx="0">
              <a:schemeClr val="accent1"/>
            </a:effectRef>
            <a:fontRef idx="minor">
              <a:schemeClr val="tx1"/>
            </a:fontRef>
          </p:style>
        </p:cxnSp>
        <p:cxnSp>
          <p:nvCxnSpPr>
            <p:cNvPr id="56" name="肘形连接符 21"/>
            <p:cNvCxnSpPr/>
            <p:nvPr/>
          </p:nvCxnSpPr>
          <p:spPr>
            <a:xfrm rot="5400000">
              <a:off x="3922" y="5602"/>
              <a:ext cx="767" cy="1259"/>
            </a:xfrm>
            <a:prstGeom prst="bentConnector2">
              <a:avLst/>
            </a:prstGeom>
            <a:ln>
              <a:solidFill>
                <a:srgbClr val="87C7B9"/>
              </a:solidFill>
            </a:ln>
          </p:spPr>
          <p:style>
            <a:lnRef idx="1">
              <a:schemeClr val="accent1"/>
            </a:lnRef>
            <a:fillRef idx="0">
              <a:schemeClr val="accent1"/>
            </a:fillRef>
            <a:effectRef idx="0">
              <a:schemeClr val="accent1"/>
            </a:effectRef>
            <a:fontRef idx="minor">
              <a:schemeClr val="tx1"/>
            </a:fontRef>
          </p:style>
        </p:cxnSp>
        <p:cxnSp>
          <p:nvCxnSpPr>
            <p:cNvPr id="57" name="肘形连接符 22"/>
            <p:cNvCxnSpPr/>
            <p:nvPr/>
          </p:nvCxnSpPr>
          <p:spPr>
            <a:xfrm rot="16200000" flipH="1">
              <a:off x="8211" y="5639"/>
              <a:ext cx="755" cy="1205"/>
            </a:xfrm>
            <a:prstGeom prst="bentConnector2">
              <a:avLst/>
            </a:prstGeom>
            <a:ln>
              <a:solidFill>
                <a:srgbClr val="836EA5"/>
              </a:solidFill>
            </a:ln>
          </p:spPr>
          <p:style>
            <a:lnRef idx="1">
              <a:schemeClr val="accent1"/>
            </a:lnRef>
            <a:fillRef idx="0">
              <a:schemeClr val="accent1"/>
            </a:fillRef>
            <a:effectRef idx="0">
              <a:schemeClr val="accent1"/>
            </a:effectRef>
            <a:fontRef idx="minor">
              <a:schemeClr val="tx1"/>
            </a:fontRef>
          </p:style>
        </p:cxnSp>
        <p:sp>
          <p:nvSpPr>
            <p:cNvPr id="58" name="文本框 81"/>
            <p:cNvSpPr txBox="1">
              <a:spLocks noChangeArrowheads="1"/>
            </p:cNvSpPr>
            <p:nvPr/>
          </p:nvSpPr>
          <p:spPr bwMode="auto">
            <a:xfrm>
              <a:off x="1266" y="1692"/>
              <a:ext cx="3215" cy="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r">
                <a:spcAft>
                  <a:spcPts val="800"/>
                </a:spcAft>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输入您的标题</a:t>
              </a:r>
              <a:endParaRPr lang="en-US"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r">
                <a:lnSpc>
                  <a:spcPct val="12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此处输入您的文本请在此处输入您的文本输入您的文本</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4" name="文本框 81"/>
            <p:cNvSpPr txBox="1">
              <a:spLocks noChangeArrowheads="1"/>
            </p:cNvSpPr>
            <p:nvPr/>
          </p:nvSpPr>
          <p:spPr bwMode="auto">
            <a:xfrm>
              <a:off x="720" y="5847"/>
              <a:ext cx="2926" cy="1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r">
                <a:spcAft>
                  <a:spcPts val="800"/>
                </a:spcAft>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输入您的标题</a:t>
              </a:r>
              <a:endParaRPr lang="en-US"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r">
                <a:lnSpc>
                  <a:spcPct val="12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输入您的文本请在输入您的文本输入您的文本</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5" name="文本框 81"/>
            <p:cNvSpPr txBox="1">
              <a:spLocks noChangeArrowheads="1"/>
            </p:cNvSpPr>
            <p:nvPr/>
          </p:nvSpPr>
          <p:spPr bwMode="auto">
            <a:xfrm>
              <a:off x="10902" y="1689"/>
              <a:ext cx="2704" cy="1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a:spcAft>
                  <a:spcPts val="800"/>
                </a:spcAft>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输入您的标题</a:t>
              </a:r>
              <a:endParaRPr lang="en-US"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lnSpc>
                  <a:spcPct val="12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输入您的文本请在输入您的文本输入您的文本</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6" name="文本框 81"/>
            <p:cNvSpPr txBox="1">
              <a:spLocks noChangeArrowheads="1"/>
            </p:cNvSpPr>
            <p:nvPr/>
          </p:nvSpPr>
          <p:spPr bwMode="auto">
            <a:xfrm>
              <a:off x="9458" y="5906"/>
              <a:ext cx="3142" cy="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a:spcAft>
                  <a:spcPts val="800"/>
                </a:spcAft>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输入您的标题</a:t>
              </a:r>
              <a:endParaRPr lang="en-US"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lnSpc>
                  <a:spcPct val="12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此处输入您的文本请在此处输入您的文本输入您的文本</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cSld>
  <p:clrMapOvr>
    <a:masterClrMapping/>
  </p:clrMapOvr>
  <p:transition spd="slow" advClick="0" advTm="4000">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PA-椭圆 24"/>
          <p:cNvSpPr/>
          <p:nvPr>
            <p:custDataLst>
              <p:tags r:id="rId1"/>
            </p:custDataLst>
          </p:nvPr>
        </p:nvSpPr>
        <p:spPr>
          <a:xfrm>
            <a:off x="4996200" y="2225648"/>
            <a:ext cx="828000" cy="828000"/>
          </a:xfrm>
          <a:prstGeom prst="ellipse">
            <a:avLst/>
          </a:prstGeom>
          <a:solidFill>
            <a:srgbClr val="F07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PA-任意多边形 28"/>
          <p:cNvSpPr>
            <a:spLocks noEditPoints="1"/>
          </p:cNvSpPr>
          <p:nvPr>
            <p:custDataLst>
              <p:tags r:id="rId2"/>
            </p:custDataLst>
          </p:nvPr>
        </p:nvSpPr>
        <p:spPr bwMode="auto">
          <a:xfrm>
            <a:off x="5248275" y="2477723"/>
            <a:ext cx="323850" cy="323850"/>
          </a:xfrm>
          <a:custGeom>
            <a:avLst/>
            <a:gdLst>
              <a:gd name="T0" fmla="*/ 1012 w 1017"/>
              <a:gd name="T1" fmla="*/ 49 h 1018"/>
              <a:gd name="T2" fmla="*/ 994 w 1017"/>
              <a:gd name="T3" fmla="*/ 24 h 1018"/>
              <a:gd name="T4" fmla="*/ 981 w 1017"/>
              <a:gd name="T5" fmla="*/ 13 h 1018"/>
              <a:gd name="T6" fmla="*/ 946 w 1017"/>
              <a:gd name="T7" fmla="*/ 0 h 1018"/>
              <a:gd name="T8" fmla="*/ 929 w 1017"/>
              <a:gd name="T9" fmla="*/ 1 h 1018"/>
              <a:gd name="T10" fmla="*/ 691 w 1017"/>
              <a:gd name="T11" fmla="*/ 100 h 1018"/>
              <a:gd name="T12" fmla="*/ 647 w 1017"/>
              <a:gd name="T13" fmla="*/ 101 h 1018"/>
              <a:gd name="T14" fmla="*/ 406 w 1017"/>
              <a:gd name="T15" fmla="*/ 1 h 1018"/>
              <a:gd name="T16" fmla="*/ 397 w 1017"/>
              <a:gd name="T17" fmla="*/ 0 h 1018"/>
              <a:gd name="T18" fmla="*/ 372 w 1017"/>
              <a:gd name="T19" fmla="*/ 4 h 1018"/>
              <a:gd name="T20" fmla="*/ 328 w 1017"/>
              <a:gd name="T21" fmla="*/ 4 h 1018"/>
              <a:gd name="T22" fmla="*/ 301 w 1017"/>
              <a:gd name="T23" fmla="*/ 0 h 1018"/>
              <a:gd name="T24" fmla="*/ 55 w 1017"/>
              <a:gd name="T25" fmla="*/ 100 h 1018"/>
              <a:gd name="T26" fmla="*/ 16 w 1017"/>
              <a:gd name="T27" fmla="*/ 127 h 1018"/>
              <a:gd name="T28" fmla="*/ 0 w 1017"/>
              <a:gd name="T29" fmla="*/ 938 h 1018"/>
              <a:gd name="T30" fmla="*/ 6 w 1017"/>
              <a:gd name="T31" fmla="*/ 968 h 1018"/>
              <a:gd name="T32" fmla="*/ 6 w 1017"/>
              <a:gd name="T33" fmla="*/ 969 h 1018"/>
              <a:gd name="T34" fmla="*/ 21 w 1017"/>
              <a:gd name="T35" fmla="*/ 990 h 1018"/>
              <a:gd name="T36" fmla="*/ 36 w 1017"/>
              <a:gd name="T37" fmla="*/ 1004 h 1018"/>
              <a:gd name="T38" fmla="*/ 58 w 1017"/>
              <a:gd name="T39" fmla="*/ 1015 h 1018"/>
              <a:gd name="T40" fmla="*/ 81 w 1017"/>
              <a:gd name="T41" fmla="*/ 1017 h 1018"/>
              <a:gd name="T42" fmla="*/ 328 w 1017"/>
              <a:gd name="T43" fmla="*/ 918 h 1018"/>
              <a:gd name="T44" fmla="*/ 360 w 1017"/>
              <a:gd name="T45" fmla="*/ 913 h 1018"/>
              <a:gd name="T46" fmla="*/ 604 w 1017"/>
              <a:gd name="T47" fmla="*/ 1016 h 1018"/>
              <a:gd name="T48" fmla="*/ 620 w 1017"/>
              <a:gd name="T49" fmla="*/ 1018 h 1018"/>
              <a:gd name="T50" fmla="*/ 645 w 1017"/>
              <a:gd name="T51" fmla="*/ 1013 h 1018"/>
              <a:gd name="T52" fmla="*/ 664 w 1017"/>
              <a:gd name="T53" fmla="*/ 1004 h 1018"/>
              <a:gd name="T54" fmla="*/ 672 w 1017"/>
              <a:gd name="T55" fmla="*/ 1004 h 1018"/>
              <a:gd name="T56" fmla="*/ 694 w 1017"/>
              <a:gd name="T57" fmla="*/ 1015 h 1018"/>
              <a:gd name="T58" fmla="*/ 717 w 1017"/>
              <a:gd name="T59" fmla="*/ 1017 h 1018"/>
              <a:gd name="T60" fmla="*/ 746 w 1017"/>
              <a:gd name="T61" fmla="*/ 1012 h 1018"/>
              <a:gd name="T62" fmla="*/ 994 w 1017"/>
              <a:gd name="T63" fmla="*/ 900 h 1018"/>
              <a:gd name="T64" fmla="*/ 1017 w 1017"/>
              <a:gd name="T65" fmla="*/ 845 h 1018"/>
              <a:gd name="T66" fmla="*/ 1014 w 1017"/>
              <a:gd name="T67" fmla="*/ 57 h 1018"/>
              <a:gd name="T68" fmla="*/ 86 w 1017"/>
              <a:gd name="T69" fmla="*/ 953 h 1018"/>
              <a:gd name="T70" fmla="*/ 67 w 1017"/>
              <a:gd name="T71" fmla="*/ 947 h 1018"/>
              <a:gd name="T72" fmla="*/ 64 w 1017"/>
              <a:gd name="T73" fmla="*/ 174 h 1018"/>
              <a:gd name="T74" fmla="*/ 296 w 1017"/>
              <a:gd name="T75" fmla="*/ 64 h 1018"/>
              <a:gd name="T76" fmla="*/ 314 w 1017"/>
              <a:gd name="T77" fmla="*/ 69 h 1018"/>
              <a:gd name="T78" fmla="*/ 318 w 1017"/>
              <a:gd name="T79" fmla="*/ 843 h 1018"/>
              <a:gd name="T80" fmla="*/ 305 w 1017"/>
              <a:gd name="T81" fmla="*/ 858 h 1018"/>
              <a:gd name="T82" fmla="*/ 634 w 1017"/>
              <a:gd name="T83" fmla="*/ 944 h 1018"/>
              <a:gd name="T84" fmla="*/ 620 w 1017"/>
              <a:gd name="T85" fmla="*/ 954 h 1018"/>
              <a:gd name="T86" fmla="*/ 389 w 1017"/>
              <a:gd name="T87" fmla="*/ 856 h 1018"/>
              <a:gd name="T88" fmla="*/ 381 w 1017"/>
              <a:gd name="T89" fmla="*/ 79 h 1018"/>
              <a:gd name="T90" fmla="*/ 390 w 1017"/>
              <a:gd name="T91" fmla="*/ 65 h 1018"/>
              <a:gd name="T92" fmla="*/ 404 w 1017"/>
              <a:gd name="T93" fmla="*/ 64 h 1018"/>
              <a:gd name="T94" fmla="*/ 635 w 1017"/>
              <a:gd name="T95" fmla="*/ 170 h 1018"/>
              <a:gd name="T96" fmla="*/ 721 w 1017"/>
              <a:gd name="T97" fmla="*/ 953 h 1018"/>
              <a:gd name="T98" fmla="*/ 702 w 1017"/>
              <a:gd name="T99" fmla="*/ 947 h 1018"/>
              <a:gd name="T100" fmla="*/ 700 w 1017"/>
              <a:gd name="T101" fmla="*/ 174 h 1018"/>
              <a:gd name="T102" fmla="*/ 933 w 1017"/>
              <a:gd name="T103" fmla="*/ 64 h 1018"/>
              <a:gd name="T104" fmla="*/ 950 w 1017"/>
              <a:gd name="T105" fmla="*/ 69 h 1018"/>
              <a:gd name="T106" fmla="*/ 954 w 1017"/>
              <a:gd name="T107" fmla="*/ 843 h 1018"/>
              <a:gd name="T108" fmla="*/ 940 w 1017"/>
              <a:gd name="T109" fmla="*/ 858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17" h="1018">
                <a:moveTo>
                  <a:pt x="1012" y="49"/>
                </a:moveTo>
                <a:lnTo>
                  <a:pt x="1012" y="49"/>
                </a:lnTo>
                <a:lnTo>
                  <a:pt x="1012" y="49"/>
                </a:lnTo>
                <a:lnTo>
                  <a:pt x="1012" y="49"/>
                </a:lnTo>
                <a:lnTo>
                  <a:pt x="1012" y="49"/>
                </a:lnTo>
                <a:lnTo>
                  <a:pt x="1012" y="49"/>
                </a:lnTo>
                <a:lnTo>
                  <a:pt x="1008" y="42"/>
                </a:lnTo>
                <a:lnTo>
                  <a:pt x="1005" y="35"/>
                </a:lnTo>
                <a:lnTo>
                  <a:pt x="999" y="29"/>
                </a:lnTo>
                <a:lnTo>
                  <a:pt x="994" y="24"/>
                </a:lnTo>
                <a:lnTo>
                  <a:pt x="994" y="24"/>
                </a:lnTo>
                <a:lnTo>
                  <a:pt x="993" y="21"/>
                </a:lnTo>
                <a:lnTo>
                  <a:pt x="993" y="21"/>
                </a:lnTo>
                <a:lnTo>
                  <a:pt x="986" y="17"/>
                </a:lnTo>
                <a:lnTo>
                  <a:pt x="981" y="13"/>
                </a:lnTo>
                <a:lnTo>
                  <a:pt x="975" y="9"/>
                </a:lnTo>
                <a:lnTo>
                  <a:pt x="968" y="5"/>
                </a:lnTo>
                <a:lnTo>
                  <a:pt x="961" y="3"/>
                </a:lnTo>
                <a:lnTo>
                  <a:pt x="953" y="1"/>
                </a:lnTo>
                <a:lnTo>
                  <a:pt x="946" y="0"/>
                </a:lnTo>
                <a:lnTo>
                  <a:pt x="938" y="0"/>
                </a:lnTo>
                <a:lnTo>
                  <a:pt x="938" y="0"/>
                </a:lnTo>
                <a:lnTo>
                  <a:pt x="937" y="0"/>
                </a:lnTo>
                <a:lnTo>
                  <a:pt x="937" y="0"/>
                </a:lnTo>
                <a:lnTo>
                  <a:pt x="929" y="1"/>
                </a:lnTo>
                <a:lnTo>
                  <a:pt x="922" y="2"/>
                </a:lnTo>
                <a:lnTo>
                  <a:pt x="914" y="3"/>
                </a:lnTo>
                <a:lnTo>
                  <a:pt x="908" y="6"/>
                </a:lnTo>
                <a:lnTo>
                  <a:pt x="691" y="100"/>
                </a:lnTo>
                <a:lnTo>
                  <a:pt x="691" y="100"/>
                </a:lnTo>
                <a:lnTo>
                  <a:pt x="679" y="104"/>
                </a:lnTo>
                <a:lnTo>
                  <a:pt x="669" y="112"/>
                </a:lnTo>
                <a:lnTo>
                  <a:pt x="669" y="112"/>
                </a:lnTo>
                <a:lnTo>
                  <a:pt x="658" y="105"/>
                </a:lnTo>
                <a:lnTo>
                  <a:pt x="647" y="101"/>
                </a:lnTo>
                <a:lnTo>
                  <a:pt x="428" y="6"/>
                </a:lnTo>
                <a:lnTo>
                  <a:pt x="428" y="6"/>
                </a:lnTo>
                <a:lnTo>
                  <a:pt x="421" y="3"/>
                </a:lnTo>
                <a:lnTo>
                  <a:pt x="413" y="2"/>
                </a:lnTo>
                <a:lnTo>
                  <a:pt x="406" y="1"/>
                </a:lnTo>
                <a:lnTo>
                  <a:pt x="398" y="0"/>
                </a:lnTo>
                <a:lnTo>
                  <a:pt x="398" y="0"/>
                </a:lnTo>
                <a:lnTo>
                  <a:pt x="397" y="0"/>
                </a:lnTo>
                <a:lnTo>
                  <a:pt x="397" y="0"/>
                </a:lnTo>
                <a:lnTo>
                  <a:pt x="397" y="0"/>
                </a:lnTo>
                <a:lnTo>
                  <a:pt x="397" y="0"/>
                </a:lnTo>
                <a:lnTo>
                  <a:pt x="396" y="0"/>
                </a:lnTo>
                <a:lnTo>
                  <a:pt x="396" y="0"/>
                </a:lnTo>
                <a:lnTo>
                  <a:pt x="383" y="1"/>
                </a:lnTo>
                <a:lnTo>
                  <a:pt x="372" y="4"/>
                </a:lnTo>
                <a:lnTo>
                  <a:pt x="360" y="10"/>
                </a:lnTo>
                <a:lnTo>
                  <a:pt x="350" y="16"/>
                </a:lnTo>
                <a:lnTo>
                  <a:pt x="350" y="16"/>
                </a:lnTo>
                <a:lnTo>
                  <a:pt x="339" y="10"/>
                </a:lnTo>
                <a:lnTo>
                  <a:pt x="328" y="4"/>
                </a:lnTo>
                <a:lnTo>
                  <a:pt x="316" y="1"/>
                </a:lnTo>
                <a:lnTo>
                  <a:pt x="302" y="0"/>
                </a:lnTo>
                <a:lnTo>
                  <a:pt x="302" y="0"/>
                </a:lnTo>
                <a:lnTo>
                  <a:pt x="301" y="0"/>
                </a:lnTo>
                <a:lnTo>
                  <a:pt x="301" y="0"/>
                </a:lnTo>
                <a:lnTo>
                  <a:pt x="293" y="1"/>
                </a:lnTo>
                <a:lnTo>
                  <a:pt x="286" y="2"/>
                </a:lnTo>
                <a:lnTo>
                  <a:pt x="278" y="3"/>
                </a:lnTo>
                <a:lnTo>
                  <a:pt x="272" y="6"/>
                </a:lnTo>
                <a:lnTo>
                  <a:pt x="55" y="100"/>
                </a:lnTo>
                <a:lnTo>
                  <a:pt x="55" y="100"/>
                </a:lnTo>
                <a:lnTo>
                  <a:pt x="43" y="104"/>
                </a:lnTo>
                <a:lnTo>
                  <a:pt x="34" y="111"/>
                </a:lnTo>
                <a:lnTo>
                  <a:pt x="24" y="118"/>
                </a:lnTo>
                <a:lnTo>
                  <a:pt x="16" y="127"/>
                </a:lnTo>
                <a:lnTo>
                  <a:pt x="10" y="137"/>
                </a:lnTo>
                <a:lnTo>
                  <a:pt x="5" y="148"/>
                </a:lnTo>
                <a:lnTo>
                  <a:pt x="1" y="160"/>
                </a:lnTo>
                <a:lnTo>
                  <a:pt x="0" y="173"/>
                </a:lnTo>
                <a:lnTo>
                  <a:pt x="0" y="938"/>
                </a:lnTo>
                <a:lnTo>
                  <a:pt x="0" y="938"/>
                </a:lnTo>
                <a:lnTo>
                  <a:pt x="0" y="946"/>
                </a:lnTo>
                <a:lnTo>
                  <a:pt x="1" y="954"/>
                </a:lnTo>
                <a:lnTo>
                  <a:pt x="3" y="961"/>
                </a:lnTo>
                <a:lnTo>
                  <a:pt x="6" y="968"/>
                </a:lnTo>
                <a:lnTo>
                  <a:pt x="6" y="968"/>
                </a:lnTo>
                <a:lnTo>
                  <a:pt x="6" y="969"/>
                </a:lnTo>
                <a:lnTo>
                  <a:pt x="6" y="969"/>
                </a:lnTo>
                <a:lnTo>
                  <a:pt x="6" y="969"/>
                </a:lnTo>
                <a:lnTo>
                  <a:pt x="6" y="969"/>
                </a:lnTo>
                <a:lnTo>
                  <a:pt x="11" y="978"/>
                </a:lnTo>
                <a:lnTo>
                  <a:pt x="17" y="987"/>
                </a:lnTo>
                <a:lnTo>
                  <a:pt x="17" y="987"/>
                </a:lnTo>
                <a:lnTo>
                  <a:pt x="21" y="990"/>
                </a:lnTo>
                <a:lnTo>
                  <a:pt x="21" y="990"/>
                </a:lnTo>
                <a:lnTo>
                  <a:pt x="27" y="998"/>
                </a:lnTo>
                <a:lnTo>
                  <a:pt x="36" y="1004"/>
                </a:lnTo>
                <a:lnTo>
                  <a:pt x="36" y="1004"/>
                </a:lnTo>
                <a:lnTo>
                  <a:pt x="36" y="1004"/>
                </a:lnTo>
                <a:lnTo>
                  <a:pt x="36" y="1004"/>
                </a:lnTo>
                <a:lnTo>
                  <a:pt x="45" y="1010"/>
                </a:lnTo>
                <a:lnTo>
                  <a:pt x="55" y="1014"/>
                </a:lnTo>
                <a:lnTo>
                  <a:pt x="55" y="1014"/>
                </a:lnTo>
                <a:lnTo>
                  <a:pt x="58" y="1015"/>
                </a:lnTo>
                <a:lnTo>
                  <a:pt x="58" y="1015"/>
                </a:lnTo>
                <a:lnTo>
                  <a:pt x="69" y="1017"/>
                </a:lnTo>
                <a:lnTo>
                  <a:pt x="80" y="1018"/>
                </a:lnTo>
                <a:lnTo>
                  <a:pt x="80" y="1018"/>
                </a:lnTo>
                <a:lnTo>
                  <a:pt x="81" y="1017"/>
                </a:lnTo>
                <a:lnTo>
                  <a:pt x="81" y="1017"/>
                </a:lnTo>
                <a:lnTo>
                  <a:pt x="88" y="1017"/>
                </a:lnTo>
                <a:lnTo>
                  <a:pt x="96" y="1016"/>
                </a:lnTo>
                <a:lnTo>
                  <a:pt x="103" y="1014"/>
                </a:lnTo>
                <a:lnTo>
                  <a:pt x="111" y="1012"/>
                </a:lnTo>
                <a:lnTo>
                  <a:pt x="328" y="918"/>
                </a:lnTo>
                <a:lnTo>
                  <a:pt x="328" y="918"/>
                </a:lnTo>
                <a:lnTo>
                  <a:pt x="339" y="913"/>
                </a:lnTo>
                <a:lnTo>
                  <a:pt x="350" y="907"/>
                </a:lnTo>
                <a:lnTo>
                  <a:pt x="350" y="907"/>
                </a:lnTo>
                <a:lnTo>
                  <a:pt x="360" y="913"/>
                </a:lnTo>
                <a:lnTo>
                  <a:pt x="370" y="917"/>
                </a:lnTo>
                <a:lnTo>
                  <a:pt x="590" y="1012"/>
                </a:lnTo>
                <a:lnTo>
                  <a:pt x="590" y="1012"/>
                </a:lnTo>
                <a:lnTo>
                  <a:pt x="597" y="1014"/>
                </a:lnTo>
                <a:lnTo>
                  <a:pt x="604" y="1016"/>
                </a:lnTo>
                <a:lnTo>
                  <a:pt x="612" y="1017"/>
                </a:lnTo>
                <a:lnTo>
                  <a:pt x="619" y="1017"/>
                </a:lnTo>
                <a:lnTo>
                  <a:pt x="619" y="1017"/>
                </a:lnTo>
                <a:lnTo>
                  <a:pt x="620" y="1018"/>
                </a:lnTo>
                <a:lnTo>
                  <a:pt x="620" y="1018"/>
                </a:lnTo>
                <a:lnTo>
                  <a:pt x="631" y="1017"/>
                </a:lnTo>
                <a:lnTo>
                  <a:pt x="641" y="1015"/>
                </a:lnTo>
                <a:lnTo>
                  <a:pt x="641" y="1015"/>
                </a:lnTo>
                <a:lnTo>
                  <a:pt x="645" y="1013"/>
                </a:lnTo>
                <a:lnTo>
                  <a:pt x="645" y="1013"/>
                </a:lnTo>
                <a:lnTo>
                  <a:pt x="655" y="1010"/>
                </a:lnTo>
                <a:lnTo>
                  <a:pt x="663" y="1004"/>
                </a:lnTo>
                <a:lnTo>
                  <a:pt x="663" y="1004"/>
                </a:lnTo>
                <a:lnTo>
                  <a:pt x="664" y="1004"/>
                </a:lnTo>
                <a:lnTo>
                  <a:pt x="664" y="1004"/>
                </a:lnTo>
                <a:lnTo>
                  <a:pt x="668" y="1001"/>
                </a:lnTo>
                <a:lnTo>
                  <a:pt x="668" y="1001"/>
                </a:lnTo>
                <a:lnTo>
                  <a:pt x="672" y="1004"/>
                </a:lnTo>
                <a:lnTo>
                  <a:pt x="672" y="1004"/>
                </a:lnTo>
                <a:lnTo>
                  <a:pt x="672" y="1004"/>
                </a:lnTo>
                <a:lnTo>
                  <a:pt x="672" y="1004"/>
                </a:lnTo>
                <a:lnTo>
                  <a:pt x="682" y="1010"/>
                </a:lnTo>
                <a:lnTo>
                  <a:pt x="691" y="1014"/>
                </a:lnTo>
                <a:lnTo>
                  <a:pt x="691" y="1014"/>
                </a:lnTo>
                <a:lnTo>
                  <a:pt x="694" y="1015"/>
                </a:lnTo>
                <a:lnTo>
                  <a:pt x="694" y="1015"/>
                </a:lnTo>
                <a:lnTo>
                  <a:pt x="705" y="1017"/>
                </a:lnTo>
                <a:lnTo>
                  <a:pt x="716" y="1018"/>
                </a:lnTo>
                <a:lnTo>
                  <a:pt x="716" y="1018"/>
                </a:lnTo>
                <a:lnTo>
                  <a:pt x="717" y="1017"/>
                </a:lnTo>
                <a:lnTo>
                  <a:pt x="717" y="1017"/>
                </a:lnTo>
                <a:lnTo>
                  <a:pt x="725" y="1017"/>
                </a:lnTo>
                <a:lnTo>
                  <a:pt x="732" y="1016"/>
                </a:lnTo>
                <a:lnTo>
                  <a:pt x="740" y="1014"/>
                </a:lnTo>
                <a:lnTo>
                  <a:pt x="746" y="1012"/>
                </a:lnTo>
                <a:lnTo>
                  <a:pt x="963" y="918"/>
                </a:lnTo>
                <a:lnTo>
                  <a:pt x="963" y="918"/>
                </a:lnTo>
                <a:lnTo>
                  <a:pt x="975" y="914"/>
                </a:lnTo>
                <a:lnTo>
                  <a:pt x="984" y="908"/>
                </a:lnTo>
                <a:lnTo>
                  <a:pt x="994" y="900"/>
                </a:lnTo>
                <a:lnTo>
                  <a:pt x="1001" y="891"/>
                </a:lnTo>
                <a:lnTo>
                  <a:pt x="1008" y="881"/>
                </a:lnTo>
                <a:lnTo>
                  <a:pt x="1013" y="870"/>
                </a:lnTo>
                <a:lnTo>
                  <a:pt x="1016" y="857"/>
                </a:lnTo>
                <a:lnTo>
                  <a:pt x="1017" y="845"/>
                </a:lnTo>
                <a:lnTo>
                  <a:pt x="1017" y="79"/>
                </a:lnTo>
                <a:lnTo>
                  <a:pt x="1017" y="79"/>
                </a:lnTo>
                <a:lnTo>
                  <a:pt x="1017" y="72"/>
                </a:lnTo>
                <a:lnTo>
                  <a:pt x="1016" y="64"/>
                </a:lnTo>
                <a:lnTo>
                  <a:pt x="1014" y="57"/>
                </a:lnTo>
                <a:lnTo>
                  <a:pt x="1012" y="49"/>
                </a:lnTo>
                <a:lnTo>
                  <a:pt x="1012" y="49"/>
                </a:lnTo>
                <a:close/>
                <a:moveTo>
                  <a:pt x="305" y="858"/>
                </a:moveTo>
                <a:lnTo>
                  <a:pt x="86" y="953"/>
                </a:lnTo>
                <a:lnTo>
                  <a:pt x="86" y="953"/>
                </a:lnTo>
                <a:lnTo>
                  <a:pt x="83" y="954"/>
                </a:lnTo>
                <a:lnTo>
                  <a:pt x="80" y="954"/>
                </a:lnTo>
                <a:lnTo>
                  <a:pt x="73" y="953"/>
                </a:lnTo>
                <a:lnTo>
                  <a:pt x="68" y="950"/>
                </a:lnTo>
                <a:lnTo>
                  <a:pt x="67" y="947"/>
                </a:lnTo>
                <a:lnTo>
                  <a:pt x="65" y="944"/>
                </a:lnTo>
                <a:lnTo>
                  <a:pt x="65" y="944"/>
                </a:lnTo>
                <a:lnTo>
                  <a:pt x="64" y="938"/>
                </a:lnTo>
                <a:lnTo>
                  <a:pt x="64" y="174"/>
                </a:lnTo>
                <a:lnTo>
                  <a:pt x="64" y="174"/>
                </a:lnTo>
                <a:lnTo>
                  <a:pt x="65" y="170"/>
                </a:lnTo>
                <a:lnTo>
                  <a:pt x="67" y="165"/>
                </a:lnTo>
                <a:lnTo>
                  <a:pt x="71" y="162"/>
                </a:lnTo>
                <a:lnTo>
                  <a:pt x="78" y="159"/>
                </a:lnTo>
                <a:lnTo>
                  <a:pt x="296" y="64"/>
                </a:lnTo>
                <a:lnTo>
                  <a:pt x="296" y="64"/>
                </a:lnTo>
                <a:lnTo>
                  <a:pt x="300" y="64"/>
                </a:lnTo>
                <a:lnTo>
                  <a:pt x="302" y="63"/>
                </a:lnTo>
                <a:lnTo>
                  <a:pt x="308" y="64"/>
                </a:lnTo>
                <a:lnTo>
                  <a:pt x="314" y="69"/>
                </a:lnTo>
                <a:lnTo>
                  <a:pt x="316" y="71"/>
                </a:lnTo>
                <a:lnTo>
                  <a:pt x="317" y="73"/>
                </a:lnTo>
                <a:lnTo>
                  <a:pt x="317" y="73"/>
                </a:lnTo>
                <a:lnTo>
                  <a:pt x="318" y="79"/>
                </a:lnTo>
                <a:lnTo>
                  <a:pt x="318" y="843"/>
                </a:lnTo>
                <a:lnTo>
                  <a:pt x="318" y="843"/>
                </a:lnTo>
                <a:lnTo>
                  <a:pt x="317" y="849"/>
                </a:lnTo>
                <a:lnTo>
                  <a:pt x="315" y="853"/>
                </a:lnTo>
                <a:lnTo>
                  <a:pt x="310" y="856"/>
                </a:lnTo>
                <a:lnTo>
                  <a:pt x="305" y="858"/>
                </a:lnTo>
                <a:lnTo>
                  <a:pt x="305" y="858"/>
                </a:lnTo>
                <a:close/>
                <a:moveTo>
                  <a:pt x="637" y="938"/>
                </a:moveTo>
                <a:lnTo>
                  <a:pt x="637" y="938"/>
                </a:lnTo>
                <a:lnTo>
                  <a:pt x="634" y="944"/>
                </a:lnTo>
                <a:lnTo>
                  <a:pt x="634" y="944"/>
                </a:lnTo>
                <a:lnTo>
                  <a:pt x="633" y="947"/>
                </a:lnTo>
                <a:lnTo>
                  <a:pt x="631" y="950"/>
                </a:lnTo>
                <a:lnTo>
                  <a:pt x="626" y="953"/>
                </a:lnTo>
                <a:lnTo>
                  <a:pt x="626" y="953"/>
                </a:lnTo>
                <a:lnTo>
                  <a:pt x="620" y="954"/>
                </a:lnTo>
                <a:lnTo>
                  <a:pt x="620" y="954"/>
                </a:lnTo>
                <a:lnTo>
                  <a:pt x="615" y="953"/>
                </a:lnTo>
                <a:lnTo>
                  <a:pt x="393" y="858"/>
                </a:lnTo>
                <a:lnTo>
                  <a:pt x="393" y="858"/>
                </a:lnTo>
                <a:lnTo>
                  <a:pt x="389" y="856"/>
                </a:lnTo>
                <a:lnTo>
                  <a:pt x="384" y="853"/>
                </a:lnTo>
                <a:lnTo>
                  <a:pt x="382" y="849"/>
                </a:lnTo>
                <a:lnTo>
                  <a:pt x="381" y="845"/>
                </a:lnTo>
                <a:lnTo>
                  <a:pt x="381" y="79"/>
                </a:lnTo>
                <a:lnTo>
                  <a:pt x="381" y="79"/>
                </a:lnTo>
                <a:lnTo>
                  <a:pt x="383" y="73"/>
                </a:lnTo>
                <a:lnTo>
                  <a:pt x="383" y="73"/>
                </a:lnTo>
                <a:lnTo>
                  <a:pt x="384" y="71"/>
                </a:lnTo>
                <a:lnTo>
                  <a:pt x="387" y="68"/>
                </a:lnTo>
                <a:lnTo>
                  <a:pt x="390" y="65"/>
                </a:lnTo>
                <a:lnTo>
                  <a:pt x="392" y="64"/>
                </a:lnTo>
                <a:lnTo>
                  <a:pt x="392" y="64"/>
                </a:lnTo>
                <a:lnTo>
                  <a:pt x="397" y="63"/>
                </a:lnTo>
                <a:lnTo>
                  <a:pt x="397" y="63"/>
                </a:lnTo>
                <a:lnTo>
                  <a:pt x="404" y="64"/>
                </a:lnTo>
                <a:lnTo>
                  <a:pt x="625" y="160"/>
                </a:lnTo>
                <a:lnTo>
                  <a:pt x="625" y="160"/>
                </a:lnTo>
                <a:lnTo>
                  <a:pt x="630" y="162"/>
                </a:lnTo>
                <a:lnTo>
                  <a:pt x="633" y="165"/>
                </a:lnTo>
                <a:lnTo>
                  <a:pt x="635" y="170"/>
                </a:lnTo>
                <a:lnTo>
                  <a:pt x="637" y="173"/>
                </a:lnTo>
                <a:lnTo>
                  <a:pt x="637" y="938"/>
                </a:lnTo>
                <a:close/>
                <a:moveTo>
                  <a:pt x="940" y="858"/>
                </a:moveTo>
                <a:lnTo>
                  <a:pt x="721" y="953"/>
                </a:lnTo>
                <a:lnTo>
                  <a:pt x="721" y="953"/>
                </a:lnTo>
                <a:lnTo>
                  <a:pt x="719" y="954"/>
                </a:lnTo>
                <a:lnTo>
                  <a:pt x="716" y="954"/>
                </a:lnTo>
                <a:lnTo>
                  <a:pt x="709" y="953"/>
                </a:lnTo>
                <a:lnTo>
                  <a:pt x="704" y="950"/>
                </a:lnTo>
                <a:lnTo>
                  <a:pt x="702" y="947"/>
                </a:lnTo>
                <a:lnTo>
                  <a:pt x="701" y="944"/>
                </a:lnTo>
                <a:lnTo>
                  <a:pt x="701" y="944"/>
                </a:lnTo>
                <a:lnTo>
                  <a:pt x="700" y="938"/>
                </a:lnTo>
                <a:lnTo>
                  <a:pt x="700" y="174"/>
                </a:lnTo>
                <a:lnTo>
                  <a:pt x="700" y="174"/>
                </a:lnTo>
                <a:lnTo>
                  <a:pt x="701" y="170"/>
                </a:lnTo>
                <a:lnTo>
                  <a:pt x="703" y="165"/>
                </a:lnTo>
                <a:lnTo>
                  <a:pt x="707" y="162"/>
                </a:lnTo>
                <a:lnTo>
                  <a:pt x="713" y="159"/>
                </a:lnTo>
                <a:lnTo>
                  <a:pt x="933" y="64"/>
                </a:lnTo>
                <a:lnTo>
                  <a:pt x="933" y="64"/>
                </a:lnTo>
                <a:lnTo>
                  <a:pt x="935" y="64"/>
                </a:lnTo>
                <a:lnTo>
                  <a:pt x="938" y="63"/>
                </a:lnTo>
                <a:lnTo>
                  <a:pt x="944" y="64"/>
                </a:lnTo>
                <a:lnTo>
                  <a:pt x="950" y="69"/>
                </a:lnTo>
                <a:lnTo>
                  <a:pt x="951" y="71"/>
                </a:lnTo>
                <a:lnTo>
                  <a:pt x="953" y="73"/>
                </a:lnTo>
                <a:lnTo>
                  <a:pt x="953" y="73"/>
                </a:lnTo>
                <a:lnTo>
                  <a:pt x="954" y="79"/>
                </a:lnTo>
                <a:lnTo>
                  <a:pt x="954" y="843"/>
                </a:lnTo>
                <a:lnTo>
                  <a:pt x="954" y="843"/>
                </a:lnTo>
                <a:lnTo>
                  <a:pt x="953" y="849"/>
                </a:lnTo>
                <a:lnTo>
                  <a:pt x="951" y="853"/>
                </a:lnTo>
                <a:lnTo>
                  <a:pt x="947" y="856"/>
                </a:lnTo>
                <a:lnTo>
                  <a:pt x="940" y="858"/>
                </a:lnTo>
                <a:lnTo>
                  <a:pt x="940" y="858"/>
                </a:lnTo>
                <a:close/>
              </a:path>
            </a:pathLst>
          </a:custGeom>
          <a:solidFill>
            <a:schemeClr val="bg1"/>
          </a:solidFill>
          <a:ln>
            <a:noFill/>
          </a:ln>
        </p:spPr>
        <p:txBody>
          <a:bodyPr vert="horz" wrap="square" lIns="91440" tIns="45720" rIns="91440" bIns="45720" numCol="1" anchor="t" anchorCtr="0" compatLnSpc="1"/>
          <a:lstStyle/>
          <a:p>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PA-椭圆 26"/>
          <p:cNvSpPr/>
          <p:nvPr>
            <p:custDataLst>
              <p:tags r:id="rId3"/>
            </p:custDataLst>
          </p:nvPr>
        </p:nvSpPr>
        <p:spPr>
          <a:xfrm>
            <a:off x="8605540" y="2225648"/>
            <a:ext cx="828000" cy="828000"/>
          </a:xfrm>
          <a:prstGeom prst="ellipse">
            <a:avLst/>
          </a:prstGeom>
          <a:solidFill>
            <a:srgbClr val="87C7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PA-任意多边形 37"/>
          <p:cNvSpPr>
            <a:spLocks noEditPoints="1"/>
          </p:cNvSpPr>
          <p:nvPr>
            <p:custDataLst>
              <p:tags r:id="rId4"/>
            </p:custDataLst>
          </p:nvPr>
        </p:nvSpPr>
        <p:spPr bwMode="auto">
          <a:xfrm>
            <a:off x="8858409" y="2477723"/>
            <a:ext cx="322263" cy="323850"/>
          </a:xfrm>
          <a:custGeom>
            <a:avLst/>
            <a:gdLst>
              <a:gd name="T0" fmla="*/ 912 w 1018"/>
              <a:gd name="T1" fmla="*/ 322 h 1018"/>
              <a:gd name="T2" fmla="*/ 779 w 1018"/>
              <a:gd name="T3" fmla="*/ 156 h 1018"/>
              <a:gd name="T4" fmla="*/ 582 w 1018"/>
              <a:gd name="T5" fmla="*/ 70 h 1018"/>
              <a:gd name="T6" fmla="*/ 515 w 1018"/>
              <a:gd name="T7" fmla="*/ 1 h 1018"/>
              <a:gd name="T8" fmla="*/ 478 w 1018"/>
              <a:gd name="T9" fmla="*/ 65 h 1018"/>
              <a:gd name="T10" fmla="*/ 288 w 1018"/>
              <a:gd name="T11" fmla="*/ 123 h 1018"/>
              <a:gd name="T12" fmla="*/ 133 w 1018"/>
              <a:gd name="T13" fmla="*/ 270 h 1018"/>
              <a:gd name="T14" fmla="*/ 66 w 1018"/>
              <a:gd name="T15" fmla="*/ 477 h 1018"/>
              <a:gd name="T16" fmla="*/ 0 w 1018"/>
              <a:gd name="T17" fmla="*/ 509 h 1018"/>
              <a:gd name="T18" fmla="*/ 68 w 1018"/>
              <a:gd name="T19" fmla="*/ 561 h 1018"/>
              <a:gd name="T20" fmla="*/ 145 w 1018"/>
              <a:gd name="T21" fmla="*/ 764 h 1018"/>
              <a:gd name="T22" fmla="*/ 305 w 1018"/>
              <a:gd name="T23" fmla="*/ 903 h 1018"/>
              <a:gd name="T24" fmla="*/ 478 w 1018"/>
              <a:gd name="T25" fmla="*/ 986 h 1018"/>
              <a:gd name="T26" fmla="*/ 522 w 1018"/>
              <a:gd name="T27" fmla="*/ 1015 h 1018"/>
              <a:gd name="T28" fmla="*/ 601 w 1018"/>
              <a:gd name="T29" fmla="*/ 944 h 1018"/>
              <a:gd name="T30" fmla="*/ 795 w 1018"/>
              <a:gd name="T31" fmla="*/ 850 h 1018"/>
              <a:gd name="T32" fmla="*/ 921 w 1018"/>
              <a:gd name="T33" fmla="*/ 678 h 1018"/>
              <a:gd name="T34" fmla="*/ 998 w 1018"/>
              <a:gd name="T35" fmla="*/ 539 h 1018"/>
              <a:gd name="T36" fmla="*/ 1009 w 1018"/>
              <a:gd name="T37" fmla="*/ 486 h 1018"/>
              <a:gd name="T38" fmla="*/ 881 w 1018"/>
              <a:gd name="T39" fmla="*/ 591 h 1018"/>
              <a:gd name="T40" fmla="*/ 800 w 1018"/>
              <a:gd name="T41" fmla="*/ 754 h 1018"/>
              <a:gd name="T42" fmla="*/ 656 w 1018"/>
              <a:gd name="T43" fmla="*/ 860 h 1018"/>
              <a:gd name="T44" fmla="*/ 539 w 1018"/>
              <a:gd name="T45" fmla="*/ 814 h 1018"/>
              <a:gd name="T46" fmla="*/ 486 w 1018"/>
              <a:gd name="T47" fmla="*/ 805 h 1018"/>
              <a:gd name="T48" fmla="*/ 394 w 1018"/>
              <a:gd name="T49" fmla="*/ 872 h 1018"/>
              <a:gd name="T50" fmla="*/ 239 w 1018"/>
              <a:gd name="T51" fmla="*/ 778 h 1018"/>
              <a:gd name="T52" fmla="*/ 145 w 1018"/>
              <a:gd name="T53" fmla="*/ 624 h 1018"/>
              <a:gd name="T54" fmla="*/ 214 w 1018"/>
              <a:gd name="T55" fmla="*/ 531 h 1018"/>
              <a:gd name="T56" fmla="*/ 203 w 1018"/>
              <a:gd name="T57" fmla="*/ 480 h 1018"/>
              <a:gd name="T58" fmla="*/ 157 w 1018"/>
              <a:gd name="T59" fmla="*/ 362 h 1018"/>
              <a:gd name="T60" fmla="*/ 264 w 1018"/>
              <a:gd name="T61" fmla="*/ 217 h 1018"/>
              <a:gd name="T62" fmla="*/ 426 w 1018"/>
              <a:gd name="T63" fmla="*/ 136 h 1018"/>
              <a:gd name="T64" fmla="*/ 497 w 1018"/>
              <a:gd name="T65" fmla="*/ 220 h 1018"/>
              <a:gd name="T66" fmla="*/ 541 w 1018"/>
              <a:gd name="T67" fmla="*/ 191 h 1018"/>
              <a:gd name="T68" fmla="*/ 686 w 1018"/>
              <a:gd name="T69" fmla="*/ 171 h 1018"/>
              <a:gd name="T70" fmla="*/ 821 w 1018"/>
              <a:gd name="T71" fmla="*/ 290 h 1018"/>
              <a:gd name="T72" fmla="*/ 887 w 1018"/>
              <a:gd name="T73" fmla="*/ 460 h 1018"/>
              <a:gd name="T74" fmla="*/ 795 w 1018"/>
              <a:gd name="T75" fmla="*/ 509 h 1018"/>
              <a:gd name="T76" fmla="*/ 604 w 1018"/>
              <a:gd name="T77" fmla="*/ 509 h 1018"/>
              <a:gd name="T78" fmla="*/ 562 w 1018"/>
              <a:gd name="T79" fmla="*/ 430 h 1018"/>
              <a:gd name="T80" fmla="*/ 472 w 1018"/>
              <a:gd name="T81" fmla="*/ 421 h 1018"/>
              <a:gd name="T82" fmla="*/ 414 w 1018"/>
              <a:gd name="T83" fmla="*/ 499 h 1018"/>
              <a:gd name="T84" fmla="*/ 449 w 1018"/>
              <a:gd name="T85" fmla="*/ 583 h 1018"/>
              <a:gd name="T86" fmla="*/ 538 w 1018"/>
              <a:gd name="T87" fmla="*/ 600 h 1018"/>
              <a:gd name="T88" fmla="*/ 602 w 1018"/>
              <a:gd name="T89" fmla="*/ 528 h 1018"/>
              <a:gd name="T90" fmla="*/ 497 w 1018"/>
              <a:gd name="T91" fmla="*/ 480 h 1018"/>
              <a:gd name="T92" fmla="*/ 541 w 1018"/>
              <a:gd name="T93" fmla="*/ 509 h 1018"/>
              <a:gd name="T94" fmla="*/ 502 w 1018"/>
              <a:gd name="T95" fmla="*/ 540 h 1018"/>
              <a:gd name="T96" fmla="*/ 540 w 1018"/>
              <a:gd name="T97" fmla="*/ 311 h 1018"/>
              <a:gd name="T98" fmla="*/ 443 w 1018"/>
              <a:gd name="T99" fmla="*/ 296 h 1018"/>
              <a:gd name="T100" fmla="*/ 291 w 1018"/>
              <a:gd name="T101" fmla="*/ 463 h 1018"/>
              <a:gd name="T102" fmla="*/ 318 w 1018"/>
              <a:gd name="T103" fmla="*/ 541 h 1018"/>
              <a:gd name="T104" fmla="*/ 351 w 1018"/>
              <a:gd name="T105" fmla="*/ 492 h 1018"/>
              <a:gd name="T106" fmla="*/ 447 w 1018"/>
              <a:gd name="T107" fmla="*/ 363 h 1018"/>
              <a:gd name="T108" fmla="*/ 539 w 1018"/>
              <a:gd name="T109" fmla="*/ 330 h 1018"/>
              <a:gd name="T110" fmla="*/ 671 w 1018"/>
              <a:gd name="T111" fmla="*/ 497 h 1018"/>
              <a:gd name="T112" fmla="*/ 621 w 1018"/>
              <a:gd name="T113" fmla="*/ 621 h 1018"/>
              <a:gd name="T114" fmla="*/ 497 w 1018"/>
              <a:gd name="T115" fmla="*/ 671 h 1018"/>
              <a:gd name="T116" fmla="*/ 486 w 1018"/>
              <a:gd name="T117" fmla="*/ 722 h 1018"/>
              <a:gd name="T118" fmla="*/ 633 w 1018"/>
              <a:gd name="T119" fmla="*/ 693 h 1018"/>
              <a:gd name="T120" fmla="*/ 732 w 1018"/>
              <a:gd name="T121" fmla="*/ 509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18" h="1018">
                <a:moveTo>
                  <a:pt x="986" y="477"/>
                </a:moveTo>
                <a:lnTo>
                  <a:pt x="953" y="477"/>
                </a:lnTo>
                <a:lnTo>
                  <a:pt x="953" y="477"/>
                </a:lnTo>
                <a:lnTo>
                  <a:pt x="951" y="456"/>
                </a:lnTo>
                <a:lnTo>
                  <a:pt x="947" y="437"/>
                </a:lnTo>
                <a:lnTo>
                  <a:pt x="944" y="416"/>
                </a:lnTo>
                <a:lnTo>
                  <a:pt x="939" y="397"/>
                </a:lnTo>
                <a:lnTo>
                  <a:pt x="934" y="378"/>
                </a:lnTo>
                <a:lnTo>
                  <a:pt x="927" y="358"/>
                </a:lnTo>
                <a:lnTo>
                  <a:pt x="921" y="340"/>
                </a:lnTo>
                <a:lnTo>
                  <a:pt x="912" y="322"/>
                </a:lnTo>
                <a:lnTo>
                  <a:pt x="903" y="305"/>
                </a:lnTo>
                <a:lnTo>
                  <a:pt x="895" y="288"/>
                </a:lnTo>
                <a:lnTo>
                  <a:pt x="884" y="270"/>
                </a:lnTo>
                <a:lnTo>
                  <a:pt x="873" y="254"/>
                </a:lnTo>
                <a:lnTo>
                  <a:pt x="862" y="238"/>
                </a:lnTo>
                <a:lnTo>
                  <a:pt x="850" y="223"/>
                </a:lnTo>
                <a:lnTo>
                  <a:pt x="837" y="208"/>
                </a:lnTo>
                <a:lnTo>
                  <a:pt x="823" y="194"/>
                </a:lnTo>
                <a:lnTo>
                  <a:pt x="809" y="181"/>
                </a:lnTo>
                <a:lnTo>
                  <a:pt x="795" y="168"/>
                </a:lnTo>
                <a:lnTo>
                  <a:pt x="779" y="156"/>
                </a:lnTo>
                <a:lnTo>
                  <a:pt x="764" y="145"/>
                </a:lnTo>
                <a:lnTo>
                  <a:pt x="748" y="133"/>
                </a:lnTo>
                <a:lnTo>
                  <a:pt x="731" y="123"/>
                </a:lnTo>
                <a:lnTo>
                  <a:pt x="714" y="114"/>
                </a:lnTo>
                <a:lnTo>
                  <a:pt x="695" y="105"/>
                </a:lnTo>
                <a:lnTo>
                  <a:pt x="678" y="98"/>
                </a:lnTo>
                <a:lnTo>
                  <a:pt x="659" y="90"/>
                </a:lnTo>
                <a:lnTo>
                  <a:pt x="641" y="84"/>
                </a:lnTo>
                <a:lnTo>
                  <a:pt x="621" y="78"/>
                </a:lnTo>
                <a:lnTo>
                  <a:pt x="601" y="74"/>
                </a:lnTo>
                <a:lnTo>
                  <a:pt x="582" y="70"/>
                </a:lnTo>
                <a:lnTo>
                  <a:pt x="561" y="68"/>
                </a:lnTo>
                <a:lnTo>
                  <a:pt x="541" y="65"/>
                </a:lnTo>
                <a:lnTo>
                  <a:pt x="541" y="32"/>
                </a:lnTo>
                <a:lnTo>
                  <a:pt x="541" y="32"/>
                </a:lnTo>
                <a:lnTo>
                  <a:pt x="540" y="26"/>
                </a:lnTo>
                <a:lnTo>
                  <a:pt x="539" y="19"/>
                </a:lnTo>
                <a:lnTo>
                  <a:pt x="535" y="14"/>
                </a:lnTo>
                <a:lnTo>
                  <a:pt x="531" y="10"/>
                </a:lnTo>
                <a:lnTo>
                  <a:pt x="527" y="5"/>
                </a:lnTo>
                <a:lnTo>
                  <a:pt x="522" y="2"/>
                </a:lnTo>
                <a:lnTo>
                  <a:pt x="515" y="1"/>
                </a:lnTo>
                <a:lnTo>
                  <a:pt x="509" y="0"/>
                </a:lnTo>
                <a:lnTo>
                  <a:pt x="509" y="0"/>
                </a:lnTo>
                <a:lnTo>
                  <a:pt x="502" y="1"/>
                </a:lnTo>
                <a:lnTo>
                  <a:pt x="497" y="2"/>
                </a:lnTo>
                <a:lnTo>
                  <a:pt x="491" y="5"/>
                </a:lnTo>
                <a:lnTo>
                  <a:pt x="486" y="10"/>
                </a:lnTo>
                <a:lnTo>
                  <a:pt x="483" y="14"/>
                </a:lnTo>
                <a:lnTo>
                  <a:pt x="480" y="19"/>
                </a:lnTo>
                <a:lnTo>
                  <a:pt x="478" y="26"/>
                </a:lnTo>
                <a:lnTo>
                  <a:pt x="478" y="32"/>
                </a:lnTo>
                <a:lnTo>
                  <a:pt x="478" y="65"/>
                </a:lnTo>
                <a:lnTo>
                  <a:pt x="478" y="65"/>
                </a:lnTo>
                <a:lnTo>
                  <a:pt x="457" y="68"/>
                </a:lnTo>
                <a:lnTo>
                  <a:pt x="437" y="70"/>
                </a:lnTo>
                <a:lnTo>
                  <a:pt x="416" y="74"/>
                </a:lnTo>
                <a:lnTo>
                  <a:pt x="397" y="78"/>
                </a:lnTo>
                <a:lnTo>
                  <a:pt x="378" y="84"/>
                </a:lnTo>
                <a:lnTo>
                  <a:pt x="358" y="90"/>
                </a:lnTo>
                <a:lnTo>
                  <a:pt x="340" y="98"/>
                </a:lnTo>
                <a:lnTo>
                  <a:pt x="322" y="105"/>
                </a:lnTo>
                <a:lnTo>
                  <a:pt x="305" y="114"/>
                </a:lnTo>
                <a:lnTo>
                  <a:pt x="288" y="123"/>
                </a:lnTo>
                <a:lnTo>
                  <a:pt x="270" y="133"/>
                </a:lnTo>
                <a:lnTo>
                  <a:pt x="254" y="145"/>
                </a:lnTo>
                <a:lnTo>
                  <a:pt x="238" y="156"/>
                </a:lnTo>
                <a:lnTo>
                  <a:pt x="223" y="168"/>
                </a:lnTo>
                <a:lnTo>
                  <a:pt x="208" y="181"/>
                </a:lnTo>
                <a:lnTo>
                  <a:pt x="194" y="194"/>
                </a:lnTo>
                <a:lnTo>
                  <a:pt x="181" y="208"/>
                </a:lnTo>
                <a:lnTo>
                  <a:pt x="169" y="223"/>
                </a:lnTo>
                <a:lnTo>
                  <a:pt x="156" y="238"/>
                </a:lnTo>
                <a:lnTo>
                  <a:pt x="145" y="254"/>
                </a:lnTo>
                <a:lnTo>
                  <a:pt x="133" y="270"/>
                </a:lnTo>
                <a:lnTo>
                  <a:pt x="123" y="288"/>
                </a:lnTo>
                <a:lnTo>
                  <a:pt x="114" y="305"/>
                </a:lnTo>
                <a:lnTo>
                  <a:pt x="105" y="322"/>
                </a:lnTo>
                <a:lnTo>
                  <a:pt x="98" y="340"/>
                </a:lnTo>
                <a:lnTo>
                  <a:pt x="90" y="358"/>
                </a:lnTo>
                <a:lnTo>
                  <a:pt x="84" y="378"/>
                </a:lnTo>
                <a:lnTo>
                  <a:pt x="78" y="397"/>
                </a:lnTo>
                <a:lnTo>
                  <a:pt x="74" y="416"/>
                </a:lnTo>
                <a:lnTo>
                  <a:pt x="70" y="437"/>
                </a:lnTo>
                <a:lnTo>
                  <a:pt x="68" y="456"/>
                </a:lnTo>
                <a:lnTo>
                  <a:pt x="66" y="477"/>
                </a:lnTo>
                <a:lnTo>
                  <a:pt x="32" y="477"/>
                </a:lnTo>
                <a:lnTo>
                  <a:pt x="32" y="477"/>
                </a:lnTo>
                <a:lnTo>
                  <a:pt x="26" y="477"/>
                </a:lnTo>
                <a:lnTo>
                  <a:pt x="19" y="480"/>
                </a:lnTo>
                <a:lnTo>
                  <a:pt x="14" y="483"/>
                </a:lnTo>
                <a:lnTo>
                  <a:pt x="10" y="486"/>
                </a:lnTo>
                <a:lnTo>
                  <a:pt x="5" y="491"/>
                </a:lnTo>
                <a:lnTo>
                  <a:pt x="2" y="497"/>
                </a:lnTo>
                <a:lnTo>
                  <a:pt x="1" y="502"/>
                </a:lnTo>
                <a:lnTo>
                  <a:pt x="0" y="509"/>
                </a:lnTo>
                <a:lnTo>
                  <a:pt x="0" y="509"/>
                </a:lnTo>
                <a:lnTo>
                  <a:pt x="1" y="515"/>
                </a:lnTo>
                <a:lnTo>
                  <a:pt x="2" y="521"/>
                </a:lnTo>
                <a:lnTo>
                  <a:pt x="5" y="527"/>
                </a:lnTo>
                <a:lnTo>
                  <a:pt x="10" y="531"/>
                </a:lnTo>
                <a:lnTo>
                  <a:pt x="14" y="535"/>
                </a:lnTo>
                <a:lnTo>
                  <a:pt x="19" y="539"/>
                </a:lnTo>
                <a:lnTo>
                  <a:pt x="26" y="540"/>
                </a:lnTo>
                <a:lnTo>
                  <a:pt x="32" y="541"/>
                </a:lnTo>
                <a:lnTo>
                  <a:pt x="66" y="541"/>
                </a:lnTo>
                <a:lnTo>
                  <a:pt x="66" y="541"/>
                </a:lnTo>
                <a:lnTo>
                  <a:pt x="68" y="561"/>
                </a:lnTo>
                <a:lnTo>
                  <a:pt x="70" y="582"/>
                </a:lnTo>
                <a:lnTo>
                  <a:pt x="74" y="601"/>
                </a:lnTo>
                <a:lnTo>
                  <a:pt x="78" y="621"/>
                </a:lnTo>
                <a:lnTo>
                  <a:pt x="84" y="641"/>
                </a:lnTo>
                <a:lnTo>
                  <a:pt x="90" y="659"/>
                </a:lnTo>
                <a:lnTo>
                  <a:pt x="98" y="678"/>
                </a:lnTo>
                <a:lnTo>
                  <a:pt x="105" y="695"/>
                </a:lnTo>
                <a:lnTo>
                  <a:pt x="114" y="713"/>
                </a:lnTo>
                <a:lnTo>
                  <a:pt x="123" y="731"/>
                </a:lnTo>
                <a:lnTo>
                  <a:pt x="133" y="748"/>
                </a:lnTo>
                <a:lnTo>
                  <a:pt x="145" y="764"/>
                </a:lnTo>
                <a:lnTo>
                  <a:pt x="156" y="779"/>
                </a:lnTo>
                <a:lnTo>
                  <a:pt x="169" y="795"/>
                </a:lnTo>
                <a:lnTo>
                  <a:pt x="181" y="809"/>
                </a:lnTo>
                <a:lnTo>
                  <a:pt x="194" y="823"/>
                </a:lnTo>
                <a:lnTo>
                  <a:pt x="208" y="837"/>
                </a:lnTo>
                <a:lnTo>
                  <a:pt x="223" y="850"/>
                </a:lnTo>
                <a:lnTo>
                  <a:pt x="238" y="862"/>
                </a:lnTo>
                <a:lnTo>
                  <a:pt x="254" y="873"/>
                </a:lnTo>
                <a:lnTo>
                  <a:pt x="270" y="884"/>
                </a:lnTo>
                <a:lnTo>
                  <a:pt x="288" y="895"/>
                </a:lnTo>
                <a:lnTo>
                  <a:pt x="305" y="903"/>
                </a:lnTo>
                <a:lnTo>
                  <a:pt x="322" y="912"/>
                </a:lnTo>
                <a:lnTo>
                  <a:pt x="340" y="921"/>
                </a:lnTo>
                <a:lnTo>
                  <a:pt x="358" y="927"/>
                </a:lnTo>
                <a:lnTo>
                  <a:pt x="378" y="933"/>
                </a:lnTo>
                <a:lnTo>
                  <a:pt x="397" y="939"/>
                </a:lnTo>
                <a:lnTo>
                  <a:pt x="416" y="944"/>
                </a:lnTo>
                <a:lnTo>
                  <a:pt x="437" y="947"/>
                </a:lnTo>
                <a:lnTo>
                  <a:pt x="457" y="951"/>
                </a:lnTo>
                <a:lnTo>
                  <a:pt x="478" y="953"/>
                </a:lnTo>
                <a:lnTo>
                  <a:pt x="478" y="986"/>
                </a:lnTo>
                <a:lnTo>
                  <a:pt x="478" y="986"/>
                </a:lnTo>
                <a:lnTo>
                  <a:pt x="478" y="992"/>
                </a:lnTo>
                <a:lnTo>
                  <a:pt x="480" y="998"/>
                </a:lnTo>
                <a:lnTo>
                  <a:pt x="483" y="1003"/>
                </a:lnTo>
                <a:lnTo>
                  <a:pt x="486" y="1009"/>
                </a:lnTo>
                <a:lnTo>
                  <a:pt x="491" y="1012"/>
                </a:lnTo>
                <a:lnTo>
                  <a:pt x="497" y="1015"/>
                </a:lnTo>
                <a:lnTo>
                  <a:pt x="502" y="1017"/>
                </a:lnTo>
                <a:lnTo>
                  <a:pt x="509" y="1018"/>
                </a:lnTo>
                <a:lnTo>
                  <a:pt x="509" y="1018"/>
                </a:lnTo>
                <a:lnTo>
                  <a:pt x="515" y="1017"/>
                </a:lnTo>
                <a:lnTo>
                  <a:pt x="522" y="1015"/>
                </a:lnTo>
                <a:lnTo>
                  <a:pt x="527" y="1012"/>
                </a:lnTo>
                <a:lnTo>
                  <a:pt x="531" y="1009"/>
                </a:lnTo>
                <a:lnTo>
                  <a:pt x="535" y="1003"/>
                </a:lnTo>
                <a:lnTo>
                  <a:pt x="539" y="998"/>
                </a:lnTo>
                <a:lnTo>
                  <a:pt x="540" y="992"/>
                </a:lnTo>
                <a:lnTo>
                  <a:pt x="541" y="986"/>
                </a:lnTo>
                <a:lnTo>
                  <a:pt x="541" y="953"/>
                </a:lnTo>
                <a:lnTo>
                  <a:pt x="541" y="953"/>
                </a:lnTo>
                <a:lnTo>
                  <a:pt x="561" y="951"/>
                </a:lnTo>
                <a:lnTo>
                  <a:pt x="582" y="947"/>
                </a:lnTo>
                <a:lnTo>
                  <a:pt x="601" y="944"/>
                </a:lnTo>
                <a:lnTo>
                  <a:pt x="621" y="939"/>
                </a:lnTo>
                <a:lnTo>
                  <a:pt x="641" y="933"/>
                </a:lnTo>
                <a:lnTo>
                  <a:pt x="659" y="927"/>
                </a:lnTo>
                <a:lnTo>
                  <a:pt x="678" y="921"/>
                </a:lnTo>
                <a:lnTo>
                  <a:pt x="695" y="912"/>
                </a:lnTo>
                <a:lnTo>
                  <a:pt x="714" y="903"/>
                </a:lnTo>
                <a:lnTo>
                  <a:pt x="731" y="895"/>
                </a:lnTo>
                <a:lnTo>
                  <a:pt x="748" y="884"/>
                </a:lnTo>
                <a:lnTo>
                  <a:pt x="764" y="873"/>
                </a:lnTo>
                <a:lnTo>
                  <a:pt x="779" y="862"/>
                </a:lnTo>
                <a:lnTo>
                  <a:pt x="795" y="850"/>
                </a:lnTo>
                <a:lnTo>
                  <a:pt x="809" y="837"/>
                </a:lnTo>
                <a:lnTo>
                  <a:pt x="823" y="823"/>
                </a:lnTo>
                <a:lnTo>
                  <a:pt x="837" y="809"/>
                </a:lnTo>
                <a:lnTo>
                  <a:pt x="850" y="795"/>
                </a:lnTo>
                <a:lnTo>
                  <a:pt x="862" y="779"/>
                </a:lnTo>
                <a:lnTo>
                  <a:pt x="873" y="764"/>
                </a:lnTo>
                <a:lnTo>
                  <a:pt x="884" y="748"/>
                </a:lnTo>
                <a:lnTo>
                  <a:pt x="895" y="731"/>
                </a:lnTo>
                <a:lnTo>
                  <a:pt x="903" y="713"/>
                </a:lnTo>
                <a:lnTo>
                  <a:pt x="912" y="695"/>
                </a:lnTo>
                <a:lnTo>
                  <a:pt x="921" y="678"/>
                </a:lnTo>
                <a:lnTo>
                  <a:pt x="927" y="659"/>
                </a:lnTo>
                <a:lnTo>
                  <a:pt x="934" y="641"/>
                </a:lnTo>
                <a:lnTo>
                  <a:pt x="939" y="621"/>
                </a:lnTo>
                <a:lnTo>
                  <a:pt x="944" y="601"/>
                </a:lnTo>
                <a:lnTo>
                  <a:pt x="947" y="582"/>
                </a:lnTo>
                <a:lnTo>
                  <a:pt x="951" y="561"/>
                </a:lnTo>
                <a:lnTo>
                  <a:pt x="953" y="541"/>
                </a:lnTo>
                <a:lnTo>
                  <a:pt x="986" y="541"/>
                </a:lnTo>
                <a:lnTo>
                  <a:pt x="986" y="541"/>
                </a:lnTo>
                <a:lnTo>
                  <a:pt x="993" y="540"/>
                </a:lnTo>
                <a:lnTo>
                  <a:pt x="998" y="539"/>
                </a:lnTo>
                <a:lnTo>
                  <a:pt x="1003" y="535"/>
                </a:lnTo>
                <a:lnTo>
                  <a:pt x="1009" y="531"/>
                </a:lnTo>
                <a:lnTo>
                  <a:pt x="1012" y="527"/>
                </a:lnTo>
                <a:lnTo>
                  <a:pt x="1015" y="521"/>
                </a:lnTo>
                <a:lnTo>
                  <a:pt x="1017" y="515"/>
                </a:lnTo>
                <a:lnTo>
                  <a:pt x="1018" y="509"/>
                </a:lnTo>
                <a:lnTo>
                  <a:pt x="1018" y="509"/>
                </a:lnTo>
                <a:lnTo>
                  <a:pt x="1017" y="502"/>
                </a:lnTo>
                <a:lnTo>
                  <a:pt x="1015" y="497"/>
                </a:lnTo>
                <a:lnTo>
                  <a:pt x="1012" y="491"/>
                </a:lnTo>
                <a:lnTo>
                  <a:pt x="1009" y="486"/>
                </a:lnTo>
                <a:lnTo>
                  <a:pt x="1003" y="483"/>
                </a:lnTo>
                <a:lnTo>
                  <a:pt x="998" y="480"/>
                </a:lnTo>
                <a:lnTo>
                  <a:pt x="993" y="477"/>
                </a:lnTo>
                <a:lnTo>
                  <a:pt x="986" y="477"/>
                </a:lnTo>
                <a:lnTo>
                  <a:pt x="986" y="477"/>
                </a:lnTo>
                <a:close/>
                <a:moveTo>
                  <a:pt x="827" y="541"/>
                </a:moveTo>
                <a:lnTo>
                  <a:pt x="888" y="541"/>
                </a:lnTo>
                <a:lnTo>
                  <a:pt x="888" y="541"/>
                </a:lnTo>
                <a:lnTo>
                  <a:pt x="887" y="558"/>
                </a:lnTo>
                <a:lnTo>
                  <a:pt x="884" y="575"/>
                </a:lnTo>
                <a:lnTo>
                  <a:pt x="881" y="591"/>
                </a:lnTo>
                <a:lnTo>
                  <a:pt x="877" y="608"/>
                </a:lnTo>
                <a:lnTo>
                  <a:pt x="872" y="624"/>
                </a:lnTo>
                <a:lnTo>
                  <a:pt x="867" y="641"/>
                </a:lnTo>
                <a:lnTo>
                  <a:pt x="861" y="656"/>
                </a:lnTo>
                <a:lnTo>
                  <a:pt x="854" y="671"/>
                </a:lnTo>
                <a:lnTo>
                  <a:pt x="847" y="686"/>
                </a:lnTo>
                <a:lnTo>
                  <a:pt x="839" y="701"/>
                </a:lnTo>
                <a:lnTo>
                  <a:pt x="831" y="715"/>
                </a:lnTo>
                <a:lnTo>
                  <a:pt x="821" y="729"/>
                </a:lnTo>
                <a:lnTo>
                  <a:pt x="811" y="741"/>
                </a:lnTo>
                <a:lnTo>
                  <a:pt x="800" y="754"/>
                </a:lnTo>
                <a:lnTo>
                  <a:pt x="790" y="766"/>
                </a:lnTo>
                <a:lnTo>
                  <a:pt x="778" y="778"/>
                </a:lnTo>
                <a:lnTo>
                  <a:pt x="766" y="790"/>
                </a:lnTo>
                <a:lnTo>
                  <a:pt x="754" y="800"/>
                </a:lnTo>
                <a:lnTo>
                  <a:pt x="741" y="811"/>
                </a:lnTo>
                <a:lnTo>
                  <a:pt x="729" y="821"/>
                </a:lnTo>
                <a:lnTo>
                  <a:pt x="715" y="830"/>
                </a:lnTo>
                <a:lnTo>
                  <a:pt x="701" y="839"/>
                </a:lnTo>
                <a:lnTo>
                  <a:pt x="686" y="847"/>
                </a:lnTo>
                <a:lnTo>
                  <a:pt x="671" y="854"/>
                </a:lnTo>
                <a:lnTo>
                  <a:pt x="656" y="860"/>
                </a:lnTo>
                <a:lnTo>
                  <a:pt x="641" y="867"/>
                </a:lnTo>
                <a:lnTo>
                  <a:pt x="625" y="872"/>
                </a:lnTo>
                <a:lnTo>
                  <a:pt x="608" y="877"/>
                </a:lnTo>
                <a:lnTo>
                  <a:pt x="591" y="881"/>
                </a:lnTo>
                <a:lnTo>
                  <a:pt x="575" y="884"/>
                </a:lnTo>
                <a:lnTo>
                  <a:pt x="558" y="887"/>
                </a:lnTo>
                <a:lnTo>
                  <a:pt x="541" y="888"/>
                </a:lnTo>
                <a:lnTo>
                  <a:pt x="541" y="827"/>
                </a:lnTo>
                <a:lnTo>
                  <a:pt x="541" y="827"/>
                </a:lnTo>
                <a:lnTo>
                  <a:pt x="540" y="821"/>
                </a:lnTo>
                <a:lnTo>
                  <a:pt x="539" y="814"/>
                </a:lnTo>
                <a:lnTo>
                  <a:pt x="535" y="809"/>
                </a:lnTo>
                <a:lnTo>
                  <a:pt x="531" y="805"/>
                </a:lnTo>
                <a:lnTo>
                  <a:pt x="527" y="800"/>
                </a:lnTo>
                <a:lnTo>
                  <a:pt x="522" y="797"/>
                </a:lnTo>
                <a:lnTo>
                  <a:pt x="515" y="796"/>
                </a:lnTo>
                <a:lnTo>
                  <a:pt x="509" y="795"/>
                </a:lnTo>
                <a:lnTo>
                  <a:pt x="509" y="795"/>
                </a:lnTo>
                <a:lnTo>
                  <a:pt x="502" y="796"/>
                </a:lnTo>
                <a:lnTo>
                  <a:pt x="497" y="797"/>
                </a:lnTo>
                <a:lnTo>
                  <a:pt x="491" y="800"/>
                </a:lnTo>
                <a:lnTo>
                  <a:pt x="486" y="805"/>
                </a:lnTo>
                <a:lnTo>
                  <a:pt x="483" y="809"/>
                </a:lnTo>
                <a:lnTo>
                  <a:pt x="480" y="814"/>
                </a:lnTo>
                <a:lnTo>
                  <a:pt x="478" y="821"/>
                </a:lnTo>
                <a:lnTo>
                  <a:pt x="478" y="827"/>
                </a:lnTo>
                <a:lnTo>
                  <a:pt x="478" y="888"/>
                </a:lnTo>
                <a:lnTo>
                  <a:pt x="478" y="888"/>
                </a:lnTo>
                <a:lnTo>
                  <a:pt x="460" y="887"/>
                </a:lnTo>
                <a:lnTo>
                  <a:pt x="443" y="884"/>
                </a:lnTo>
                <a:lnTo>
                  <a:pt x="426" y="881"/>
                </a:lnTo>
                <a:lnTo>
                  <a:pt x="410" y="877"/>
                </a:lnTo>
                <a:lnTo>
                  <a:pt x="394" y="872"/>
                </a:lnTo>
                <a:lnTo>
                  <a:pt x="378" y="867"/>
                </a:lnTo>
                <a:lnTo>
                  <a:pt x="362" y="860"/>
                </a:lnTo>
                <a:lnTo>
                  <a:pt x="347" y="854"/>
                </a:lnTo>
                <a:lnTo>
                  <a:pt x="332" y="847"/>
                </a:lnTo>
                <a:lnTo>
                  <a:pt x="318" y="839"/>
                </a:lnTo>
                <a:lnTo>
                  <a:pt x="304" y="830"/>
                </a:lnTo>
                <a:lnTo>
                  <a:pt x="290" y="821"/>
                </a:lnTo>
                <a:lnTo>
                  <a:pt x="277" y="811"/>
                </a:lnTo>
                <a:lnTo>
                  <a:pt x="264" y="800"/>
                </a:lnTo>
                <a:lnTo>
                  <a:pt x="251" y="790"/>
                </a:lnTo>
                <a:lnTo>
                  <a:pt x="239" y="778"/>
                </a:lnTo>
                <a:lnTo>
                  <a:pt x="228" y="766"/>
                </a:lnTo>
                <a:lnTo>
                  <a:pt x="217" y="754"/>
                </a:lnTo>
                <a:lnTo>
                  <a:pt x="207" y="741"/>
                </a:lnTo>
                <a:lnTo>
                  <a:pt x="197" y="729"/>
                </a:lnTo>
                <a:lnTo>
                  <a:pt x="188" y="715"/>
                </a:lnTo>
                <a:lnTo>
                  <a:pt x="179" y="701"/>
                </a:lnTo>
                <a:lnTo>
                  <a:pt x="171" y="686"/>
                </a:lnTo>
                <a:lnTo>
                  <a:pt x="164" y="671"/>
                </a:lnTo>
                <a:lnTo>
                  <a:pt x="157" y="656"/>
                </a:lnTo>
                <a:lnTo>
                  <a:pt x="151" y="641"/>
                </a:lnTo>
                <a:lnTo>
                  <a:pt x="145" y="624"/>
                </a:lnTo>
                <a:lnTo>
                  <a:pt x="141" y="608"/>
                </a:lnTo>
                <a:lnTo>
                  <a:pt x="136" y="591"/>
                </a:lnTo>
                <a:lnTo>
                  <a:pt x="133" y="575"/>
                </a:lnTo>
                <a:lnTo>
                  <a:pt x="131" y="558"/>
                </a:lnTo>
                <a:lnTo>
                  <a:pt x="129" y="541"/>
                </a:lnTo>
                <a:lnTo>
                  <a:pt x="191" y="541"/>
                </a:lnTo>
                <a:lnTo>
                  <a:pt x="191" y="541"/>
                </a:lnTo>
                <a:lnTo>
                  <a:pt x="197" y="540"/>
                </a:lnTo>
                <a:lnTo>
                  <a:pt x="203" y="539"/>
                </a:lnTo>
                <a:lnTo>
                  <a:pt x="208" y="535"/>
                </a:lnTo>
                <a:lnTo>
                  <a:pt x="214" y="531"/>
                </a:lnTo>
                <a:lnTo>
                  <a:pt x="217" y="527"/>
                </a:lnTo>
                <a:lnTo>
                  <a:pt x="220" y="521"/>
                </a:lnTo>
                <a:lnTo>
                  <a:pt x="222" y="515"/>
                </a:lnTo>
                <a:lnTo>
                  <a:pt x="222" y="509"/>
                </a:lnTo>
                <a:lnTo>
                  <a:pt x="222" y="509"/>
                </a:lnTo>
                <a:lnTo>
                  <a:pt x="222" y="502"/>
                </a:lnTo>
                <a:lnTo>
                  <a:pt x="220" y="497"/>
                </a:lnTo>
                <a:lnTo>
                  <a:pt x="217" y="491"/>
                </a:lnTo>
                <a:lnTo>
                  <a:pt x="214" y="486"/>
                </a:lnTo>
                <a:lnTo>
                  <a:pt x="208" y="483"/>
                </a:lnTo>
                <a:lnTo>
                  <a:pt x="203" y="480"/>
                </a:lnTo>
                <a:lnTo>
                  <a:pt x="197" y="477"/>
                </a:lnTo>
                <a:lnTo>
                  <a:pt x="191" y="477"/>
                </a:lnTo>
                <a:lnTo>
                  <a:pt x="129" y="477"/>
                </a:lnTo>
                <a:lnTo>
                  <a:pt x="129" y="477"/>
                </a:lnTo>
                <a:lnTo>
                  <a:pt x="131" y="460"/>
                </a:lnTo>
                <a:lnTo>
                  <a:pt x="133" y="443"/>
                </a:lnTo>
                <a:lnTo>
                  <a:pt x="136" y="426"/>
                </a:lnTo>
                <a:lnTo>
                  <a:pt x="141" y="410"/>
                </a:lnTo>
                <a:lnTo>
                  <a:pt x="145" y="394"/>
                </a:lnTo>
                <a:lnTo>
                  <a:pt x="151" y="378"/>
                </a:lnTo>
                <a:lnTo>
                  <a:pt x="157" y="362"/>
                </a:lnTo>
                <a:lnTo>
                  <a:pt x="164" y="347"/>
                </a:lnTo>
                <a:lnTo>
                  <a:pt x="171" y="332"/>
                </a:lnTo>
                <a:lnTo>
                  <a:pt x="179" y="318"/>
                </a:lnTo>
                <a:lnTo>
                  <a:pt x="188" y="304"/>
                </a:lnTo>
                <a:lnTo>
                  <a:pt x="197" y="290"/>
                </a:lnTo>
                <a:lnTo>
                  <a:pt x="207" y="277"/>
                </a:lnTo>
                <a:lnTo>
                  <a:pt x="217" y="264"/>
                </a:lnTo>
                <a:lnTo>
                  <a:pt x="228" y="251"/>
                </a:lnTo>
                <a:lnTo>
                  <a:pt x="239" y="239"/>
                </a:lnTo>
                <a:lnTo>
                  <a:pt x="251" y="227"/>
                </a:lnTo>
                <a:lnTo>
                  <a:pt x="264" y="217"/>
                </a:lnTo>
                <a:lnTo>
                  <a:pt x="277" y="207"/>
                </a:lnTo>
                <a:lnTo>
                  <a:pt x="290" y="197"/>
                </a:lnTo>
                <a:lnTo>
                  <a:pt x="304" y="188"/>
                </a:lnTo>
                <a:lnTo>
                  <a:pt x="318" y="179"/>
                </a:lnTo>
                <a:lnTo>
                  <a:pt x="332" y="171"/>
                </a:lnTo>
                <a:lnTo>
                  <a:pt x="347" y="164"/>
                </a:lnTo>
                <a:lnTo>
                  <a:pt x="362" y="157"/>
                </a:lnTo>
                <a:lnTo>
                  <a:pt x="378" y="151"/>
                </a:lnTo>
                <a:lnTo>
                  <a:pt x="394" y="145"/>
                </a:lnTo>
                <a:lnTo>
                  <a:pt x="410" y="141"/>
                </a:lnTo>
                <a:lnTo>
                  <a:pt x="426" y="136"/>
                </a:lnTo>
                <a:lnTo>
                  <a:pt x="443" y="133"/>
                </a:lnTo>
                <a:lnTo>
                  <a:pt x="460" y="131"/>
                </a:lnTo>
                <a:lnTo>
                  <a:pt x="478" y="129"/>
                </a:lnTo>
                <a:lnTo>
                  <a:pt x="478" y="191"/>
                </a:lnTo>
                <a:lnTo>
                  <a:pt x="478" y="191"/>
                </a:lnTo>
                <a:lnTo>
                  <a:pt x="478" y="197"/>
                </a:lnTo>
                <a:lnTo>
                  <a:pt x="480" y="203"/>
                </a:lnTo>
                <a:lnTo>
                  <a:pt x="483" y="208"/>
                </a:lnTo>
                <a:lnTo>
                  <a:pt x="486" y="214"/>
                </a:lnTo>
                <a:lnTo>
                  <a:pt x="491" y="217"/>
                </a:lnTo>
                <a:lnTo>
                  <a:pt x="497" y="220"/>
                </a:lnTo>
                <a:lnTo>
                  <a:pt x="502" y="222"/>
                </a:lnTo>
                <a:lnTo>
                  <a:pt x="509" y="222"/>
                </a:lnTo>
                <a:lnTo>
                  <a:pt x="509" y="222"/>
                </a:lnTo>
                <a:lnTo>
                  <a:pt x="515" y="222"/>
                </a:lnTo>
                <a:lnTo>
                  <a:pt x="522" y="220"/>
                </a:lnTo>
                <a:lnTo>
                  <a:pt x="527" y="217"/>
                </a:lnTo>
                <a:lnTo>
                  <a:pt x="531" y="214"/>
                </a:lnTo>
                <a:lnTo>
                  <a:pt x="535" y="208"/>
                </a:lnTo>
                <a:lnTo>
                  <a:pt x="539" y="203"/>
                </a:lnTo>
                <a:lnTo>
                  <a:pt x="540" y="197"/>
                </a:lnTo>
                <a:lnTo>
                  <a:pt x="541" y="191"/>
                </a:lnTo>
                <a:lnTo>
                  <a:pt x="541" y="129"/>
                </a:lnTo>
                <a:lnTo>
                  <a:pt x="541" y="129"/>
                </a:lnTo>
                <a:lnTo>
                  <a:pt x="558" y="131"/>
                </a:lnTo>
                <a:lnTo>
                  <a:pt x="575" y="133"/>
                </a:lnTo>
                <a:lnTo>
                  <a:pt x="591" y="136"/>
                </a:lnTo>
                <a:lnTo>
                  <a:pt x="608" y="141"/>
                </a:lnTo>
                <a:lnTo>
                  <a:pt x="625" y="145"/>
                </a:lnTo>
                <a:lnTo>
                  <a:pt x="641" y="151"/>
                </a:lnTo>
                <a:lnTo>
                  <a:pt x="656" y="157"/>
                </a:lnTo>
                <a:lnTo>
                  <a:pt x="671" y="164"/>
                </a:lnTo>
                <a:lnTo>
                  <a:pt x="686" y="171"/>
                </a:lnTo>
                <a:lnTo>
                  <a:pt x="701" y="179"/>
                </a:lnTo>
                <a:lnTo>
                  <a:pt x="715" y="188"/>
                </a:lnTo>
                <a:lnTo>
                  <a:pt x="729" y="197"/>
                </a:lnTo>
                <a:lnTo>
                  <a:pt x="741" y="207"/>
                </a:lnTo>
                <a:lnTo>
                  <a:pt x="754" y="217"/>
                </a:lnTo>
                <a:lnTo>
                  <a:pt x="766" y="227"/>
                </a:lnTo>
                <a:lnTo>
                  <a:pt x="778" y="239"/>
                </a:lnTo>
                <a:lnTo>
                  <a:pt x="790" y="251"/>
                </a:lnTo>
                <a:lnTo>
                  <a:pt x="800" y="264"/>
                </a:lnTo>
                <a:lnTo>
                  <a:pt x="811" y="277"/>
                </a:lnTo>
                <a:lnTo>
                  <a:pt x="821" y="290"/>
                </a:lnTo>
                <a:lnTo>
                  <a:pt x="831" y="304"/>
                </a:lnTo>
                <a:lnTo>
                  <a:pt x="839" y="318"/>
                </a:lnTo>
                <a:lnTo>
                  <a:pt x="847" y="332"/>
                </a:lnTo>
                <a:lnTo>
                  <a:pt x="854" y="347"/>
                </a:lnTo>
                <a:lnTo>
                  <a:pt x="861" y="362"/>
                </a:lnTo>
                <a:lnTo>
                  <a:pt x="867" y="378"/>
                </a:lnTo>
                <a:lnTo>
                  <a:pt x="872" y="394"/>
                </a:lnTo>
                <a:lnTo>
                  <a:pt x="877" y="410"/>
                </a:lnTo>
                <a:lnTo>
                  <a:pt x="881" y="426"/>
                </a:lnTo>
                <a:lnTo>
                  <a:pt x="884" y="443"/>
                </a:lnTo>
                <a:lnTo>
                  <a:pt x="887" y="460"/>
                </a:lnTo>
                <a:lnTo>
                  <a:pt x="888" y="477"/>
                </a:lnTo>
                <a:lnTo>
                  <a:pt x="827" y="477"/>
                </a:lnTo>
                <a:lnTo>
                  <a:pt x="827" y="477"/>
                </a:lnTo>
                <a:lnTo>
                  <a:pt x="821" y="477"/>
                </a:lnTo>
                <a:lnTo>
                  <a:pt x="814" y="480"/>
                </a:lnTo>
                <a:lnTo>
                  <a:pt x="809" y="483"/>
                </a:lnTo>
                <a:lnTo>
                  <a:pt x="805" y="486"/>
                </a:lnTo>
                <a:lnTo>
                  <a:pt x="800" y="491"/>
                </a:lnTo>
                <a:lnTo>
                  <a:pt x="797" y="497"/>
                </a:lnTo>
                <a:lnTo>
                  <a:pt x="796" y="502"/>
                </a:lnTo>
                <a:lnTo>
                  <a:pt x="795" y="509"/>
                </a:lnTo>
                <a:lnTo>
                  <a:pt x="795" y="509"/>
                </a:lnTo>
                <a:lnTo>
                  <a:pt x="796" y="515"/>
                </a:lnTo>
                <a:lnTo>
                  <a:pt x="797" y="521"/>
                </a:lnTo>
                <a:lnTo>
                  <a:pt x="800" y="527"/>
                </a:lnTo>
                <a:lnTo>
                  <a:pt x="805" y="531"/>
                </a:lnTo>
                <a:lnTo>
                  <a:pt x="809" y="535"/>
                </a:lnTo>
                <a:lnTo>
                  <a:pt x="814" y="539"/>
                </a:lnTo>
                <a:lnTo>
                  <a:pt x="821" y="540"/>
                </a:lnTo>
                <a:lnTo>
                  <a:pt x="827" y="541"/>
                </a:lnTo>
                <a:lnTo>
                  <a:pt x="827" y="541"/>
                </a:lnTo>
                <a:close/>
                <a:moveTo>
                  <a:pt x="604" y="509"/>
                </a:moveTo>
                <a:lnTo>
                  <a:pt x="604" y="509"/>
                </a:lnTo>
                <a:lnTo>
                  <a:pt x="604" y="499"/>
                </a:lnTo>
                <a:lnTo>
                  <a:pt x="602" y="489"/>
                </a:lnTo>
                <a:lnTo>
                  <a:pt x="600" y="481"/>
                </a:lnTo>
                <a:lnTo>
                  <a:pt x="597" y="472"/>
                </a:lnTo>
                <a:lnTo>
                  <a:pt x="592" y="463"/>
                </a:lnTo>
                <a:lnTo>
                  <a:pt x="588" y="456"/>
                </a:lnTo>
                <a:lnTo>
                  <a:pt x="583" y="448"/>
                </a:lnTo>
                <a:lnTo>
                  <a:pt x="576" y="441"/>
                </a:lnTo>
                <a:lnTo>
                  <a:pt x="570" y="436"/>
                </a:lnTo>
                <a:lnTo>
                  <a:pt x="562" y="430"/>
                </a:lnTo>
                <a:lnTo>
                  <a:pt x="555" y="425"/>
                </a:lnTo>
                <a:lnTo>
                  <a:pt x="546" y="421"/>
                </a:lnTo>
                <a:lnTo>
                  <a:pt x="538" y="417"/>
                </a:lnTo>
                <a:lnTo>
                  <a:pt x="528" y="415"/>
                </a:lnTo>
                <a:lnTo>
                  <a:pt x="518" y="414"/>
                </a:lnTo>
                <a:lnTo>
                  <a:pt x="509" y="413"/>
                </a:lnTo>
                <a:lnTo>
                  <a:pt x="509" y="413"/>
                </a:lnTo>
                <a:lnTo>
                  <a:pt x="499" y="414"/>
                </a:lnTo>
                <a:lnTo>
                  <a:pt x="489" y="415"/>
                </a:lnTo>
                <a:lnTo>
                  <a:pt x="481" y="417"/>
                </a:lnTo>
                <a:lnTo>
                  <a:pt x="472" y="421"/>
                </a:lnTo>
                <a:lnTo>
                  <a:pt x="464" y="425"/>
                </a:lnTo>
                <a:lnTo>
                  <a:pt x="456" y="430"/>
                </a:lnTo>
                <a:lnTo>
                  <a:pt x="449" y="436"/>
                </a:lnTo>
                <a:lnTo>
                  <a:pt x="441" y="441"/>
                </a:lnTo>
                <a:lnTo>
                  <a:pt x="436" y="448"/>
                </a:lnTo>
                <a:lnTo>
                  <a:pt x="430" y="456"/>
                </a:lnTo>
                <a:lnTo>
                  <a:pt x="425" y="463"/>
                </a:lnTo>
                <a:lnTo>
                  <a:pt x="421" y="472"/>
                </a:lnTo>
                <a:lnTo>
                  <a:pt x="417" y="481"/>
                </a:lnTo>
                <a:lnTo>
                  <a:pt x="415" y="489"/>
                </a:lnTo>
                <a:lnTo>
                  <a:pt x="414" y="499"/>
                </a:lnTo>
                <a:lnTo>
                  <a:pt x="413" y="509"/>
                </a:lnTo>
                <a:lnTo>
                  <a:pt x="413" y="509"/>
                </a:lnTo>
                <a:lnTo>
                  <a:pt x="414" y="518"/>
                </a:lnTo>
                <a:lnTo>
                  <a:pt x="415" y="528"/>
                </a:lnTo>
                <a:lnTo>
                  <a:pt x="417" y="538"/>
                </a:lnTo>
                <a:lnTo>
                  <a:pt x="421" y="546"/>
                </a:lnTo>
                <a:lnTo>
                  <a:pt x="425" y="555"/>
                </a:lnTo>
                <a:lnTo>
                  <a:pt x="430" y="562"/>
                </a:lnTo>
                <a:lnTo>
                  <a:pt x="436" y="570"/>
                </a:lnTo>
                <a:lnTo>
                  <a:pt x="441" y="576"/>
                </a:lnTo>
                <a:lnTo>
                  <a:pt x="449" y="583"/>
                </a:lnTo>
                <a:lnTo>
                  <a:pt x="456" y="588"/>
                </a:lnTo>
                <a:lnTo>
                  <a:pt x="464" y="592"/>
                </a:lnTo>
                <a:lnTo>
                  <a:pt x="472" y="597"/>
                </a:lnTo>
                <a:lnTo>
                  <a:pt x="481" y="600"/>
                </a:lnTo>
                <a:lnTo>
                  <a:pt x="489" y="602"/>
                </a:lnTo>
                <a:lnTo>
                  <a:pt x="499" y="604"/>
                </a:lnTo>
                <a:lnTo>
                  <a:pt x="509" y="604"/>
                </a:lnTo>
                <a:lnTo>
                  <a:pt x="509" y="604"/>
                </a:lnTo>
                <a:lnTo>
                  <a:pt x="518" y="604"/>
                </a:lnTo>
                <a:lnTo>
                  <a:pt x="528" y="602"/>
                </a:lnTo>
                <a:lnTo>
                  <a:pt x="538" y="600"/>
                </a:lnTo>
                <a:lnTo>
                  <a:pt x="546" y="597"/>
                </a:lnTo>
                <a:lnTo>
                  <a:pt x="555" y="592"/>
                </a:lnTo>
                <a:lnTo>
                  <a:pt x="562" y="588"/>
                </a:lnTo>
                <a:lnTo>
                  <a:pt x="570" y="583"/>
                </a:lnTo>
                <a:lnTo>
                  <a:pt x="576" y="576"/>
                </a:lnTo>
                <a:lnTo>
                  <a:pt x="583" y="570"/>
                </a:lnTo>
                <a:lnTo>
                  <a:pt x="588" y="562"/>
                </a:lnTo>
                <a:lnTo>
                  <a:pt x="592" y="555"/>
                </a:lnTo>
                <a:lnTo>
                  <a:pt x="597" y="546"/>
                </a:lnTo>
                <a:lnTo>
                  <a:pt x="600" y="538"/>
                </a:lnTo>
                <a:lnTo>
                  <a:pt x="602" y="528"/>
                </a:lnTo>
                <a:lnTo>
                  <a:pt x="604" y="518"/>
                </a:lnTo>
                <a:lnTo>
                  <a:pt x="604" y="509"/>
                </a:lnTo>
                <a:lnTo>
                  <a:pt x="604" y="509"/>
                </a:lnTo>
                <a:close/>
                <a:moveTo>
                  <a:pt x="478" y="509"/>
                </a:moveTo>
                <a:lnTo>
                  <a:pt x="478" y="509"/>
                </a:lnTo>
                <a:lnTo>
                  <a:pt x="478" y="502"/>
                </a:lnTo>
                <a:lnTo>
                  <a:pt x="480" y="497"/>
                </a:lnTo>
                <a:lnTo>
                  <a:pt x="483" y="491"/>
                </a:lnTo>
                <a:lnTo>
                  <a:pt x="486" y="486"/>
                </a:lnTo>
                <a:lnTo>
                  <a:pt x="491" y="483"/>
                </a:lnTo>
                <a:lnTo>
                  <a:pt x="497" y="480"/>
                </a:lnTo>
                <a:lnTo>
                  <a:pt x="502" y="477"/>
                </a:lnTo>
                <a:lnTo>
                  <a:pt x="509" y="477"/>
                </a:lnTo>
                <a:lnTo>
                  <a:pt x="509" y="477"/>
                </a:lnTo>
                <a:lnTo>
                  <a:pt x="515" y="477"/>
                </a:lnTo>
                <a:lnTo>
                  <a:pt x="522" y="480"/>
                </a:lnTo>
                <a:lnTo>
                  <a:pt x="527" y="483"/>
                </a:lnTo>
                <a:lnTo>
                  <a:pt x="531" y="486"/>
                </a:lnTo>
                <a:lnTo>
                  <a:pt x="535" y="491"/>
                </a:lnTo>
                <a:lnTo>
                  <a:pt x="539" y="497"/>
                </a:lnTo>
                <a:lnTo>
                  <a:pt x="540" y="502"/>
                </a:lnTo>
                <a:lnTo>
                  <a:pt x="541" y="509"/>
                </a:lnTo>
                <a:lnTo>
                  <a:pt x="541" y="509"/>
                </a:lnTo>
                <a:lnTo>
                  <a:pt x="540" y="515"/>
                </a:lnTo>
                <a:lnTo>
                  <a:pt x="539" y="521"/>
                </a:lnTo>
                <a:lnTo>
                  <a:pt x="535" y="527"/>
                </a:lnTo>
                <a:lnTo>
                  <a:pt x="531" y="531"/>
                </a:lnTo>
                <a:lnTo>
                  <a:pt x="527" y="535"/>
                </a:lnTo>
                <a:lnTo>
                  <a:pt x="522" y="539"/>
                </a:lnTo>
                <a:lnTo>
                  <a:pt x="515" y="540"/>
                </a:lnTo>
                <a:lnTo>
                  <a:pt x="509" y="541"/>
                </a:lnTo>
                <a:lnTo>
                  <a:pt x="509" y="541"/>
                </a:lnTo>
                <a:lnTo>
                  <a:pt x="502" y="540"/>
                </a:lnTo>
                <a:lnTo>
                  <a:pt x="497" y="539"/>
                </a:lnTo>
                <a:lnTo>
                  <a:pt x="491" y="535"/>
                </a:lnTo>
                <a:lnTo>
                  <a:pt x="486" y="531"/>
                </a:lnTo>
                <a:lnTo>
                  <a:pt x="483" y="527"/>
                </a:lnTo>
                <a:lnTo>
                  <a:pt x="480" y="521"/>
                </a:lnTo>
                <a:lnTo>
                  <a:pt x="478" y="515"/>
                </a:lnTo>
                <a:lnTo>
                  <a:pt x="478" y="509"/>
                </a:lnTo>
                <a:lnTo>
                  <a:pt x="478" y="509"/>
                </a:lnTo>
                <a:close/>
                <a:moveTo>
                  <a:pt x="541" y="318"/>
                </a:moveTo>
                <a:lnTo>
                  <a:pt x="541" y="318"/>
                </a:lnTo>
                <a:lnTo>
                  <a:pt x="540" y="311"/>
                </a:lnTo>
                <a:lnTo>
                  <a:pt x="539" y="306"/>
                </a:lnTo>
                <a:lnTo>
                  <a:pt x="535" y="300"/>
                </a:lnTo>
                <a:lnTo>
                  <a:pt x="531" y="295"/>
                </a:lnTo>
                <a:lnTo>
                  <a:pt x="527" y="292"/>
                </a:lnTo>
                <a:lnTo>
                  <a:pt x="522" y="289"/>
                </a:lnTo>
                <a:lnTo>
                  <a:pt x="515" y="286"/>
                </a:lnTo>
                <a:lnTo>
                  <a:pt x="509" y="286"/>
                </a:lnTo>
                <a:lnTo>
                  <a:pt x="509" y="286"/>
                </a:lnTo>
                <a:lnTo>
                  <a:pt x="486" y="288"/>
                </a:lnTo>
                <a:lnTo>
                  <a:pt x="465" y="291"/>
                </a:lnTo>
                <a:lnTo>
                  <a:pt x="443" y="296"/>
                </a:lnTo>
                <a:lnTo>
                  <a:pt x="423" y="304"/>
                </a:lnTo>
                <a:lnTo>
                  <a:pt x="402" y="313"/>
                </a:lnTo>
                <a:lnTo>
                  <a:pt x="384" y="324"/>
                </a:lnTo>
                <a:lnTo>
                  <a:pt x="367" y="337"/>
                </a:lnTo>
                <a:lnTo>
                  <a:pt x="352" y="352"/>
                </a:lnTo>
                <a:lnTo>
                  <a:pt x="337" y="367"/>
                </a:lnTo>
                <a:lnTo>
                  <a:pt x="324" y="384"/>
                </a:lnTo>
                <a:lnTo>
                  <a:pt x="313" y="402"/>
                </a:lnTo>
                <a:lnTo>
                  <a:pt x="304" y="423"/>
                </a:lnTo>
                <a:lnTo>
                  <a:pt x="296" y="443"/>
                </a:lnTo>
                <a:lnTo>
                  <a:pt x="291" y="463"/>
                </a:lnTo>
                <a:lnTo>
                  <a:pt x="288" y="486"/>
                </a:lnTo>
                <a:lnTo>
                  <a:pt x="287" y="509"/>
                </a:lnTo>
                <a:lnTo>
                  <a:pt x="287" y="509"/>
                </a:lnTo>
                <a:lnTo>
                  <a:pt x="287" y="515"/>
                </a:lnTo>
                <a:lnTo>
                  <a:pt x="289" y="521"/>
                </a:lnTo>
                <a:lnTo>
                  <a:pt x="292" y="527"/>
                </a:lnTo>
                <a:lnTo>
                  <a:pt x="295" y="531"/>
                </a:lnTo>
                <a:lnTo>
                  <a:pt x="300" y="535"/>
                </a:lnTo>
                <a:lnTo>
                  <a:pt x="306" y="539"/>
                </a:lnTo>
                <a:lnTo>
                  <a:pt x="311" y="540"/>
                </a:lnTo>
                <a:lnTo>
                  <a:pt x="318" y="541"/>
                </a:lnTo>
                <a:lnTo>
                  <a:pt x="318" y="541"/>
                </a:lnTo>
                <a:lnTo>
                  <a:pt x="324" y="540"/>
                </a:lnTo>
                <a:lnTo>
                  <a:pt x="331" y="539"/>
                </a:lnTo>
                <a:lnTo>
                  <a:pt x="336" y="535"/>
                </a:lnTo>
                <a:lnTo>
                  <a:pt x="340" y="531"/>
                </a:lnTo>
                <a:lnTo>
                  <a:pt x="344" y="527"/>
                </a:lnTo>
                <a:lnTo>
                  <a:pt x="348" y="521"/>
                </a:lnTo>
                <a:lnTo>
                  <a:pt x="349" y="515"/>
                </a:lnTo>
                <a:lnTo>
                  <a:pt x="350" y="509"/>
                </a:lnTo>
                <a:lnTo>
                  <a:pt x="350" y="509"/>
                </a:lnTo>
                <a:lnTo>
                  <a:pt x="351" y="492"/>
                </a:lnTo>
                <a:lnTo>
                  <a:pt x="353" y="476"/>
                </a:lnTo>
                <a:lnTo>
                  <a:pt x="357" y="461"/>
                </a:lnTo>
                <a:lnTo>
                  <a:pt x="363" y="447"/>
                </a:lnTo>
                <a:lnTo>
                  <a:pt x="369" y="433"/>
                </a:lnTo>
                <a:lnTo>
                  <a:pt x="377" y="420"/>
                </a:lnTo>
                <a:lnTo>
                  <a:pt x="386" y="408"/>
                </a:lnTo>
                <a:lnTo>
                  <a:pt x="397" y="396"/>
                </a:lnTo>
                <a:lnTo>
                  <a:pt x="408" y="386"/>
                </a:lnTo>
                <a:lnTo>
                  <a:pt x="420" y="377"/>
                </a:lnTo>
                <a:lnTo>
                  <a:pt x="434" y="369"/>
                </a:lnTo>
                <a:lnTo>
                  <a:pt x="447" y="363"/>
                </a:lnTo>
                <a:lnTo>
                  <a:pt x="461" y="357"/>
                </a:lnTo>
                <a:lnTo>
                  <a:pt x="476" y="353"/>
                </a:lnTo>
                <a:lnTo>
                  <a:pt x="493" y="351"/>
                </a:lnTo>
                <a:lnTo>
                  <a:pt x="509" y="350"/>
                </a:lnTo>
                <a:lnTo>
                  <a:pt x="509" y="350"/>
                </a:lnTo>
                <a:lnTo>
                  <a:pt x="515" y="349"/>
                </a:lnTo>
                <a:lnTo>
                  <a:pt x="522" y="348"/>
                </a:lnTo>
                <a:lnTo>
                  <a:pt x="527" y="344"/>
                </a:lnTo>
                <a:lnTo>
                  <a:pt x="531" y="340"/>
                </a:lnTo>
                <a:lnTo>
                  <a:pt x="535" y="336"/>
                </a:lnTo>
                <a:lnTo>
                  <a:pt x="539" y="330"/>
                </a:lnTo>
                <a:lnTo>
                  <a:pt x="540" y="324"/>
                </a:lnTo>
                <a:lnTo>
                  <a:pt x="541" y="318"/>
                </a:lnTo>
                <a:lnTo>
                  <a:pt x="541" y="318"/>
                </a:lnTo>
                <a:close/>
                <a:moveTo>
                  <a:pt x="700" y="477"/>
                </a:moveTo>
                <a:lnTo>
                  <a:pt x="700" y="477"/>
                </a:lnTo>
                <a:lnTo>
                  <a:pt x="693" y="477"/>
                </a:lnTo>
                <a:lnTo>
                  <a:pt x="688" y="480"/>
                </a:lnTo>
                <a:lnTo>
                  <a:pt x="682" y="483"/>
                </a:lnTo>
                <a:lnTo>
                  <a:pt x="677" y="486"/>
                </a:lnTo>
                <a:lnTo>
                  <a:pt x="674" y="491"/>
                </a:lnTo>
                <a:lnTo>
                  <a:pt x="671" y="497"/>
                </a:lnTo>
                <a:lnTo>
                  <a:pt x="669" y="502"/>
                </a:lnTo>
                <a:lnTo>
                  <a:pt x="667" y="509"/>
                </a:lnTo>
                <a:lnTo>
                  <a:pt x="667" y="509"/>
                </a:lnTo>
                <a:lnTo>
                  <a:pt x="667" y="525"/>
                </a:lnTo>
                <a:lnTo>
                  <a:pt x="664" y="541"/>
                </a:lnTo>
                <a:lnTo>
                  <a:pt x="661" y="556"/>
                </a:lnTo>
                <a:lnTo>
                  <a:pt x="656" y="571"/>
                </a:lnTo>
                <a:lnTo>
                  <a:pt x="649" y="585"/>
                </a:lnTo>
                <a:lnTo>
                  <a:pt x="641" y="598"/>
                </a:lnTo>
                <a:lnTo>
                  <a:pt x="632" y="609"/>
                </a:lnTo>
                <a:lnTo>
                  <a:pt x="621" y="621"/>
                </a:lnTo>
                <a:lnTo>
                  <a:pt x="609" y="632"/>
                </a:lnTo>
                <a:lnTo>
                  <a:pt x="598" y="641"/>
                </a:lnTo>
                <a:lnTo>
                  <a:pt x="585" y="649"/>
                </a:lnTo>
                <a:lnTo>
                  <a:pt x="571" y="656"/>
                </a:lnTo>
                <a:lnTo>
                  <a:pt x="556" y="661"/>
                </a:lnTo>
                <a:lnTo>
                  <a:pt x="541" y="664"/>
                </a:lnTo>
                <a:lnTo>
                  <a:pt x="525" y="667"/>
                </a:lnTo>
                <a:lnTo>
                  <a:pt x="509" y="667"/>
                </a:lnTo>
                <a:lnTo>
                  <a:pt x="509" y="667"/>
                </a:lnTo>
                <a:lnTo>
                  <a:pt x="502" y="668"/>
                </a:lnTo>
                <a:lnTo>
                  <a:pt x="497" y="671"/>
                </a:lnTo>
                <a:lnTo>
                  <a:pt x="491" y="674"/>
                </a:lnTo>
                <a:lnTo>
                  <a:pt x="486" y="677"/>
                </a:lnTo>
                <a:lnTo>
                  <a:pt x="483" y="682"/>
                </a:lnTo>
                <a:lnTo>
                  <a:pt x="480" y="688"/>
                </a:lnTo>
                <a:lnTo>
                  <a:pt x="478" y="693"/>
                </a:lnTo>
                <a:lnTo>
                  <a:pt x="478" y="700"/>
                </a:lnTo>
                <a:lnTo>
                  <a:pt x="478" y="700"/>
                </a:lnTo>
                <a:lnTo>
                  <a:pt x="478" y="706"/>
                </a:lnTo>
                <a:lnTo>
                  <a:pt x="480" y="712"/>
                </a:lnTo>
                <a:lnTo>
                  <a:pt x="483" y="718"/>
                </a:lnTo>
                <a:lnTo>
                  <a:pt x="486" y="722"/>
                </a:lnTo>
                <a:lnTo>
                  <a:pt x="491" y="726"/>
                </a:lnTo>
                <a:lnTo>
                  <a:pt x="497" y="729"/>
                </a:lnTo>
                <a:lnTo>
                  <a:pt x="502" y="731"/>
                </a:lnTo>
                <a:lnTo>
                  <a:pt x="509" y="732"/>
                </a:lnTo>
                <a:lnTo>
                  <a:pt x="509" y="732"/>
                </a:lnTo>
                <a:lnTo>
                  <a:pt x="531" y="731"/>
                </a:lnTo>
                <a:lnTo>
                  <a:pt x="554" y="727"/>
                </a:lnTo>
                <a:lnTo>
                  <a:pt x="575" y="721"/>
                </a:lnTo>
                <a:lnTo>
                  <a:pt x="596" y="713"/>
                </a:lnTo>
                <a:lnTo>
                  <a:pt x="615" y="705"/>
                </a:lnTo>
                <a:lnTo>
                  <a:pt x="633" y="693"/>
                </a:lnTo>
                <a:lnTo>
                  <a:pt x="650" y="680"/>
                </a:lnTo>
                <a:lnTo>
                  <a:pt x="666" y="666"/>
                </a:lnTo>
                <a:lnTo>
                  <a:pt x="680" y="650"/>
                </a:lnTo>
                <a:lnTo>
                  <a:pt x="693" y="633"/>
                </a:lnTo>
                <a:lnTo>
                  <a:pt x="705" y="615"/>
                </a:lnTo>
                <a:lnTo>
                  <a:pt x="714" y="595"/>
                </a:lnTo>
                <a:lnTo>
                  <a:pt x="721" y="575"/>
                </a:lnTo>
                <a:lnTo>
                  <a:pt x="728" y="554"/>
                </a:lnTo>
                <a:lnTo>
                  <a:pt x="731" y="531"/>
                </a:lnTo>
                <a:lnTo>
                  <a:pt x="732" y="509"/>
                </a:lnTo>
                <a:lnTo>
                  <a:pt x="732" y="509"/>
                </a:lnTo>
                <a:lnTo>
                  <a:pt x="731" y="502"/>
                </a:lnTo>
                <a:lnTo>
                  <a:pt x="729" y="497"/>
                </a:lnTo>
                <a:lnTo>
                  <a:pt x="726" y="491"/>
                </a:lnTo>
                <a:lnTo>
                  <a:pt x="722" y="486"/>
                </a:lnTo>
                <a:lnTo>
                  <a:pt x="718" y="483"/>
                </a:lnTo>
                <a:lnTo>
                  <a:pt x="712" y="480"/>
                </a:lnTo>
                <a:lnTo>
                  <a:pt x="706" y="477"/>
                </a:lnTo>
                <a:lnTo>
                  <a:pt x="700" y="477"/>
                </a:lnTo>
                <a:lnTo>
                  <a:pt x="700" y="477"/>
                </a:lnTo>
                <a:close/>
              </a:path>
            </a:pathLst>
          </a:custGeom>
          <a:solidFill>
            <a:schemeClr val="bg1"/>
          </a:solidFill>
          <a:ln>
            <a:noFill/>
          </a:ln>
        </p:spPr>
        <p:txBody>
          <a:bodyPr vert="horz" wrap="square" lIns="91440" tIns="45720" rIns="91440" bIns="45720" numCol="1" anchor="t" anchorCtr="0" compatLnSpc="1"/>
          <a:lstStyle/>
          <a:p>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PA-椭圆 28"/>
          <p:cNvSpPr/>
          <p:nvPr>
            <p:custDataLst>
              <p:tags r:id="rId5"/>
            </p:custDataLst>
          </p:nvPr>
        </p:nvSpPr>
        <p:spPr>
          <a:xfrm>
            <a:off x="4996200" y="4458348"/>
            <a:ext cx="828000" cy="828000"/>
          </a:xfrm>
          <a:prstGeom prst="ellipse">
            <a:avLst/>
          </a:prstGeom>
          <a:solidFill>
            <a:srgbClr val="F07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PA-任意多边形 52"/>
          <p:cNvSpPr>
            <a:spLocks noEditPoints="1"/>
          </p:cNvSpPr>
          <p:nvPr>
            <p:custDataLst>
              <p:tags r:id="rId6"/>
            </p:custDataLst>
          </p:nvPr>
        </p:nvSpPr>
        <p:spPr bwMode="auto">
          <a:xfrm>
            <a:off x="5248275" y="4735823"/>
            <a:ext cx="323850" cy="273050"/>
          </a:xfrm>
          <a:custGeom>
            <a:avLst/>
            <a:gdLst>
              <a:gd name="T0" fmla="*/ 392 w 1017"/>
              <a:gd name="T1" fmla="*/ 364 h 858"/>
              <a:gd name="T2" fmla="*/ 352 w 1017"/>
              <a:gd name="T3" fmla="*/ 304 h 858"/>
              <a:gd name="T4" fmla="*/ 336 w 1017"/>
              <a:gd name="T5" fmla="*/ 259 h 858"/>
              <a:gd name="T6" fmla="*/ 295 w 1017"/>
              <a:gd name="T7" fmla="*/ 264 h 858"/>
              <a:gd name="T8" fmla="*/ 293 w 1017"/>
              <a:gd name="T9" fmla="*/ 333 h 858"/>
              <a:gd name="T10" fmla="*/ 369 w 1017"/>
              <a:gd name="T11" fmla="*/ 426 h 858"/>
              <a:gd name="T12" fmla="*/ 457 w 1017"/>
              <a:gd name="T13" fmla="*/ 442 h 858"/>
              <a:gd name="T14" fmla="*/ 476 w 1017"/>
              <a:gd name="T15" fmla="*/ 406 h 858"/>
              <a:gd name="T16" fmla="*/ 445 w 1017"/>
              <a:gd name="T17" fmla="*/ 380 h 858"/>
              <a:gd name="T18" fmla="*/ 813 w 1017"/>
              <a:gd name="T19" fmla="*/ 511 h 858"/>
              <a:gd name="T20" fmla="*/ 793 w 1017"/>
              <a:gd name="T21" fmla="*/ 592 h 858"/>
              <a:gd name="T22" fmla="*/ 710 w 1017"/>
              <a:gd name="T23" fmla="*/ 660 h 858"/>
              <a:gd name="T24" fmla="*/ 645 w 1017"/>
              <a:gd name="T25" fmla="*/ 677 h 858"/>
              <a:gd name="T26" fmla="*/ 642 w 1017"/>
              <a:gd name="T27" fmla="*/ 716 h 858"/>
              <a:gd name="T28" fmla="*/ 709 w 1017"/>
              <a:gd name="T29" fmla="*/ 727 h 858"/>
              <a:gd name="T30" fmla="*/ 839 w 1017"/>
              <a:gd name="T31" fmla="*/ 639 h 858"/>
              <a:gd name="T32" fmla="*/ 873 w 1017"/>
              <a:gd name="T33" fmla="*/ 518 h 858"/>
              <a:gd name="T34" fmla="*/ 842 w 1017"/>
              <a:gd name="T35" fmla="*/ 492 h 858"/>
              <a:gd name="T36" fmla="*/ 645 w 1017"/>
              <a:gd name="T37" fmla="*/ 81 h 858"/>
              <a:gd name="T38" fmla="*/ 490 w 1017"/>
              <a:gd name="T39" fmla="*/ 3 h 858"/>
              <a:gd name="T40" fmla="*/ 373 w 1017"/>
              <a:gd name="T41" fmla="*/ 8 h 858"/>
              <a:gd name="T42" fmla="*/ 273 w 1017"/>
              <a:gd name="T43" fmla="*/ 56 h 858"/>
              <a:gd name="T44" fmla="*/ 201 w 1017"/>
              <a:gd name="T45" fmla="*/ 137 h 858"/>
              <a:gd name="T46" fmla="*/ 162 w 1017"/>
              <a:gd name="T47" fmla="*/ 242 h 858"/>
              <a:gd name="T48" fmla="*/ 169 w 1017"/>
              <a:gd name="T49" fmla="*/ 363 h 858"/>
              <a:gd name="T50" fmla="*/ 59 w 1017"/>
              <a:gd name="T51" fmla="*/ 441 h 858"/>
              <a:gd name="T52" fmla="*/ 0 w 1017"/>
              <a:gd name="T53" fmla="*/ 583 h 858"/>
              <a:gd name="T54" fmla="*/ 19 w 1017"/>
              <a:gd name="T55" fmla="*/ 702 h 858"/>
              <a:gd name="T56" fmla="*/ 155 w 1017"/>
              <a:gd name="T57" fmla="*/ 838 h 858"/>
              <a:gd name="T58" fmla="*/ 699 w 1017"/>
              <a:gd name="T59" fmla="*/ 858 h 858"/>
              <a:gd name="T60" fmla="*/ 786 w 1017"/>
              <a:gd name="T61" fmla="*/ 842 h 858"/>
              <a:gd name="T62" fmla="*/ 895 w 1017"/>
              <a:gd name="T63" fmla="*/ 783 h 858"/>
              <a:gd name="T64" fmla="*/ 973 w 1017"/>
              <a:gd name="T65" fmla="*/ 689 h 858"/>
              <a:gd name="T66" fmla="*/ 1014 w 1017"/>
              <a:gd name="T67" fmla="*/ 573 h 858"/>
              <a:gd name="T68" fmla="*/ 1012 w 1017"/>
              <a:gd name="T69" fmla="*/ 460 h 858"/>
              <a:gd name="T70" fmla="*/ 967 w 1017"/>
              <a:gd name="T71" fmla="*/ 346 h 858"/>
              <a:gd name="T72" fmla="*/ 886 w 1017"/>
              <a:gd name="T73" fmla="*/ 258 h 858"/>
              <a:gd name="T74" fmla="*/ 777 w 1017"/>
              <a:gd name="T75" fmla="*/ 203 h 858"/>
              <a:gd name="T76" fmla="*/ 692 w 1017"/>
              <a:gd name="T77" fmla="*/ 795 h 858"/>
              <a:gd name="T78" fmla="*/ 147 w 1017"/>
              <a:gd name="T79" fmla="*/ 761 h 858"/>
              <a:gd name="T80" fmla="*/ 67 w 1017"/>
              <a:gd name="T81" fmla="*/ 642 h 858"/>
              <a:gd name="T82" fmla="*/ 80 w 1017"/>
              <a:gd name="T83" fmla="*/ 523 h 858"/>
              <a:gd name="T84" fmla="*/ 169 w 1017"/>
              <a:gd name="T85" fmla="*/ 432 h 858"/>
              <a:gd name="T86" fmla="*/ 239 w 1017"/>
              <a:gd name="T87" fmla="*/ 400 h 858"/>
              <a:gd name="T88" fmla="*/ 226 w 1017"/>
              <a:gd name="T89" fmla="*/ 330 h 858"/>
              <a:gd name="T90" fmla="*/ 249 w 1017"/>
              <a:gd name="T91" fmla="*/ 180 h 858"/>
              <a:gd name="T92" fmla="*/ 379 w 1017"/>
              <a:gd name="T93" fmla="*/ 73 h 858"/>
              <a:gd name="T94" fmla="*/ 518 w 1017"/>
              <a:gd name="T95" fmla="*/ 75 h 858"/>
              <a:gd name="T96" fmla="*/ 630 w 1017"/>
              <a:gd name="T97" fmla="*/ 163 h 858"/>
              <a:gd name="T98" fmla="*/ 667 w 1017"/>
              <a:gd name="T99" fmla="*/ 244 h 858"/>
              <a:gd name="T100" fmla="*/ 718 w 1017"/>
              <a:gd name="T101" fmla="*/ 256 h 858"/>
              <a:gd name="T102" fmla="*/ 858 w 1017"/>
              <a:gd name="T103" fmla="*/ 318 h 858"/>
              <a:gd name="T104" fmla="*/ 948 w 1017"/>
              <a:gd name="T105" fmla="*/ 471 h 858"/>
              <a:gd name="T106" fmla="*/ 948 w 1017"/>
              <a:gd name="T107" fmla="*/ 577 h 858"/>
              <a:gd name="T108" fmla="*/ 842 w 1017"/>
              <a:gd name="T109" fmla="*/ 743 h 858"/>
              <a:gd name="T110" fmla="*/ 697 w 1017"/>
              <a:gd name="T111" fmla="*/ 794 h 8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17" h="858">
                <a:moveTo>
                  <a:pt x="445" y="380"/>
                </a:moveTo>
                <a:lnTo>
                  <a:pt x="445" y="380"/>
                </a:lnTo>
                <a:lnTo>
                  <a:pt x="436" y="380"/>
                </a:lnTo>
                <a:lnTo>
                  <a:pt x="426" y="379"/>
                </a:lnTo>
                <a:lnTo>
                  <a:pt x="416" y="376"/>
                </a:lnTo>
                <a:lnTo>
                  <a:pt x="408" y="373"/>
                </a:lnTo>
                <a:lnTo>
                  <a:pt x="399" y="370"/>
                </a:lnTo>
                <a:lnTo>
                  <a:pt x="392" y="364"/>
                </a:lnTo>
                <a:lnTo>
                  <a:pt x="384" y="359"/>
                </a:lnTo>
                <a:lnTo>
                  <a:pt x="378" y="353"/>
                </a:lnTo>
                <a:lnTo>
                  <a:pt x="371" y="346"/>
                </a:lnTo>
                <a:lnTo>
                  <a:pt x="366" y="339"/>
                </a:lnTo>
                <a:lnTo>
                  <a:pt x="360" y="331"/>
                </a:lnTo>
                <a:lnTo>
                  <a:pt x="357" y="323"/>
                </a:lnTo>
                <a:lnTo>
                  <a:pt x="354" y="314"/>
                </a:lnTo>
                <a:lnTo>
                  <a:pt x="352" y="304"/>
                </a:lnTo>
                <a:lnTo>
                  <a:pt x="350" y="296"/>
                </a:lnTo>
                <a:lnTo>
                  <a:pt x="350" y="285"/>
                </a:lnTo>
                <a:lnTo>
                  <a:pt x="350" y="285"/>
                </a:lnTo>
                <a:lnTo>
                  <a:pt x="349" y="280"/>
                </a:lnTo>
                <a:lnTo>
                  <a:pt x="346" y="273"/>
                </a:lnTo>
                <a:lnTo>
                  <a:pt x="344" y="268"/>
                </a:lnTo>
                <a:lnTo>
                  <a:pt x="340" y="264"/>
                </a:lnTo>
                <a:lnTo>
                  <a:pt x="336" y="259"/>
                </a:lnTo>
                <a:lnTo>
                  <a:pt x="330" y="256"/>
                </a:lnTo>
                <a:lnTo>
                  <a:pt x="324" y="254"/>
                </a:lnTo>
                <a:lnTo>
                  <a:pt x="317" y="254"/>
                </a:lnTo>
                <a:lnTo>
                  <a:pt x="317" y="254"/>
                </a:lnTo>
                <a:lnTo>
                  <a:pt x="311" y="254"/>
                </a:lnTo>
                <a:lnTo>
                  <a:pt x="306" y="256"/>
                </a:lnTo>
                <a:lnTo>
                  <a:pt x="299" y="259"/>
                </a:lnTo>
                <a:lnTo>
                  <a:pt x="295" y="264"/>
                </a:lnTo>
                <a:lnTo>
                  <a:pt x="291" y="268"/>
                </a:lnTo>
                <a:lnTo>
                  <a:pt x="289" y="273"/>
                </a:lnTo>
                <a:lnTo>
                  <a:pt x="286" y="280"/>
                </a:lnTo>
                <a:lnTo>
                  <a:pt x="285" y="285"/>
                </a:lnTo>
                <a:lnTo>
                  <a:pt x="285" y="285"/>
                </a:lnTo>
                <a:lnTo>
                  <a:pt x="286" y="302"/>
                </a:lnTo>
                <a:lnTo>
                  <a:pt x="289" y="317"/>
                </a:lnTo>
                <a:lnTo>
                  <a:pt x="293" y="333"/>
                </a:lnTo>
                <a:lnTo>
                  <a:pt x="298" y="347"/>
                </a:lnTo>
                <a:lnTo>
                  <a:pt x="305" y="361"/>
                </a:lnTo>
                <a:lnTo>
                  <a:pt x="313" y="374"/>
                </a:lnTo>
                <a:lnTo>
                  <a:pt x="322" y="387"/>
                </a:lnTo>
                <a:lnTo>
                  <a:pt x="332" y="398"/>
                </a:lnTo>
                <a:lnTo>
                  <a:pt x="343" y="408"/>
                </a:lnTo>
                <a:lnTo>
                  <a:pt x="356" y="417"/>
                </a:lnTo>
                <a:lnTo>
                  <a:pt x="369" y="426"/>
                </a:lnTo>
                <a:lnTo>
                  <a:pt x="383" y="432"/>
                </a:lnTo>
                <a:lnTo>
                  <a:pt x="398" y="437"/>
                </a:lnTo>
                <a:lnTo>
                  <a:pt x="413" y="442"/>
                </a:lnTo>
                <a:lnTo>
                  <a:pt x="428" y="444"/>
                </a:lnTo>
                <a:lnTo>
                  <a:pt x="445" y="445"/>
                </a:lnTo>
                <a:lnTo>
                  <a:pt x="445" y="445"/>
                </a:lnTo>
                <a:lnTo>
                  <a:pt x="452" y="444"/>
                </a:lnTo>
                <a:lnTo>
                  <a:pt x="457" y="442"/>
                </a:lnTo>
                <a:lnTo>
                  <a:pt x="462" y="439"/>
                </a:lnTo>
                <a:lnTo>
                  <a:pt x="468" y="435"/>
                </a:lnTo>
                <a:lnTo>
                  <a:pt x="471" y="431"/>
                </a:lnTo>
                <a:lnTo>
                  <a:pt x="474" y="426"/>
                </a:lnTo>
                <a:lnTo>
                  <a:pt x="476" y="419"/>
                </a:lnTo>
                <a:lnTo>
                  <a:pt x="476" y="413"/>
                </a:lnTo>
                <a:lnTo>
                  <a:pt x="476" y="413"/>
                </a:lnTo>
                <a:lnTo>
                  <a:pt x="476" y="406"/>
                </a:lnTo>
                <a:lnTo>
                  <a:pt x="474" y="401"/>
                </a:lnTo>
                <a:lnTo>
                  <a:pt x="471" y="394"/>
                </a:lnTo>
                <a:lnTo>
                  <a:pt x="468" y="390"/>
                </a:lnTo>
                <a:lnTo>
                  <a:pt x="462" y="386"/>
                </a:lnTo>
                <a:lnTo>
                  <a:pt x="457" y="384"/>
                </a:lnTo>
                <a:lnTo>
                  <a:pt x="452" y="382"/>
                </a:lnTo>
                <a:lnTo>
                  <a:pt x="445" y="380"/>
                </a:lnTo>
                <a:lnTo>
                  <a:pt x="445" y="380"/>
                </a:lnTo>
                <a:close/>
                <a:moveTo>
                  <a:pt x="842" y="492"/>
                </a:moveTo>
                <a:lnTo>
                  <a:pt x="842" y="492"/>
                </a:lnTo>
                <a:lnTo>
                  <a:pt x="836" y="493"/>
                </a:lnTo>
                <a:lnTo>
                  <a:pt x="830" y="494"/>
                </a:lnTo>
                <a:lnTo>
                  <a:pt x="825" y="497"/>
                </a:lnTo>
                <a:lnTo>
                  <a:pt x="820" y="502"/>
                </a:lnTo>
                <a:lnTo>
                  <a:pt x="816" y="506"/>
                </a:lnTo>
                <a:lnTo>
                  <a:pt x="813" y="511"/>
                </a:lnTo>
                <a:lnTo>
                  <a:pt x="811" y="518"/>
                </a:lnTo>
                <a:lnTo>
                  <a:pt x="811" y="524"/>
                </a:lnTo>
                <a:lnTo>
                  <a:pt x="811" y="524"/>
                </a:lnTo>
                <a:lnTo>
                  <a:pt x="810" y="538"/>
                </a:lnTo>
                <a:lnTo>
                  <a:pt x="808" y="553"/>
                </a:lnTo>
                <a:lnTo>
                  <a:pt x="805" y="566"/>
                </a:lnTo>
                <a:lnTo>
                  <a:pt x="799" y="580"/>
                </a:lnTo>
                <a:lnTo>
                  <a:pt x="793" y="592"/>
                </a:lnTo>
                <a:lnTo>
                  <a:pt x="786" y="604"/>
                </a:lnTo>
                <a:lnTo>
                  <a:pt x="778" y="615"/>
                </a:lnTo>
                <a:lnTo>
                  <a:pt x="768" y="625"/>
                </a:lnTo>
                <a:lnTo>
                  <a:pt x="758" y="635"/>
                </a:lnTo>
                <a:lnTo>
                  <a:pt x="748" y="642"/>
                </a:lnTo>
                <a:lnTo>
                  <a:pt x="736" y="650"/>
                </a:lnTo>
                <a:lnTo>
                  <a:pt x="723" y="656"/>
                </a:lnTo>
                <a:lnTo>
                  <a:pt x="710" y="660"/>
                </a:lnTo>
                <a:lnTo>
                  <a:pt x="696" y="664"/>
                </a:lnTo>
                <a:lnTo>
                  <a:pt x="682" y="667"/>
                </a:lnTo>
                <a:lnTo>
                  <a:pt x="667" y="667"/>
                </a:lnTo>
                <a:lnTo>
                  <a:pt x="667" y="667"/>
                </a:lnTo>
                <a:lnTo>
                  <a:pt x="661" y="668"/>
                </a:lnTo>
                <a:lnTo>
                  <a:pt x="655" y="670"/>
                </a:lnTo>
                <a:lnTo>
                  <a:pt x="650" y="672"/>
                </a:lnTo>
                <a:lnTo>
                  <a:pt x="645" y="677"/>
                </a:lnTo>
                <a:lnTo>
                  <a:pt x="642" y="681"/>
                </a:lnTo>
                <a:lnTo>
                  <a:pt x="638" y="686"/>
                </a:lnTo>
                <a:lnTo>
                  <a:pt x="636" y="693"/>
                </a:lnTo>
                <a:lnTo>
                  <a:pt x="635" y="699"/>
                </a:lnTo>
                <a:lnTo>
                  <a:pt x="635" y="699"/>
                </a:lnTo>
                <a:lnTo>
                  <a:pt x="636" y="706"/>
                </a:lnTo>
                <a:lnTo>
                  <a:pt x="638" y="711"/>
                </a:lnTo>
                <a:lnTo>
                  <a:pt x="642" y="716"/>
                </a:lnTo>
                <a:lnTo>
                  <a:pt x="645" y="722"/>
                </a:lnTo>
                <a:lnTo>
                  <a:pt x="650" y="725"/>
                </a:lnTo>
                <a:lnTo>
                  <a:pt x="655" y="728"/>
                </a:lnTo>
                <a:lnTo>
                  <a:pt x="661" y="730"/>
                </a:lnTo>
                <a:lnTo>
                  <a:pt x="667" y="730"/>
                </a:lnTo>
                <a:lnTo>
                  <a:pt x="667" y="730"/>
                </a:lnTo>
                <a:lnTo>
                  <a:pt x="689" y="729"/>
                </a:lnTo>
                <a:lnTo>
                  <a:pt x="709" y="727"/>
                </a:lnTo>
                <a:lnTo>
                  <a:pt x="728" y="722"/>
                </a:lnTo>
                <a:lnTo>
                  <a:pt x="748" y="714"/>
                </a:lnTo>
                <a:lnTo>
                  <a:pt x="766" y="706"/>
                </a:lnTo>
                <a:lnTo>
                  <a:pt x="783" y="696"/>
                </a:lnTo>
                <a:lnTo>
                  <a:pt x="799" y="683"/>
                </a:lnTo>
                <a:lnTo>
                  <a:pt x="813" y="670"/>
                </a:lnTo>
                <a:lnTo>
                  <a:pt x="827" y="655"/>
                </a:lnTo>
                <a:lnTo>
                  <a:pt x="839" y="639"/>
                </a:lnTo>
                <a:lnTo>
                  <a:pt x="850" y="623"/>
                </a:lnTo>
                <a:lnTo>
                  <a:pt x="858" y="605"/>
                </a:lnTo>
                <a:lnTo>
                  <a:pt x="865" y="585"/>
                </a:lnTo>
                <a:lnTo>
                  <a:pt x="870" y="566"/>
                </a:lnTo>
                <a:lnTo>
                  <a:pt x="873" y="545"/>
                </a:lnTo>
                <a:lnTo>
                  <a:pt x="874" y="524"/>
                </a:lnTo>
                <a:lnTo>
                  <a:pt x="874" y="524"/>
                </a:lnTo>
                <a:lnTo>
                  <a:pt x="873" y="518"/>
                </a:lnTo>
                <a:lnTo>
                  <a:pt x="871" y="511"/>
                </a:lnTo>
                <a:lnTo>
                  <a:pt x="869" y="506"/>
                </a:lnTo>
                <a:lnTo>
                  <a:pt x="865" y="502"/>
                </a:lnTo>
                <a:lnTo>
                  <a:pt x="860" y="497"/>
                </a:lnTo>
                <a:lnTo>
                  <a:pt x="855" y="494"/>
                </a:lnTo>
                <a:lnTo>
                  <a:pt x="849" y="493"/>
                </a:lnTo>
                <a:lnTo>
                  <a:pt x="842" y="492"/>
                </a:lnTo>
                <a:lnTo>
                  <a:pt x="842" y="492"/>
                </a:lnTo>
                <a:close/>
                <a:moveTo>
                  <a:pt x="716" y="192"/>
                </a:moveTo>
                <a:lnTo>
                  <a:pt x="716" y="192"/>
                </a:lnTo>
                <a:lnTo>
                  <a:pt x="707" y="171"/>
                </a:lnTo>
                <a:lnTo>
                  <a:pt x="697" y="151"/>
                </a:lnTo>
                <a:lnTo>
                  <a:pt x="686" y="132"/>
                </a:lnTo>
                <a:lnTo>
                  <a:pt x="674" y="113"/>
                </a:lnTo>
                <a:lnTo>
                  <a:pt x="660" y="96"/>
                </a:lnTo>
                <a:lnTo>
                  <a:pt x="645" y="81"/>
                </a:lnTo>
                <a:lnTo>
                  <a:pt x="629" y="66"/>
                </a:lnTo>
                <a:lnTo>
                  <a:pt x="611" y="52"/>
                </a:lnTo>
                <a:lnTo>
                  <a:pt x="593" y="40"/>
                </a:lnTo>
                <a:lnTo>
                  <a:pt x="574" y="30"/>
                </a:lnTo>
                <a:lnTo>
                  <a:pt x="554" y="21"/>
                </a:lnTo>
                <a:lnTo>
                  <a:pt x="533" y="14"/>
                </a:lnTo>
                <a:lnTo>
                  <a:pt x="512" y="7"/>
                </a:lnTo>
                <a:lnTo>
                  <a:pt x="490" y="3"/>
                </a:lnTo>
                <a:lnTo>
                  <a:pt x="468" y="1"/>
                </a:lnTo>
                <a:lnTo>
                  <a:pt x="445" y="0"/>
                </a:lnTo>
                <a:lnTo>
                  <a:pt x="445" y="0"/>
                </a:lnTo>
                <a:lnTo>
                  <a:pt x="430" y="0"/>
                </a:lnTo>
                <a:lnTo>
                  <a:pt x="415" y="1"/>
                </a:lnTo>
                <a:lnTo>
                  <a:pt x="401" y="3"/>
                </a:lnTo>
                <a:lnTo>
                  <a:pt x="387" y="5"/>
                </a:lnTo>
                <a:lnTo>
                  <a:pt x="373" y="8"/>
                </a:lnTo>
                <a:lnTo>
                  <a:pt x="359" y="12"/>
                </a:lnTo>
                <a:lnTo>
                  <a:pt x="346" y="17"/>
                </a:lnTo>
                <a:lnTo>
                  <a:pt x="334" y="22"/>
                </a:lnTo>
                <a:lnTo>
                  <a:pt x="321" y="27"/>
                </a:lnTo>
                <a:lnTo>
                  <a:pt x="309" y="34"/>
                </a:lnTo>
                <a:lnTo>
                  <a:pt x="296" y="40"/>
                </a:lnTo>
                <a:lnTo>
                  <a:pt x="285" y="48"/>
                </a:lnTo>
                <a:lnTo>
                  <a:pt x="273" y="56"/>
                </a:lnTo>
                <a:lnTo>
                  <a:pt x="263" y="65"/>
                </a:lnTo>
                <a:lnTo>
                  <a:pt x="252" y="74"/>
                </a:lnTo>
                <a:lnTo>
                  <a:pt x="242" y="83"/>
                </a:lnTo>
                <a:lnTo>
                  <a:pt x="233" y="93"/>
                </a:lnTo>
                <a:lnTo>
                  <a:pt x="224" y="104"/>
                </a:lnTo>
                <a:lnTo>
                  <a:pt x="216" y="114"/>
                </a:lnTo>
                <a:lnTo>
                  <a:pt x="207" y="125"/>
                </a:lnTo>
                <a:lnTo>
                  <a:pt x="201" y="137"/>
                </a:lnTo>
                <a:lnTo>
                  <a:pt x="193" y="149"/>
                </a:lnTo>
                <a:lnTo>
                  <a:pt x="187" y="162"/>
                </a:lnTo>
                <a:lnTo>
                  <a:pt x="181" y="174"/>
                </a:lnTo>
                <a:lnTo>
                  <a:pt x="176" y="187"/>
                </a:lnTo>
                <a:lnTo>
                  <a:pt x="172" y="200"/>
                </a:lnTo>
                <a:lnTo>
                  <a:pt x="167" y="214"/>
                </a:lnTo>
                <a:lnTo>
                  <a:pt x="164" y="228"/>
                </a:lnTo>
                <a:lnTo>
                  <a:pt x="162" y="242"/>
                </a:lnTo>
                <a:lnTo>
                  <a:pt x="160" y="256"/>
                </a:lnTo>
                <a:lnTo>
                  <a:pt x="159" y="271"/>
                </a:lnTo>
                <a:lnTo>
                  <a:pt x="159" y="285"/>
                </a:lnTo>
                <a:lnTo>
                  <a:pt x="159" y="285"/>
                </a:lnTo>
                <a:lnTo>
                  <a:pt x="159" y="305"/>
                </a:lnTo>
                <a:lnTo>
                  <a:pt x="161" y="325"/>
                </a:lnTo>
                <a:lnTo>
                  <a:pt x="165" y="344"/>
                </a:lnTo>
                <a:lnTo>
                  <a:pt x="169" y="363"/>
                </a:lnTo>
                <a:lnTo>
                  <a:pt x="169" y="363"/>
                </a:lnTo>
                <a:lnTo>
                  <a:pt x="151" y="371"/>
                </a:lnTo>
                <a:lnTo>
                  <a:pt x="133" y="379"/>
                </a:lnTo>
                <a:lnTo>
                  <a:pt x="117" y="389"/>
                </a:lnTo>
                <a:lnTo>
                  <a:pt x="101" y="401"/>
                </a:lnTo>
                <a:lnTo>
                  <a:pt x="86" y="413"/>
                </a:lnTo>
                <a:lnTo>
                  <a:pt x="72" y="427"/>
                </a:lnTo>
                <a:lnTo>
                  <a:pt x="59" y="441"/>
                </a:lnTo>
                <a:lnTo>
                  <a:pt x="47" y="456"/>
                </a:lnTo>
                <a:lnTo>
                  <a:pt x="36" y="472"/>
                </a:lnTo>
                <a:lnTo>
                  <a:pt x="27" y="489"/>
                </a:lnTo>
                <a:lnTo>
                  <a:pt x="19" y="507"/>
                </a:lnTo>
                <a:lnTo>
                  <a:pt x="12" y="525"/>
                </a:lnTo>
                <a:lnTo>
                  <a:pt x="6" y="544"/>
                </a:lnTo>
                <a:lnTo>
                  <a:pt x="3" y="564"/>
                </a:lnTo>
                <a:lnTo>
                  <a:pt x="0" y="583"/>
                </a:lnTo>
                <a:lnTo>
                  <a:pt x="0" y="604"/>
                </a:lnTo>
                <a:lnTo>
                  <a:pt x="0" y="604"/>
                </a:lnTo>
                <a:lnTo>
                  <a:pt x="0" y="617"/>
                </a:lnTo>
                <a:lnTo>
                  <a:pt x="1" y="629"/>
                </a:lnTo>
                <a:lnTo>
                  <a:pt x="2" y="642"/>
                </a:lnTo>
                <a:lnTo>
                  <a:pt x="4" y="655"/>
                </a:lnTo>
                <a:lnTo>
                  <a:pt x="11" y="679"/>
                </a:lnTo>
                <a:lnTo>
                  <a:pt x="19" y="702"/>
                </a:lnTo>
                <a:lnTo>
                  <a:pt x="30" y="725"/>
                </a:lnTo>
                <a:lnTo>
                  <a:pt x="43" y="745"/>
                </a:lnTo>
                <a:lnTo>
                  <a:pt x="58" y="766"/>
                </a:lnTo>
                <a:lnTo>
                  <a:pt x="74" y="784"/>
                </a:lnTo>
                <a:lnTo>
                  <a:pt x="92" y="800"/>
                </a:lnTo>
                <a:lnTo>
                  <a:pt x="111" y="815"/>
                </a:lnTo>
                <a:lnTo>
                  <a:pt x="133" y="827"/>
                </a:lnTo>
                <a:lnTo>
                  <a:pt x="155" y="838"/>
                </a:lnTo>
                <a:lnTo>
                  <a:pt x="178" y="846"/>
                </a:lnTo>
                <a:lnTo>
                  <a:pt x="203" y="853"/>
                </a:lnTo>
                <a:lnTo>
                  <a:pt x="216" y="855"/>
                </a:lnTo>
                <a:lnTo>
                  <a:pt x="228" y="857"/>
                </a:lnTo>
                <a:lnTo>
                  <a:pt x="241" y="858"/>
                </a:lnTo>
                <a:lnTo>
                  <a:pt x="254" y="858"/>
                </a:lnTo>
                <a:lnTo>
                  <a:pt x="699" y="858"/>
                </a:lnTo>
                <a:lnTo>
                  <a:pt x="699" y="858"/>
                </a:lnTo>
                <a:lnTo>
                  <a:pt x="704" y="858"/>
                </a:lnTo>
                <a:lnTo>
                  <a:pt x="708" y="857"/>
                </a:lnTo>
                <a:lnTo>
                  <a:pt x="708" y="857"/>
                </a:lnTo>
                <a:lnTo>
                  <a:pt x="724" y="855"/>
                </a:lnTo>
                <a:lnTo>
                  <a:pt x="740" y="853"/>
                </a:lnTo>
                <a:lnTo>
                  <a:pt x="756" y="849"/>
                </a:lnTo>
                <a:lnTo>
                  <a:pt x="771" y="846"/>
                </a:lnTo>
                <a:lnTo>
                  <a:pt x="786" y="842"/>
                </a:lnTo>
                <a:lnTo>
                  <a:pt x="801" y="836"/>
                </a:lnTo>
                <a:lnTo>
                  <a:pt x="815" y="830"/>
                </a:lnTo>
                <a:lnTo>
                  <a:pt x="829" y="824"/>
                </a:lnTo>
                <a:lnTo>
                  <a:pt x="843" y="817"/>
                </a:lnTo>
                <a:lnTo>
                  <a:pt x="857" y="810"/>
                </a:lnTo>
                <a:lnTo>
                  <a:pt x="870" y="801"/>
                </a:lnTo>
                <a:lnTo>
                  <a:pt x="882" y="792"/>
                </a:lnTo>
                <a:lnTo>
                  <a:pt x="895" y="783"/>
                </a:lnTo>
                <a:lnTo>
                  <a:pt x="907" y="773"/>
                </a:lnTo>
                <a:lnTo>
                  <a:pt x="917" y="762"/>
                </a:lnTo>
                <a:lnTo>
                  <a:pt x="928" y="752"/>
                </a:lnTo>
                <a:lnTo>
                  <a:pt x="938" y="740"/>
                </a:lnTo>
                <a:lnTo>
                  <a:pt x="947" y="728"/>
                </a:lnTo>
                <a:lnTo>
                  <a:pt x="957" y="715"/>
                </a:lnTo>
                <a:lnTo>
                  <a:pt x="966" y="702"/>
                </a:lnTo>
                <a:lnTo>
                  <a:pt x="973" y="689"/>
                </a:lnTo>
                <a:lnTo>
                  <a:pt x="981" y="677"/>
                </a:lnTo>
                <a:lnTo>
                  <a:pt x="987" y="663"/>
                </a:lnTo>
                <a:lnTo>
                  <a:pt x="993" y="648"/>
                </a:lnTo>
                <a:lnTo>
                  <a:pt x="999" y="634"/>
                </a:lnTo>
                <a:lnTo>
                  <a:pt x="1003" y="619"/>
                </a:lnTo>
                <a:lnTo>
                  <a:pt x="1007" y="604"/>
                </a:lnTo>
                <a:lnTo>
                  <a:pt x="1011" y="589"/>
                </a:lnTo>
                <a:lnTo>
                  <a:pt x="1014" y="573"/>
                </a:lnTo>
                <a:lnTo>
                  <a:pt x="1016" y="556"/>
                </a:lnTo>
                <a:lnTo>
                  <a:pt x="1017" y="540"/>
                </a:lnTo>
                <a:lnTo>
                  <a:pt x="1017" y="524"/>
                </a:lnTo>
                <a:lnTo>
                  <a:pt x="1017" y="524"/>
                </a:lnTo>
                <a:lnTo>
                  <a:pt x="1017" y="508"/>
                </a:lnTo>
                <a:lnTo>
                  <a:pt x="1016" y="492"/>
                </a:lnTo>
                <a:lnTo>
                  <a:pt x="1014" y="476"/>
                </a:lnTo>
                <a:lnTo>
                  <a:pt x="1012" y="460"/>
                </a:lnTo>
                <a:lnTo>
                  <a:pt x="1008" y="445"/>
                </a:lnTo>
                <a:lnTo>
                  <a:pt x="1004" y="430"/>
                </a:lnTo>
                <a:lnTo>
                  <a:pt x="1000" y="415"/>
                </a:lnTo>
                <a:lnTo>
                  <a:pt x="995" y="401"/>
                </a:lnTo>
                <a:lnTo>
                  <a:pt x="988" y="387"/>
                </a:lnTo>
                <a:lnTo>
                  <a:pt x="982" y="373"/>
                </a:lnTo>
                <a:lnTo>
                  <a:pt x="974" y="359"/>
                </a:lnTo>
                <a:lnTo>
                  <a:pt x="967" y="346"/>
                </a:lnTo>
                <a:lnTo>
                  <a:pt x="958" y="333"/>
                </a:lnTo>
                <a:lnTo>
                  <a:pt x="949" y="321"/>
                </a:lnTo>
                <a:lnTo>
                  <a:pt x="940" y="310"/>
                </a:lnTo>
                <a:lnTo>
                  <a:pt x="930" y="299"/>
                </a:lnTo>
                <a:lnTo>
                  <a:pt x="920" y="287"/>
                </a:lnTo>
                <a:lnTo>
                  <a:pt x="909" y="277"/>
                </a:lnTo>
                <a:lnTo>
                  <a:pt x="898" y="267"/>
                </a:lnTo>
                <a:lnTo>
                  <a:pt x="886" y="258"/>
                </a:lnTo>
                <a:lnTo>
                  <a:pt x="873" y="250"/>
                </a:lnTo>
                <a:lnTo>
                  <a:pt x="861" y="241"/>
                </a:lnTo>
                <a:lnTo>
                  <a:pt x="848" y="233"/>
                </a:lnTo>
                <a:lnTo>
                  <a:pt x="835" y="226"/>
                </a:lnTo>
                <a:lnTo>
                  <a:pt x="821" y="220"/>
                </a:lnTo>
                <a:lnTo>
                  <a:pt x="807" y="213"/>
                </a:lnTo>
                <a:lnTo>
                  <a:pt x="792" y="208"/>
                </a:lnTo>
                <a:lnTo>
                  <a:pt x="777" y="203"/>
                </a:lnTo>
                <a:lnTo>
                  <a:pt x="762" y="199"/>
                </a:lnTo>
                <a:lnTo>
                  <a:pt x="747" y="196"/>
                </a:lnTo>
                <a:lnTo>
                  <a:pt x="731" y="194"/>
                </a:lnTo>
                <a:lnTo>
                  <a:pt x="716" y="192"/>
                </a:lnTo>
                <a:lnTo>
                  <a:pt x="716" y="192"/>
                </a:lnTo>
                <a:close/>
                <a:moveTo>
                  <a:pt x="697" y="794"/>
                </a:moveTo>
                <a:lnTo>
                  <a:pt x="697" y="794"/>
                </a:lnTo>
                <a:lnTo>
                  <a:pt x="692" y="795"/>
                </a:lnTo>
                <a:lnTo>
                  <a:pt x="254" y="795"/>
                </a:lnTo>
                <a:lnTo>
                  <a:pt x="254" y="795"/>
                </a:lnTo>
                <a:lnTo>
                  <a:pt x="235" y="794"/>
                </a:lnTo>
                <a:lnTo>
                  <a:pt x="216" y="790"/>
                </a:lnTo>
                <a:lnTo>
                  <a:pt x="197" y="786"/>
                </a:lnTo>
                <a:lnTo>
                  <a:pt x="180" y="780"/>
                </a:lnTo>
                <a:lnTo>
                  <a:pt x="163" y="771"/>
                </a:lnTo>
                <a:lnTo>
                  <a:pt x="147" y="761"/>
                </a:lnTo>
                <a:lnTo>
                  <a:pt x="133" y="751"/>
                </a:lnTo>
                <a:lnTo>
                  <a:pt x="119" y="739"/>
                </a:lnTo>
                <a:lnTo>
                  <a:pt x="107" y="725"/>
                </a:lnTo>
                <a:lnTo>
                  <a:pt x="95" y="710"/>
                </a:lnTo>
                <a:lnTo>
                  <a:pt x="86" y="695"/>
                </a:lnTo>
                <a:lnTo>
                  <a:pt x="78" y="678"/>
                </a:lnTo>
                <a:lnTo>
                  <a:pt x="72" y="660"/>
                </a:lnTo>
                <a:lnTo>
                  <a:pt x="67" y="642"/>
                </a:lnTo>
                <a:lnTo>
                  <a:pt x="64" y="623"/>
                </a:lnTo>
                <a:lnTo>
                  <a:pt x="63" y="604"/>
                </a:lnTo>
                <a:lnTo>
                  <a:pt x="63" y="604"/>
                </a:lnTo>
                <a:lnTo>
                  <a:pt x="64" y="586"/>
                </a:lnTo>
                <a:lnTo>
                  <a:pt x="66" y="570"/>
                </a:lnTo>
                <a:lnTo>
                  <a:pt x="70" y="554"/>
                </a:lnTo>
                <a:lnTo>
                  <a:pt x="75" y="538"/>
                </a:lnTo>
                <a:lnTo>
                  <a:pt x="80" y="523"/>
                </a:lnTo>
                <a:lnTo>
                  <a:pt x="88" y="509"/>
                </a:lnTo>
                <a:lnTo>
                  <a:pt x="96" y="495"/>
                </a:lnTo>
                <a:lnTo>
                  <a:pt x="106" y="482"/>
                </a:lnTo>
                <a:lnTo>
                  <a:pt x="117" y="471"/>
                </a:lnTo>
                <a:lnTo>
                  <a:pt x="129" y="460"/>
                </a:lnTo>
                <a:lnTo>
                  <a:pt x="142" y="449"/>
                </a:lnTo>
                <a:lnTo>
                  <a:pt x="155" y="441"/>
                </a:lnTo>
                <a:lnTo>
                  <a:pt x="169" y="432"/>
                </a:lnTo>
                <a:lnTo>
                  <a:pt x="184" y="426"/>
                </a:lnTo>
                <a:lnTo>
                  <a:pt x="201" y="420"/>
                </a:lnTo>
                <a:lnTo>
                  <a:pt x="217" y="416"/>
                </a:lnTo>
                <a:lnTo>
                  <a:pt x="217" y="416"/>
                </a:lnTo>
                <a:lnTo>
                  <a:pt x="223" y="414"/>
                </a:lnTo>
                <a:lnTo>
                  <a:pt x="229" y="411"/>
                </a:lnTo>
                <a:lnTo>
                  <a:pt x="235" y="406"/>
                </a:lnTo>
                <a:lnTo>
                  <a:pt x="239" y="400"/>
                </a:lnTo>
                <a:lnTo>
                  <a:pt x="239" y="400"/>
                </a:lnTo>
                <a:lnTo>
                  <a:pt x="241" y="393"/>
                </a:lnTo>
                <a:lnTo>
                  <a:pt x="242" y="387"/>
                </a:lnTo>
                <a:lnTo>
                  <a:pt x="242" y="379"/>
                </a:lnTo>
                <a:lnTo>
                  <a:pt x="240" y="373"/>
                </a:lnTo>
                <a:lnTo>
                  <a:pt x="240" y="373"/>
                </a:lnTo>
                <a:lnTo>
                  <a:pt x="232" y="351"/>
                </a:lnTo>
                <a:lnTo>
                  <a:pt x="226" y="330"/>
                </a:lnTo>
                <a:lnTo>
                  <a:pt x="223" y="308"/>
                </a:lnTo>
                <a:lnTo>
                  <a:pt x="222" y="285"/>
                </a:lnTo>
                <a:lnTo>
                  <a:pt x="222" y="285"/>
                </a:lnTo>
                <a:lnTo>
                  <a:pt x="223" y="262"/>
                </a:lnTo>
                <a:lnTo>
                  <a:pt x="226" y="241"/>
                </a:lnTo>
                <a:lnTo>
                  <a:pt x="232" y="220"/>
                </a:lnTo>
                <a:lnTo>
                  <a:pt x="239" y="199"/>
                </a:lnTo>
                <a:lnTo>
                  <a:pt x="249" y="180"/>
                </a:lnTo>
                <a:lnTo>
                  <a:pt x="261" y="162"/>
                </a:lnTo>
                <a:lnTo>
                  <a:pt x="273" y="144"/>
                </a:lnTo>
                <a:lnTo>
                  <a:pt x="287" y="128"/>
                </a:lnTo>
                <a:lnTo>
                  <a:pt x="304" y="113"/>
                </a:lnTo>
                <a:lnTo>
                  <a:pt x="321" y="100"/>
                </a:lnTo>
                <a:lnTo>
                  <a:pt x="339" y="90"/>
                </a:lnTo>
                <a:lnTo>
                  <a:pt x="358" y="80"/>
                </a:lnTo>
                <a:lnTo>
                  <a:pt x="379" y="73"/>
                </a:lnTo>
                <a:lnTo>
                  <a:pt x="400" y="67"/>
                </a:lnTo>
                <a:lnTo>
                  <a:pt x="422" y="64"/>
                </a:lnTo>
                <a:lnTo>
                  <a:pt x="445" y="63"/>
                </a:lnTo>
                <a:lnTo>
                  <a:pt x="445" y="63"/>
                </a:lnTo>
                <a:lnTo>
                  <a:pt x="463" y="64"/>
                </a:lnTo>
                <a:lnTo>
                  <a:pt x="482" y="66"/>
                </a:lnTo>
                <a:lnTo>
                  <a:pt x="500" y="70"/>
                </a:lnTo>
                <a:lnTo>
                  <a:pt x="518" y="75"/>
                </a:lnTo>
                <a:lnTo>
                  <a:pt x="534" y="82"/>
                </a:lnTo>
                <a:lnTo>
                  <a:pt x="551" y="90"/>
                </a:lnTo>
                <a:lnTo>
                  <a:pt x="566" y="99"/>
                </a:lnTo>
                <a:lnTo>
                  <a:pt x="581" y="110"/>
                </a:lnTo>
                <a:lnTo>
                  <a:pt x="595" y="121"/>
                </a:lnTo>
                <a:lnTo>
                  <a:pt x="607" y="134"/>
                </a:lnTo>
                <a:lnTo>
                  <a:pt x="619" y="148"/>
                </a:lnTo>
                <a:lnTo>
                  <a:pt x="630" y="163"/>
                </a:lnTo>
                <a:lnTo>
                  <a:pt x="639" y="178"/>
                </a:lnTo>
                <a:lnTo>
                  <a:pt x="648" y="195"/>
                </a:lnTo>
                <a:lnTo>
                  <a:pt x="654" y="212"/>
                </a:lnTo>
                <a:lnTo>
                  <a:pt x="660" y="230"/>
                </a:lnTo>
                <a:lnTo>
                  <a:pt x="660" y="230"/>
                </a:lnTo>
                <a:lnTo>
                  <a:pt x="662" y="236"/>
                </a:lnTo>
                <a:lnTo>
                  <a:pt x="664" y="240"/>
                </a:lnTo>
                <a:lnTo>
                  <a:pt x="667" y="244"/>
                </a:lnTo>
                <a:lnTo>
                  <a:pt x="672" y="247"/>
                </a:lnTo>
                <a:lnTo>
                  <a:pt x="676" y="250"/>
                </a:lnTo>
                <a:lnTo>
                  <a:pt x="680" y="252"/>
                </a:lnTo>
                <a:lnTo>
                  <a:pt x="684" y="254"/>
                </a:lnTo>
                <a:lnTo>
                  <a:pt x="690" y="254"/>
                </a:lnTo>
                <a:lnTo>
                  <a:pt x="690" y="254"/>
                </a:lnTo>
                <a:lnTo>
                  <a:pt x="704" y="255"/>
                </a:lnTo>
                <a:lnTo>
                  <a:pt x="718" y="256"/>
                </a:lnTo>
                <a:lnTo>
                  <a:pt x="731" y="258"/>
                </a:lnTo>
                <a:lnTo>
                  <a:pt x="743" y="260"/>
                </a:lnTo>
                <a:lnTo>
                  <a:pt x="756" y="264"/>
                </a:lnTo>
                <a:lnTo>
                  <a:pt x="769" y="268"/>
                </a:lnTo>
                <a:lnTo>
                  <a:pt x="794" y="277"/>
                </a:lnTo>
                <a:lnTo>
                  <a:pt x="816" y="288"/>
                </a:lnTo>
                <a:lnTo>
                  <a:pt x="839" y="302"/>
                </a:lnTo>
                <a:lnTo>
                  <a:pt x="858" y="318"/>
                </a:lnTo>
                <a:lnTo>
                  <a:pt x="878" y="335"/>
                </a:lnTo>
                <a:lnTo>
                  <a:pt x="895" y="354"/>
                </a:lnTo>
                <a:lnTo>
                  <a:pt x="910" y="375"/>
                </a:lnTo>
                <a:lnTo>
                  <a:pt x="923" y="397"/>
                </a:lnTo>
                <a:lnTo>
                  <a:pt x="933" y="420"/>
                </a:lnTo>
                <a:lnTo>
                  <a:pt x="942" y="445"/>
                </a:lnTo>
                <a:lnTo>
                  <a:pt x="945" y="458"/>
                </a:lnTo>
                <a:lnTo>
                  <a:pt x="948" y="471"/>
                </a:lnTo>
                <a:lnTo>
                  <a:pt x="951" y="483"/>
                </a:lnTo>
                <a:lnTo>
                  <a:pt x="953" y="496"/>
                </a:lnTo>
                <a:lnTo>
                  <a:pt x="954" y="510"/>
                </a:lnTo>
                <a:lnTo>
                  <a:pt x="954" y="524"/>
                </a:lnTo>
                <a:lnTo>
                  <a:pt x="954" y="524"/>
                </a:lnTo>
                <a:lnTo>
                  <a:pt x="954" y="537"/>
                </a:lnTo>
                <a:lnTo>
                  <a:pt x="953" y="551"/>
                </a:lnTo>
                <a:lnTo>
                  <a:pt x="948" y="577"/>
                </a:lnTo>
                <a:lnTo>
                  <a:pt x="942" y="601"/>
                </a:lnTo>
                <a:lnTo>
                  <a:pt x="933" y="626"/>
                </a:lnTo>
                <a:lnTo>
                  <a:pt x="924" y="649"/>
                </a:lnTo>
                <a:lnTo>
                  <a:pt x="911" y="670"/>
                </a:lnTo>
                <a:lnTo>
                  <a:pt x="896" y="691"/>
                </a:lnTo>
                <a:lnTo>
                  <a:pt x="880" y="710"/>
                </a:lnTo>
                <a:lnTo>
                  <a:pt x="861" y="727"/>
                </a:lnTo>
                <a:lnTo>
                  <a:pt x="842" y="743"/>
                </a:lnTo>
                <a:lnTo>
                  <a:pt x="821" y="757"/>
                </a:lnTo>
                <a:lnTo>
                  <a:pt x="798" y="769"/>
                </a:lnTo>
                <a:lnTo>
                  <a:pt x="775" y="779"/>
                </a:lnTo>
                <a:lnTo>
                  <a:pt x="750" y="786"/>
                </a:lnTo>
                <a:lnTo>
                  <a:pt x="724" y="791"/>
                </a:lnTo>
                <a:lnTo>
                  <a:pt x="711" y="792"/>
                </a:lnTo>
                <a:lnTo>
                  <a:pt x="697" y="794"/>
                </a:lnTo>
                <a:lnTo>
                  <a:pt x="697" y="794"/>
                </a:lnTo>
                <a:close/>
              </a:path>
            </a:pathLst>
          </a:custGeom>
          <a:solidFill>
            <a:schemeClr val="bg1"/>
          </a:solidFill>
          <a:ln>
            <a:noFill/>
          </a:ln>
        </p:spPr>
        <p:txBody>
          <a:bodyPr vert="horz" wrap="square" lIns="91440" tIns="45720" rIns="91440" bIns="45720" numCol="1" anchor="t" anchorCtr="0" compatLnSpc="1"/>
          <a:lstStyle/>
          <a:p>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PA-椭圆 30"/>
          <p:cNvSpPr/>
          <p:nvPr>
            <p:custDataLst>
              <p:tags r:id="rId7"/>
            </p:custDataLst>
          </p:nvPr>
        </p:nvSpPr>
        <p:spPr>
          <a:xfrm>
            <a:off x="1386860" y="4458348"/>
            <a:ext cx="828000" cy="828000"/>
          </a:xfrm>
          <a:prstGeom prst="ellipse">
            <a:avLst/>
          </a:prstGeom>
          <a:solidFill>
            <a:srgbClr val="836E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PA-任意多边形 98"/>
          <p:cNvSpPr>
            <a:spLocks noEditPoints="1"/>
          </p:cNvSpPr>
          <p:nvPr>
            <p:custDataLst>
              <p:tags r:id="rId8"/>
            </p:custDataLst>
          </p:nvPr>
        </p:nvSpPr>
        <p:spPr bwMode="auto">
          <a:xfrm>
            <a:off x="1639729" y="4710423"/>
            <a:ext cx="322263" cy="323850"/>
          </a:xfrm>
          <a:custGeom>
            <a:avLst/>
            <a:gdLst>
              <a:gd name="T0" fmla="*/ 580 w 1017"/>
              <a:gd name="T1" fmla="*/ 688 h 1018"/>
              <a:gd name="T2" fmla="*/ 668 w 1017"/>
              <a:gd name="T3" fmla="*/ 640 h 1018"/>
              <a:gd name="T4" fmla="*/ 738 w 1017"/>
              <a:gd name="T5" fmla="*/ 559 h 1018"/>
              <a:gd name="T6" fmla="*/ 782 w 1017"/>
              <a:gd name="T7" fmla="*/ 453 h 1018"/>
              <a:gd name="T8" fmla="*/ 795 w 1017"/>
              <a:gd name="T9" fmla="*/ 349 h 1018"/>
              <a:gd name="T10" fmla="*/ 778 w 1017"/>
              <a:gd name="T11" fmla="*/ 229 h 1018"/>
              <a:gd name="T12" fmla="*/ 730 w 1017"/>
              <a:gd name="T13" fmla="*/ 127 h 1018"/>
              <a:gd name="T14" fmla="*/ 657 w 1017"/>
              <a:gd name="T15" fmla="*/ 51 h 1018"/>
              <a:gd name="T16" fmla="*/ 567 w 1017"/>
              <a:gd name="T17" fmla="*/ 7 h 1018"/>
              <a:gd name="T18" fmla="*/ 480 w 1017"/>
              <a:gd name="T19" fmla="*/ 2 h 1018"/>
              <a:gd name="T20" fmla="*/ 384 w 1017"/>
              <a:gd name="T21" fmla="*/ 34 h 1018"/>
              <a:gd name="T22" fmla="*/ 304 w 1017"/>
              <a:gd name="T23" fmla="*/ 105 h 1018"/>
              <a:gd name="T24" fmla="*/ 255 w 1017"/>
              <a:gd name="T25" fmla="*/ 187 h 1018"/>
              <a:gd name="T26" fmla="*/ 225 w 1017"/>
              <a:gd name="T27" fmla="*/ 299 h 1018"/>
              <a:gd name="T28" fmla="*/ 225 w 1017"/>
              <a:gd name="T29" fmla="*/ 403 h 1018"/>
              <a:gd name="T30" fmla="*/ 256 w 1017"/>
              <a:gd name="T31" fmla="*/ 517 h 1018"/>
              <a:gd name="T32" fmla="*/ 317 w 1017"/>
              <a:gd name="T33" fmla="*/ 609 h 1018"/>
              <a:gd name="T34" fmla="*/ 397 w 1017"/>
              <a:gd name="T35" fmla="*/ 672 h 1018"/>
              <a:gd name="T36" fmla="*/ 494 w 1017"/>
              <a:gd name="T37" fmla="*/ 699 h 1018"/>
              <a:gd name="T38" fmla="*/ 543 w 1017"/>
              <a:gd name="T39" fmla="*/ 67 h 1018"/>
              <a:gd name="T40" fmla="*/ 633 w 1017"/>
              <a:gd name="T41" fmla="*/ 112 h 1018"/>
              <a:gd name="T42" fmla="*/ 721 w 1017"/>
              <a:gd name="T43" fmla="*/ 265 h 1018"/>
              <a:gd name="T44" fmla="*/ 721 w 1017"/>
              <a:gd name="T45" fmla="*/ 435 h 1018"/>
              <a:gd name="T46" fmla="*/ 633 w 1017"/>
              <a:gd name="T47" fmla="*/ 588 h 1018"/>
              <a:gd name="T48" fmla="*/ 543 w 1017"/>
              <a:gd name="T49" fmla="*/ 633 h 1018"/>
              <a:gd name="T50" fmla="*/ 474 w 1017"/>
              <a:gd name="T51" fmla="*/ 633 h 1018"/>
              <a:gd name="T52" fmla="*/ 384 w 1017"/>
              <a:gd name="T53" fmla="*/ 588 h 1018"/>
              <a:gd name="T54" fmla="*/ 296 w 1017"/>
              <a:gd name="T55" fmla="*/ 435 h 1018"/>
              <a:gd name="T56" fmla="*/ 296 w 1017"/>
              <a:gd name="T57" fmla="*/ 265 h 1018"/>
              <a:gd name="T58" fmla="*/ 384 w 1017"/>
              <a:gd name="T59" fmla="*/ 112 h 1018"/>
              <a:gd name="T60" fmla="*/ 474 w 1017"/>
              <a:gd name="T61" fmla="*/ 67 h 1018"/>
              <a:gd name="T62" fmla="*/ 725 w 1017"/>
              <a:gd name="T63" fmla="*/ 637 h 1018"/>
              <a:gd name="T64" fmla="*/ 700 w 1017"/>
              <a:gd name="T65" fmla="*/ 668 h 1018"/>
              <a:gd name="T66" fmla="*/ 719 w 1017"/>
              <a:gd name="T67" fmla="*/ 697 h 1018"/>
              <a:gd name="T68" fmla="*/ 818 w 1017"/>
              <a:gd name="T69" fmla="*/ 717 h 1018"/>
              <a:gd name="T70" fmla="*/ 927 w 1017"/>
              <a:gd name="T71" fmla="*/ 816 h 1018"/>
              <a:gd name="T72" fmla="*/ 953 w 1017"/>
              <a:gd name="T73" fmla="*/ 929 h 1018"/>
              <a:gd name="T74" fmla="*/ 922 w 1017"/>
              <a:gd name="T75" fmla="*/ 954 h 1018"/>
              <a:gd name="T76" fmla="*/ 69 w 1017"/>
              <a:gd name="T77" fmla="*/ 941 h 1018"/>
              <a:gd name="T78" fmla="*/ 73 w 1017"/>
              <a:gd name="T79" fmla="*/ 856 h 1018"/>
              <a:gd name="T80" fmla="*/ 162 w 1017"/>
              <a:gd name="T81" fmla="*/ 738 h 1018"/>
              <a:gd name="T82" fmla="*/ 285 w 1017"/>
              <a:gd name="T83" fmla="*/ 700 h 1018"/>
              <a:gd name="T84" fmla="*/ 318 w 1017"/>
              <a:gd name="T85" fmla="*/ 674 h 1018"/>
              <a:gd name="T86" fmla="*/ 304 w 1017"/>
              <a:gd name="T87" fmla="*/ 641 h 1018"/>
              <a:gd name="T88" fmla="*/ 243 w 1017"/>
              <a:gd name="T89" fmla="*/ 639 h 1018"/>
              <a:gd name="T90" fmla="*/ 149 w 1017"/>
              <a:gd name="T91" fmla="*/ 670 h 1018"/>
              <a:gd name="T92" fmla="*/ 74 w 1017"/>
              <a:gd name="T93" fmla="*/ 730 h 1018"/>
              <a:gd name="T94" fmla="*/ 23 w 1017"/>
              <a:gd name="T95" fmla="*/ 811 h 1018"/>
              <a:gd name="T96" fmla="*/ 0 w 1017"/>
              <a:gd name="T97" fmla="*/ 907 h 1018"/>
              <a:gd name="T98" fmla="*/ 11 w 1017"/>
              <a:gd name="T99" fmla="*/ 967 h 1018"/>
              <a:gd name="T100" fmla="*/ 58 w 1017"/>
              <a:gd name="T101" fmla="*/ 1010 h 1018"/>
              <a:gd name="T102" fmla="*/ 931 w 1017"/>
              <a:gd name="T103" fmla="*/ 1017 h 1018"/>
              <a:gd name="T104" fmla="*/ 989 w 1017"/>
              <a:gd name="T105" fmla="*/ 990 h 1018"/>
              <a:gd name="T106" fmla="*/ 1017 w 1017"/>
              <a:gd name="T107" fmla="*/ 932 h 1018"/>
              <a:gd name="T108" fmla="*/ 1009 w 1017"/>
              <a:gd name="T109" fmla="*/ 850 h 1018"/>
              <a:gd name="T110" fmla="*/ 969 w 1017"/>
              <a:gd name="T111" fmla="*/ 762 h 1018"/>
              <a:gd name="T112" fmla="*/ 902 w 1017"/>
              <a:gd name="T113" fmla="*/ 693 h 1018"/>
              <a:gd name="T114" fmla="*/ 817 w 1017"/>
              <a:gd name="T115" fmla="*/ 649 h 1018"/>
              <a:gd name="T116" fmla="*/ 731 w 1017"/>
              <a:gd name="T117" fmla="*/ 636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1018">
                <a:moveTo>
                  <a:pt x="509" y="700"/>
                </a:moveTo>
                <a:lnTo>
                  <a:pt x="509" y="700"/>
                </a:lnTo>
                <a:lnTo>
                  <a:pt x="524" y="699"/>
                </a:lnTo>
                <a:lnTo>
                  <a:pt x="538" y="698"/>
                </a:lnTo>
                <a:lnTo>
                  <a:pt x="553" y="696"/>
                </a:lnTo>
                <a:lnTo>
                  <a:pt x="567" y="693"/>
                </a:lnTo>
                <a:lnTo>
                  <a:pt x="580" y="688"/>
                </a:lnTo>
                <a:lnTo>
                  <a:pt x="593" y="684"/>
                </a:lnTo>
                <a:lnTo>
                  <a:pt x="607" y="679"/>
                </a:lnTo>
                <a:lnTo>
                  <a:pt x="620" y="672"/>
                </a:lnTo>
                <a:lnTo>
                  <a:pt x="633" y="665"/>
                </a:lnTo>
                <a:lnTo>
                  <a:pt x="645" y="657"/>
                </a:lnTo>
                <a:lnTo>
                  <a:pt x="657" y="649"/>
                </a:lnTo>
                <a:lnTo>
                  <a:pt x="668" y="640"/>
                </a:lnTo>
                <a:lnTo>
                  <a:pt x="680" y="630"/>
                </a:lnTo>
                <a:lnTo>
                  <a:pt x="691" y="620"/>
                </a:lnTo>
                <a:lnTo>
                  <a:pt x="701" y="609"/>
                </a:lnTo>
                <a:lnTo>
                  <a:pt x="711" y="597"/>
                </a:lnTo>
                <a:lnTo>
                  <a:pt x="720" y="585"/>
                </a:lnTo>
                <a:lnTo>
                  <a:pt x="730" y="573"/>
                </a:lnTo>
                <a:lnTo>
                  <a:pt x="738" y="559"/>
                </a:lnTo>
                <a:lnTo>
                  <a:pt x="746" y="546"/>
                </a:lnTo>
                <a:lnTo>
                  <a:pt x="753" y="531"/>
                </a:lnTo>
                <a:lnTo>
                  <a:pt x="761" y="517"/>
                </a:lnTo>
                <a:lnTo>
                  <a:pt x="766" y="502"/>
                </a:lnTo>
                <a:lnTo>
                  <a:pt x="773" y="486"/>
                </a:lnTo>
                <a:lnTo>
                  <a:pt x="778" y="470"/>
                </a:lnTo>
                <a:lnTo>
                  <a:pt x="782" y="453"/>
                </a:lnTo>
                <a:lnTo>
                  <a:pt x="785" y="437"/>
                </a:lnTo>
                <a:lnTo>
                  <a:pt x="789" y="420"/>
                </a:lnTo>
                <a:lnTo>
                  <a:pt x="792" y="403"/>
                </a:lnTo>
                <a:lnTo>
                  <a:pt x="793" y="386"/>
                </a:lnTo>
                <a:lnTo>
                  <a:pt x="794" y="368"/>
                </a:lnTo>
                <a:lnTo>
                  <a:pt x="795" y="349"/>
                </a:lnTo>
                <a:lnTo>
                  <a:pt x="795" y="349"/>
                </a:lnTo>
                <a:lnTo>
                  <a:pt x="794" y="332"/>
                </a:lnTo>
                <a:lnTo>
                  <a:pt x="793" y="314"/>
                </a:lnTo>
                <a:lnTo>
                  <a:pt x="792" y="297"/>
                </a:lnTo>
                <a:lnTo>
                  <a:pt x="789" y="280"/>
                </a:lnTo>
                <a:lnTo>
                  <a:pt x="785" y="262"/>
                </a:lnTo>
                <a:lnTo>
                  <a:pt x="782" y="246"/>
                </a:lnTo>
                <a:lnTo>
                  <a:pt x="778" y="229"/>
                </a:lnTo>
                <a:lnTo>
                  <a:pt x="773" y="214"/>
                </a:lnTo>
                <a:lnTo>
                  <a:pt x="766" y="198"/>
                </a:lnTo>
                <a:lnTo>
                  <a:pt x="761" y="183"/>
                </a:lnTo>
                <a:lnTo>
                  <a:pt x="753" y="168"/>
                </a:lnTo>
                <a:lnTo>
                  <a:pt x="746" y="154"/>
                </a:lnTo>
                <a:lnTo>
                  <a:pt x="738" y="140"/>
                </a:lnTo>
                <a:lnTo>
                  <a:pt x="730" y="127"/>
                </a:lnTo>
                <a:lnTo>
                  <a:pt x="720" y="114"/>
                </a:lnTo>
                <a:lnTo>
                  <a:pt x="711" y="103"/>
                </a:lnTo>
                <a:lnTo>
                  <a:pt x="701" y="91"/>
                </a:lnTo>
                <a:lnTo>
                  <a:pt x="691" y="80"/>
                </a:lnTo>
                <a:lnTo>
                  <a:pt x="679" y="69"/>
                </a:lnTo>
                <a:lnTo>
                  <a:pt x="668" y="60"/>
                </a:lnTo>
                <a:lnTo>
                  <a:pt x="657" y="51"/>
                </a:lnTo>
                <a:lnTo>
                  <a:pt x="645" y="43"/>
                </a:lnTo>
                <a:lnTo>
                  <a:pt x="633" y="35"/>
                </a:lnTo>
                <a:lnTo>
                  <a:pt x="620" y="27"/>
                </a:lnTo>
                <a:lnTo>
                  <a:pt x="607" y="21"/>
                </a:lnTo>
                <a:lnTo>
                  <a:pt x="593" y="16"/>
                </a:lnTo>
                <a:lnTo>
                  <a:pt x="580" y="11"/>
                </a:lnTo>
                <a:lnTo>
                  <a:pt x="567" y="7"/>
                </a:lnTo>
                <a:lnTo>
                  <a:pt x="553" y="4"/>
                </a:lnTo>
                <a:lnTo>
                  <a:pt x="538" y="2"/>
                </a:lnTo>
                <a:lnTo>
                  <a:pt x="524" y="1"/>
                </a:lnTo>
                <a:lnTo>
                  <a:pt x="509" y="0"/>
                </a:lnTo>
                <a:lnTo>
                  <a:pt x="509" y="0"/>
                </a:lnTo>
                <a:lnTo>
                  <a:pt x="494" y="1"/>
                </a:lnTo>
                <a:lnTo>
                  <a:pt x="480" y="2"/>
                </a:lnTo>
                <a:lnTo>
                  <a:pt x="466" y="4"/>
                </a:lnTo>
                <a:lnTo>
                  <a:pt x="452" y="7"/>
                </a:lnTo>
                <a:lnTo>
                  <a:pt x="438" y="10"/>
                </a:lnTo>
                <a:lnTo>
                  <a:pt x="424" y="16"/>
                </a:lnTo>
                <a:lnTo>
                  <a:pt x="411" y="21"/>
                </a:lnTo>
                <a:lnTo>
                  <a:pt x="397" y="27"/>
                </a:lnTo>
                <a:lnTo>
                  <a:pt x="384" y="34"/>
                </a:lnTo>
                <a:lnTo>
                  <a:pt x="372" y="43"/>
                </a:lnTo>
                <a:lnTo>
                  <a:pt x="359" y="51"/>
                </a:lnTo>
                <a:lnTo>
                  <a:pt x="348" y="60"/>
                </a:lnTo>
                <a:lnTo>
                  <a:pt x="336" y="70"/>
                </a:lnTo>
                <a:lnTo>
                  <a:pt x="325" y="81"/>
                </a:lnTo>
                <a:lnTo>
                  <a:pt x="314" y="93"/>
                </a:lnTo>
                <a:lnTo>
                  <a:pt x="304" y="105"/>
                </a:lnTo>
                <a:lnTo>
                  <a:pt x="304" y="105"/>
                </a:lnTo>
                <a:lnTo>
                  <a:pt x="294" y="118"/>
                </a:lnTo>
                <a:lnTo>
                  <a:pt x="285" y="130"/>
                </a:lnTo>
                <a:lnTo>
                  <a:pt x="277" y="144"/>
                </a:lnTo>
                <a:lnTo>
                  <a:pt x="269" y="158"/>
                </a:lnTo>
                <a:lnTo>
                  <a:pt x="262" y="172"/>
                </a:lnTo>
                <a:lnTo>
                  <a:pt x="255" y="187"/>
                </a:lnTo>
                <a:lnTo>
                  <a:pt x="249" y="202"/>
                </a:lnTo>
                <a:lnTo>
                  <a:pt x="244" y="217"/>
                </a:lnTo>
                <a:lnTo>
                  <a:pt x="238" y="233"/>
                </a:lnTo>
                <a:lnTo>
                  <a:pt x="234" y="250"/>
                </a:lnTo>
                <a:lnTo>
                  <a:pt x="231" y="266"/>
                </a:lnTo>
                <a:lnTo>
                  <a:pt x="227" y="282"/>
                </a:lnTo>
                <a:lnTo>
                  <a:pt x="225" y="299"/>
                </a:lnTo>
                <a:lnTo>
                  <a:pt x="223" y="315"/>
                </a:lnTo>
                <a:lnTo>
                  <a:pt x="223" y="332"/>
                </a:lnTo>
                <a:lnTo>
                  <a:pt x="222" y="349"/>
                </a:lnTo>
                <a:lnTo>
                  <a:pt x="222" y="349"/>
                </a:lnTo>
                <a:lnTo>
                  <a:pt x="223" y="368"/>
                </a:lnTo>
                <a:lnTo>
                  <a:pt x="224" y="386"/>
                </a:lnTo>
                <a:lnTo>
                  <a:pt x="225" y="403"/>
                </a:lnTo>
                <a:lnTo>
                  <a:pt x="229" y="420"/>
                </a:lnTo>
                <a:lnTo>
                  <a:pt x="232" y="437"/>
                </a:lnTo>
                <a:lnTo>
                  <a:pt x="235" y="453"/>
                </a:lnTo>
                <a:lnTo>
                  <a:pt x="239" y="470"/>
                </a:lnTo>
                <a:lnTo>
                  <a:pt x="245" y="486"/>
                </a:lnTo>
                <a:lnTo>
                  <a:pt x="251" y="502"/>
                </a:lnTo>
                <a:lnTo>
                  <a:pt x="256" y="517"/>
                </a:lnTo>
                <a:lnTo>
                  <a:pt x="264" y="531"/>
                </a:lnTo>
                <a:lnTo>
                  <a:pt x="271" y="546"/>
                </a:lnTo>
                <a:lnTo>
                  <a:pt x="279" y="559"/>
                </a:lnTo>
                <a:lnTo>
                  <a:pt x="288" y="573"/>
                </a:lnTo>
                <a:lnTo>
                  <a:pt x="297" y="585"/>
                </a:lnTo>
                <a:lnTo>
                  <a:pt x="306" y="597"/>
                </a:lnTo>
                <a:lnTo>
                  <a:pt x="317" y="609"/>
                </a:lnTo>
                <a:lnTo>
                  <a:pt x="326" y="620"/>
                </a:lnTo>
                <a:lnTo>
                  <a:pt x="337" y="630"/>
                </a:lnTo>
                <a:lnTo>
                  <a:pt x="349" y="640"/>
                </a:lnTo>
                <a:lnTo>
                  <a:pt x="361" y="649"/>
                </a:lnTo>
                <a:lnTo>
                  <a:pt x="372" y="657"/>
                </a:lnTo>
                <a:lnTo>
                  <a:pt x="384" y="665"/>
                </a:lnTo>
                <a:lnTo>
                  <a:pt x="397" y="672"/>
                </a:lnTo>
                <a:lnTo>
                  <a:pt x="410" y="679"/>
                </a:lnTo>
                <a:lnTo>
                  <a:pt x="424" y="684"/>
                </a:lnTo>
                <a:lnTo>
                  <a:pt x="437" y="688"/>
                </a:lnTo>
                <a:lnTo>
                  <a:pt x="451" y="693"/>
                </a:lnTo>
                <a:lnTo>
                  <a:pt x="465" y="696"/>
                </a:lnTo>
                <a:lnTo>
                  <a:pt x="480" y="698"/>
                </a:lnTo>
                <a:lnTo>
                  <a:pt x="494" y="699"/>
                </a:lnTo>
                <a:lnTo>
                  <a:pt x="509" y="700"/>
                </a:lnTo>
                <a:lnTo>
                  <a:pt x="509" y="700"/>
                </a:lnTo>
                <a:close/>
                <a:moveTo>
                  <a:pt x="509" y="64"/>
                </a:moveTo>
                <a:lnTo>
                  <a:pt x="509" y="64"/>
                </a:lnTo>
                <a:lnTo>
                  <a:pt x="520" y="64"/>
                </a:lnTo>
                <a:lnTo>
                  <a:pt x="531" y="65"/>
                </a:lnTo>
                <a:lnTo>
                  <a:pt x="543" y="67"/>
                </a:lnTo>
                <a:lnTo>
                  <a:pt x="554" y="69"/>
                </a:lnTo>
                <a:lnTo>
                  <a:pt x="564" y="73"/>
                </a:lnTo>
                <a:lnTo>
                  <a:pt x="575" y="77"/>
                </a:lnTo>
                <a:lnTo>
                  <a:pt x="585" y="81"/>
                </a:lnTo>
                <a:lnTo>
                  <a:pt x="596" y="87"/>
                </a:lnTo>
                <a:lnTo>
                  <a:pt x="615" y="98"/>
                </a:lnTo>
                <a:lnTo>
                  <a:pt x="633" y="112"/>
                </a:lnTo>
                <a:lnTo>
                  <a:pt x="650" y="129"/>
                </a:lnTo>
                <a:lnTo>
                  <a:pt x="666" y="148"/>
                </a:lnTo>
                <a:lnTo>
                  <a:pt x="680" y="168"/>
                </a:lnTo>
                <a:lnTo>
                  <a:pt x="693" y="190"/>
                </a:lnTo>
                <a:lnTo>
                  <a:pt x="704" y="213"/>
                </a:lnTo>
                <a:lnTo>
                  <a:pt x="714" y="239"/>
                </a:lnTo>
                <a:lnTo>
                  <a:pt x="721" y="265"/>
                </a:lnTo>
                <a:lnTo>
                  <a:pt x="726" y="293"/>
                </a:lnTo>
                <a:lnTo>
                  <a:pt x="730" y="320"/>
                </a:lnTo>
                <a:lnTo>
                  <a:pt x="731" y="349"/>
                </a:lnTo>
                <a:lnTo>
                  <a:pt x="731" y="349"/>
                </a:lnTo>
                <a:lnTo>
                  <a:pt x="730" y="379"/>
                </a:lnTo>
                <a:lnTo>
                  <a:pt x="726" y="407"/>
                </a:lnTo>
                <a:lnTo>
                  <a:pt x="721" y="435"/>
                </a:lnTo>
                <a:lnTo>
                  <a:pt x="714" y="461"/>
                </a:lnTo>
                <a:lnTo>
                  <a:pt x="704" y="486"/>
                </a:lnTo>
                <a:lnTo>
                  <a:pt x="693" y="509"/>
                </a:lnTo>
                <a:lnTo>
                  <a:pt x="680" y="532"/>
                </a:lnTo>
                <a:lnTo>
                  <a:pt x="666" y="552"/>
                </a:lnTo>
                <a:lnTo>
                  <a:pt x="650" y="570"/>
                </a:lnTo>
                <a:lnTo>
                  <a:pt x="633" y="588"/>
                </a:lnTo>
                <a:lnTo>
                  <a:pt x="615" y="602"/>
                </a:lnTo>
                <a:lnTo>
                  <a:pt x="596" y="613"/>
                </a:lnTo>
                <a:lnTo>
                  <a:pt x="585" y="619"/>
                </a:lnTo>
                <a:lnTo>
                  <a:pt x="575" y="623"/>
                </a:lnTo>
                <a:lnTo>
                  <a:pt x="564" y="627"/>
                </a:lnTo>
                <a:lnTo>
                  <a:pt x="554" y="630"/>
                </a:lnTo>
                <a:lnTo>
                  <a:pt x="543" y="633"/>
                </a:lnTo>
                <a:lnTo>
                  <a:pt x="531" y="635"/>
                </a:lnTo>
                <a:lnTo>
                  <a:pt x="520" y="636"/>
                </a:lnTo>
                <a:lnTo>
                  <a:pt x="509" y="636"/>
                </a:lnTo>
                <a:lnTo>
                  <a:pt x="509" y="636"/>
                </a:lnTo>
                <a:lnTo>
                  <a:pt x="497" y="636"/>
                </a:lnTo>
                <a:lnTo>
                  <a:pt x="486" y="635"/>
                </a:lnTo>
                <a:lnTo>
                  <a:pt x="474" y="633"/>
                </a:lnTo>
                <a:lnTo>
                  <a:pt x="464" y="630"/>
                </a:lnTo>
                <a:lnTo>
                  <a:pt x="453" y="627"/>
                </a:lnTo>
                <a:lnTo>
                  <a:pt x="442" y="623"/>
                </a:lnTo>
                <a:lnTo>
                  <a:pt x="432" y="619"/>
                </a:lnTo>
                <a:lnTo>
                  <a:pt x="422" y="613"/>
                </a:lnTo>
                <a:lnTo>
                  <a:pt x="402" y="602"/>
                </a:lnTo>
                <a:lnTo>
                  <a:pt x="384" y="588"/>
                </a:lnTo>
                <a:lnTo>
                  <a:pt x="367" y="570"/>
                </a:lnTo>
                <a:lnTo>
                  <a:pt x="351" y="552"/>
                </a:lnTo>
                <a:lnTo>
                  <a:pt x="337" y="532"/>
                </a:lnTo>
                <a:lnTo>
                  <a:pt x="324" y="509"/>
                </a:lnTo>
                <a:lnTo>
                  <a:pt x="313" y="486"/>
                </a:lnTo>
                <a:lnTo>
                  <a:pt x="304" y="461"/>
                </a:lnTo>
                <a:lnTo>
                  <a:pt x="296" y="435"/>
                </a:lnTo>
                <a:lnTo>
                  <a:pt x="291" y="407"/>
                </a:lnTo>
                <a:lnTo>
                  <a:pt x="288" y="379"/>
                </a:lnTo>
                <a:lnTo>
                  <a:pt x="285" y="349"/>
                </a:lnTo>
                <a:lnTo>
                  <a:pt x="285" y="349"/>
                </a:lnTo>
                <a:lnTo>
                  <a:pt x="288" y="320"/>
                </a:lnTo>
                <a:lnTo>
                  <a:pt x="291" y="293"/>
                </a:lnTo>
                <a:lnTo>
                  <a:pt x="296" y="265"/>
                </a:lnTo>
                <a:lnTo>
                  <a:pt x="304" y="239"/>
                </a:lnTo>
                <a:lnTo>
                  <a:pt x="313" y="213"/>
                </a:lnTo>
                <a:lnTo>
                  <a:pt x="324" y="190"/>
                </a:lnTo>
                <a:lnTo>
                  <a:pt x="337" y="168"/>
                </a:lnTo>
                <a:lnTo>
                  <a:pt x="351" y="148"/>
                </a:lnTo>
                <a:lnTo>
                  <a:pt x="367" y="129"/>
                </a:lnTo>
                <a:lnTo>
                  <a:pt x="384" y="112"/>
                </a:lnTo>
                <a:lnTo>
                  <a:pt x="402" y="98"/>
                </a:lnTo>
                <a:lnTo>
                  <a:pt x="422" y="87"/>
                </a:lnTo>
                <a:lnTo>
                  <a:pt x="432" y="81"/>
                </a:lnTo>
                <a:lnTo>
                  <a:pt x="442" y="77"/>
                </a:lnTo>
                <a:lnTo>
                  <a:pt x="453" y="73"/>
                </a:lnTo>
                <a:lnTo>
                  <a:pt x="464" y="69"/>
                </a:lnTo>
                <a:lnTo>
                  <a:pt x="474" y="67"/>
                </a:lnTo>
                <a:lnTo>
                  <a:pt x="486" y="65"/>
                </a:lnTo>
                <a:lnTo>
                  <a:pt x="497" y="64"/>
                </a:lnTo>
                <a:lnTo>
                  <a:pt x="509" y="64"/>
                </a:lnTo>
                <a:lnTo>
                  <a:pt x="509" y="64"/>
                </a:lnTo>
                <a:close/>
                <a:moveTo>
                  <a:pt x="731" y="636"/>
                </a:moveTo>
                <a:lnTo>
                  <a:pt x="731" y="636"/>
                </a:lnTo>
                <a:lnTo>
                  <a:pt x="725" y="637"/>
                </a:lnTo>
                <a:lnTo>
                  <a:pt x="719" y="639"/>
                </a:lnTo>
                <a:lnTo>
                  <a:pt x="714" y="641"/>
                </a:lnTo>
                <a:lnTo>
                  <a:pt x="709" y="645"/>
                </a:lnTo>
                <a:lnTo>
                  <a:pt x="705" y="650"/>
                </a:lnTo>
                <a:lnTo>
                  <a:pt x="702" y="655"/>
                </a:lnTo>
                <a:lnTo>
                  <a:pt x="700" y="662"/>
                </a:lnTo>
                <a:lnTo>
                  <a:pt x="700" y="668"/>
                </a:lnTo>
                <a:lnTo>
                  <a:pt x="700" y="668"/>
                </a:lnTo>
                <a:lnTo>
                  <a:pt x="700" y="674"/>
                </a:lnTo>
                <a:lnTo>
                  <a:pt x="702" y="680"/>
                </a:lnTo>
                <a:lnTo>
                  <a:pt x="705" y="685"/>
                </a:lnTo>
                <a:lnTo>
                  <a:pt x="709" y="691"/>
                </a:lnTo>
                <a:lnTo>
                  <a:pt x="714" y="694"/>
                </a:lnTo>
                <a:lnTo>
                  <a:pt x="719" y="697"/>
                </a:lnTo>
                <a:lnTo>
                  <a:pt x="725" y="699"/>
                </a:lnTo>
                <a:lnTo>
                  <a:pt x="731" y="700"/>
                </a:lnTo>
                <a:lnTo>
                  <a:pt x="731" y="700"/>
                </a:lnTo>
                <a:lnTo>
                  <a:pt x="754" y="701"/>
                </a:lnTo>
                <a:lnTo>
                  <a:pt x="776" y="705"/>
                </a:lnTo>
                <a:lnTo>
                  <a:pt x="797" y="710"/>
                </a:lnTo>
                <a:lnTo>
                  <a:pt x="818" y="717"/>
                </a:lnTo>
                <a:lnTo>
                  <a:pt x="837" y="727"/>
                </a:lnTo>
                <a:lnTo>
                  <a:pt x="855" y="738"/>
                </a:lnTo>
                <a:lnTo>
                  <a:pt x="872" y="751"/>
                </a:lnTo>
                <a:lnTo>
                  <a:pt x="888" y="765"/>
                </a:lnTo>
                <a:lnTo>
                  <a:pt x="903" y="781"/>
                </a:lnTo>
                <a:lnTo>
                  <a:pt x="915" y="798"/>
                </a:lnTo>
                <a:lnTo>
                  <a:pt x="927" y="816"/>
                </a:lnTo>
                <a:lnTo>
                  <a:pt x="937" y="835"/>
                </a:lnTo>
                <a:lnTo>
                  <a:pt x="944" y="856"/>
                </a:lnTo>
                <a:lnTo>
                  <a:pt x="950" y="877"/>
                </a:lnTo>
                <a:lnTo>
                  <a:pt x="953" y="900"/>
                </a:lnTo>
                <a:lnTo>
                  <a:pt x="954" y="922"/>
                </a:lnTo>
                <a:lnTo>
                  <a:pt x="954" y="922"/>
                </a:lnTo>
                <a:lnTo>
                  <a:pt x="953" y="929"/>
                </a:lnTo>
                <a:lnTo>
                  <a:pt x="952" y="935"/>
                </a:lnTo>
                <a:lnTo>
                  <a:pt x="949" y="941"/>
                </a:lnTo>
                <a:lnTo>
                  <a:pt x="944" y="945"/>
                </a:lnTo>
                <a:lnTo>
                  <a:pt x="940" y="949"/>
                </a:lnTo>
                <a:lnTo>
                  <a:pt x="935" y="951"/>
                </a:lnTo>
                <a:lnTo>
                  <a:pt x="928" y="953"/>
                </a:lnTo>
                <a:lnTo>
                  <a:pt x="922" y="954"/>
                </a:lnTo>
                <a:lnTo>
                  <a:pt x="96" y="954"/>
                </a:lnTo>
                <a:lnTo>
                  <a:pt x="96" y="954"/>
                </a:lnTo>
                <a:lnTo>
                  <a:pt x="89" y="953"/>
                </a:lnTo>
                <a:lnTo>
                  <a:pt x="83" y="951"/>
                </a:lnTo>
                <a:lnTo>
                  <a:pt x="77" y="949"/>
                </a:lnTo>
                <a:lnTo>
                  <a:pt x="73" y="945"/>
                </a:lnTo>
                <a:lnTo>
                  <a:pt x="69" y="941"/>
                </a:lnTo>
                <a:lnTo>
                  <a:pt x="65" y="935"/>
                </a:lnTo>
                <a:lnTo>
                  <a:pt x="64" y="929"/>
                </a:lnTo>
                <a:lnTo>
                  <a:pt x="63" y="922"/>
                </a:lnTo>
                <a:lnTo>
                  <a:pt x="63" y="922"/>
                </a:lnTo>
                <a:lnTo>
                  <a:pt x="64" y="900"/>
                </a:lnTo>
                <a:lnTo>
                  <a:pt x="68" y="877"/>
                </a:lnTo>
                <a:lnTo>
                  <a:pt x="73" y="856"/>
                </a:lnTo>
                <a:lnTo>
                  <a:pt x="81" y="835"/>
                </a:lnTo>
                <a:lnTo>
                  <a:pt x="90" y="816"/>
                </a:lnTo>
                <a:lnTo>
                  <a:pt x="101" y="798"/>
                </a:lnTo>
                <a:lnTo>
                  <a:pt x="114" y="781"/>
                </a:lnTo>
                <a:lnTo>
                  <a:pt x="129" y="765"/>
                </a:lnTo>
                <a:lnTo>
                  <a:pt x="145" y="751"/>
                </a:lnTo>
                <a:lnTo>
                  <a:pt x="162" y="738"/>
                </a:lnTo>
                <a:lnTo>
                  <a:pt x="180" y="727"/>
                </a:lnTo>
                <a:lnTo>
                  <a:pt x="200" y="717"/>
                </a:lnTo>
                <a:lnTo>
                  <a:pt x="220" y="710"/>
                </a:lnTo>
                <a:lnTo>
                  <a:pt x="241" y="705"/>
                </a:lnTo>
                <a:lnTo>
                  <a:pt x="263" y="701"/>
                </a:lnTo>
                <a:lnTo>
                  <a:pt x="285" y="700"/>
                </a:lnTo>
                <a:lnTo>
                  <a:pt x="285" y="700"/>
                </a:lnTo>
                <a:lnTo>
                  <a:pt x="292" y="699"/>
                </a:lnTo>
                <a:lnTo>
                  <a:pt x="298" y="697"/>
                </a:lnTo>
                <a:lnTo>
                  <a:pt x="304" y="694"/>
                </a:lnTo>
                <a:lnTo>
                  <a:pt x="308" y="691"/>
                </a:lnTo>
                <a:lnTo>
                  <a:pt x="312" y="685"/>
                </a:lnTo>
                <a:lnTo>
                  <a:pt x="315" y="680"/>
                </a:lnTo>
                <a:lnTo>
                  <a:pt x="318" y="674"/>
                </a:lnTo>
                <a:lnTo>
                  <a:pt x="318" y="668"/>
                </a:lnTo>
                <a:lnTo>
                  <a:pt x="318" y="668"/>
                </a:lnTo>
                <a:lnTo>
                  <a:pt x="318" y="662"/>
                </a:lnTo>
                <a:lnTo>
                  <a:pt x="315" y="655"/>
                </a:lnTo>
                <a:lnTo>
                  <a:pt x="312" y="650"/>
                </a:lnTo>
                <a:lnTo>
                  <a:pt x="308" y="645"/>
                </a:lnTo>
                <a:lnTo>
                  <a:pt x="304" y="641"/>
                </a:lnTo>
                <a:lnTo>
                  <a:pt x="298" y="639"/>
                </a:lnTo>
                <a:lnTo>
                  <a:pt x="292" y="637"/>
                </a:lnTo>
                <a:lnTo>
                  <a:pt x="285" y="636"/>
                </a:lnTo>
                <a:lnTo>
                  <a:pt x="285" y="636"/>
                </a:lnTo>
                <a:lnTo>
                  <a:pt x="271" y="637"/>
                </a:lnTo>
                <a:lnTo>
                  <a:pt x="256" y="638"/>
                </a:lnTo>
                <a:lnTo>
                  <a:pt x="243" y="639"/>
                </a:lnTo>
                <a:lnTo>
                  <a:pt x="229" y="642"/>
                </a:lnTo>
                <a:lnTo>
                  <a:pt x="215" y="645"/>
                </a:lnTo>
                <a:lnTo>
                  <a:pt x="201" y="649"/>
                </a:lnTo>
                <a:lnTo>
                  <a:pt x="188" y="653"/>
                </a:lnTo>
                <a:lnTo>
                  <a:pt x="175" y="658"/>
                </a:lnTo>
                <a:lnTo>
                  <a:pt x="162" y="665"/>
                </a:lnTo>
                <a:lnTo>
                  <a:pt x="149" y="670"/>
                </a:lnTo>
                <a:lnTo>
                  <a:pt x="137" y="678"/>
                </a:lnTo>
                <a:lnTo>
                  <a:pt x="126" y="685"/>
                </a:lnTo>
                <a:lnTo>
                  <a:pt x="115" y="693"/>
                </a:lnTo>
                <a:lnTo>
                  <a:pt x="104" y="701"/>
                </a:lnTo>
                <a:lnTo>
                  <a:pt x="93" y="711"/>
                </a:lnTo>
                <a:lnTo>
                  <a:pt x="84" y="720"/>
                </a:lnTo>
                <a:lnTo>
                  <a:pt x="74" y="730"/>
                </a:lnTo>
                <a:lnTo>
                  <a:pt x="65" y="740"/>
                </a:lnTo>
                <a:lnTo>
                  <a:pt x="57" y="751"/>
                </a:lnTo>
                <a:lnTo>
                  <a:pt x="48" y="762"/>
                </a:lnTo>
                <a:lnTo>
                  <a:pt x="41" y="774"/>
                </a:lnTo>
                <a:lnTo>
                  <a:pt x="34" y="786"/>
                </a:lnTo>
                <a:lnTo>
                  <a:pt x="28" y="798"/>
                </a:lnTo>
                <a:lnTo>
                  <a:pt x="23" y="811"/>
                </a:lnTo>
                <a:lnTo>
                  <a:pt x="17" y="824"/>
                </a:lnTo>
                <a:lnTo>
                  <a:pt x="13" y="838"/>
                </a:lnTo>
                <a:lnTo>
                  <a:pt x="9" y="850"/>
                </a:lnTo>
                <a:lnTo>
                  <a:pt x="5" y="864"/>
                </a:lnTo>
                <a:lnTo>
                  <a:pt x="3" y="878"/>
                </a:lnTo>
                <a:lnTo>
                  <a:pt x="1" y="893"/>
                </a:lnTo>
                <a:lnTo>
                  <a:pt x="0" y="907"/>
                </a:lnTo>
                <a:lnTo>
                  <a:pt x="0" y="922"/>
                </a:lnTo>
                <a:lnTo>
                  <a:pt x="0" y="922"/>
                </a:lnTo>
                <a:lnTo>
                  <a:pt x="0" y="932"/>
                </a:lnTo>
                <a:lnTo>
                  <a:pt x="2" y="942"/>
                </a:lnTo>
                <a:lnTo>
                  <a:pt x="4" y="950"/>
                </a:lnTo>
                <a:lnTo>
                  <a:pt x="8" y="960"/>
                </a:lnTo>
                <a:lnTo>
                  <a:pt x="11" y="967"/>
                </a:lnTo>
                <a:lnTo>
                  <a:pt x="16" y="976"/>
                </a:lnTo>
                <a:lnTo>
                  <a:pt x="21" y="983"/>
                </a:lnTo>
                <a:lnTo>
                  <a:pt x="28" y="990"/>
                </a:lnTo>
                <a:lnTo>
                  <a:pt x="34" y="996"/>
                </a:lnTo>
                <a:lnTo>
                  <a:pt x="42" y="1002"/>
                </a:lnTo>
                <a:lnTo>
                  <a:pt x="49" y="1006"/>
                </a:lnTo>
                <a:lnTo>
                  <a:pt x="58" y="1010"/>
                </a:lnTo>
                <a:lnTo>
                  <a:pt x="67" y="1014"/>
                </a:lnTo>
                <a:lnTo>
                  <a:pt x="76" y="1016"/>
                </a:lnTo>
                <a:lnTo>
                  <a:pt x="86" y="1017"/>
                </a:lnTo>
                <a:lnTo>
                  <a:pt x="96" y="1018"/>
                </a:lnTo>
                <a:lnTo>
                  <a:pt x="922" y="1018"/>
                </a:lnTo>
                <a:lnTo>
                  <a:pt x="922" y="1018"/>
                </a:lnTo>
                <a:lnTo>
                  <a:pt x="931" y="1017"/>
                </a:lnTo>
                <a:lnTo>
                  <a:pt x="941" y="1016"/>
                </a:lnTo>
                <a:lnTo>
                  <a:pt x="951" y="1014"/>
                </a:lnTo>
                <a:lnTo>
                  <a:pt x="959" y="1010"/>
                </a:lnTo>
                <a:lnTo>
                  <a:pt x="968" y="1006"/>
                </a:lnTo>
                <a:lnTo>
                  <a:pt x="975" y="1002"/>
                </a:lnTo>
                <a:lnTo>
                  <a:pt x="983" y="996"/>
                </a:lnTo>
                <a:lnTo>
                  <a:pt x="989" y="990"/>
                </a:lnTo>
                <a:lnTo>
                  <a:pt x="996" y="983"/>
                </a:lnTo>
                <a:lnTo>
                  <a:pt x="1001" y="976"/>
                </a:lnTo>
                <a:lnTo>
                  <a:pt x="1006" y="967"/>
                </a:lnTo>
                <a:lnTo>
                  <a:pt x="1010" y="960"/>
                </a:lnTo>
                <a:lnTo>
                  <a:pt x="1013" y="950"/>
                </a:lnTo>
                <a:lnTo>
                  <a:pt x="1015" y="942"/>
                </a:lnTo>
                <a:lnTo>
                  <a:pt x="1017" y="932"/>
                </a:lnTo>
                <a:lnTo>
                  <a:pt x="1017" y="922"/>
                </a:lnTo>
                <a:lnTo>
                  <a:pt x="1017" y="922"/>
                </a:lnTo>
                <a:lnTo>
                  <a:pt x="1017" y="907"/>
                </a:lnTo>
                <a:lnTo>
                  <a:pt x="1016" y="893"/>
                </a:lnTo>
                <a:lnTo>
                  <a:pt x="1014" y="878"/>
                </a:lnTo>
                <a:lnTo>
                  <a:pt x="1012" y="864"/>
                </a:lnTo>
                <a:lnTo>
                  <a:pt x="1009" y="850"/>
                </a:lnTo>
                <a:lnTo>
                  <a:pt x="1004" y="838"/>
                </a:lnTo>
                <a:lnTo>
                  <a:pt x="1000" y="824"/>
                </a:lnTo>
                <a:lnTo>
                  <a:pt x="995" y="811"/>
                </a:lnTo>
                <a:lnTo>
                  <a:pt x="989" y="798"/>
                </a:lnTo>
                <a:lnTo>
                  <a:pt x="983" y="786"/>
                </a:lnTo>
                <a:lnTo>
                  <a:pt x="976" y="774"/>
                </a:lnTo>
                <a:lnTo>
                  <a:pt x="969" y="762"/>
                </a:lnTo>
                <a:lnTo>
                  <a:pt x="960" y="751"/>
                </a:lnTo>
                <a:lnTo>
                  <a:pt x="952" y="740"/>
                </a:lnTo>
                <a:lnTo>
                  <a:pt x="943" y="730"/>
                </a:lnTo>
                <a:lnTo>
                  <a:pt x="933" y="720"/>
                </a:lnTo>
                <a:lnTo>
                  <a:pt x="924" y="711"/>
                </a:lnTo>
                <a:lnTo>
                  <a:pt x="913" y="701"/>
                </a:lnTo>
                <a:lnTo>
                  <a:pt x="902" y="693"/>
                </a:lnTo>
                <a:lnTo>
                  <a:pt x="892" y="685"/>
                </a:lnTo>
                <a:lnTo>
                  <a:pt x="880" y="678"/>
                </a:lnTo>
                <a:lnTo>
                  <a:pt x="868" y="670"/>
                </a:lnTo>
                <a:lnTo>
                  <a:pt x="855" y="665"/>
                </a:lnTo>
                <a:lnTo>
                  <a:pt x="842" y="658"/>
                </a:lnTo>
                <a:lnTo>
                  <a:pt x="829" y="653"/>
                </a:lnTo>
                <a:lnTo>
                  <a:pt x="817" y="649"/>
                </a:lnTo>
                <a:lnTo>
                  <a:pt x="803" y="645"/>
                </a:lnTo>
                <a:lnTo>
                  <a:pt x="789" y="642"/>
                </a:lnTo>
                <a:lnTo>
                  <a:pt x="775" y="639"/>
                </a:lnTo>
                <a:lnTo>
                  <a:pt x="761" y="638"/>
                </a:lnTo>
                <a:lnTo>
                  <a:pt x="746" y="637"/>
                </a:lnTo>
                <a:lnTo>
                  <a:pt x="731" y="636"/>
                </a:lnTo>
                <a:lnTo>
                  <a:pt x="731" y="636"/>
                </a:lnTo>
                <a:close/>
              </a:path>
            </a:pathLst>
          </a:custGeom>
          <a:solidFill>
            <a:schemeClr val="bg1"/>
          </a:solidFill>
          <a:ln>
            <a:noFill/>
          </a:ln>
        </p:spPr>
        <p:txBody>
          <a:bodyPr vert="horz" wrap="square" lIns="91440" tIns="45720" rIns="91440" bIns="45720" numCol="1" anchor="t" anchorCtr="0" compatLnSpc="1"/>
          <a:lstStyle/>
          <a:p>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PA-椭圆 32"/>
          <p:cNvSpPr/>
          <p:nvPr>
            <p:custDataLst>
              <p:tags r:id="rId9"/>
            </p:custDataLst>
          </p:nvPr>
        </p:nvSpPr>
        <p:spPr>
          <a:xfrm>
            <a:off x="8605540" y="4458348"/>
            <a:ext cx="828000" cy="828000"/>
          </a:xfrm>
          <a:prstGeom prst="ellipse">
            <a:avLst/>
          </a:prstGeom>
          <a:solidFill>
            <a:srgbClr val="87C7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PA-任意多边形 110"/>
          <p:cNvSpPr>
            <a:spLocks noEditPoints="1"/>
          </p:cNvSpPr>
          <p:nvPr>
            <p:custDataLst>
              <p:tags r:id="rId10"/>
            </p:custDataLst>
          </p:nvPr>
        </p:nvSpPr>
        <p:spPr bwMode="auto">
          <a:xfrm>
            <a:off x="8857615" y="4710423"/>
            <a:ext cx="323850" cy="323850"/>
          </a:xfrm>
          <a:custGeom>
            <a:avLst/>
            <a:gdLst>
              <a:gd name="T0" fmla="*/ 279 w 1017"/>
              <a:gd name="T1" fmla="*/ 354 h 1017"/>
              <a:gd name="T2" fmla="*/ 241 w 1017"/>
              <a:gd name="T3" fmla="*/ 577 h 1017"/>
              <a:gd name="T4" fmla="*/ 453 w 1017"/>
              <a:gd name="T5" fmla="*/ 779 h 1017"/>
              <a:gd name="T6" fmla="*/ 703 w 1017"/>
              <a:gd name="T7" fmla="*/ 702 h 1017"/>
              <a:gd name="T8" fmla="*/ 779 w 1017"/>
              <a:gd name="T9" fmla="*/ 452 h 1017"/>
              <a:gd name="T10" fmla="*/ 563 w 1017"/>
              <a:gd name="T11" fmla="*/ 238 h 1017"/>
              <a:gd name="T12" fmla="*/ 322 w 1017"/>
              <a:gd name="T13" fmla="*/ 609 h 1017"/>
              <a:gd name="T14" fmla="*/ 426 w 1017"/>
              <a:gd name="T15" fmla="*/ 312 h 1017"/>
              <a:gd name="T16" fmla="*/ 711 w 1017"/>
              <a:gd name="T17" fmla="*/ 445 h 1017"/>
              <a:gd name="T18" fmla="*/ 550 w 1017"/>
              <a:gd name="T19" fmla="*/ 716 h 1017"/>
              <a:gd name="T20" fmla="*/ 913 w 1017"/>
              <a:gd name="T21" fmla="*/ 533 h 1017"/>
              <a:gd name="T22" fmla="*/ 972 w 1017"/>
              <a:gd name="T23" fmla="*/ 421 h 1017"/>
              <a:gd name="T24" fmla="*/ 985 w 1017"/>
              <a:gd name="T25" fmla="*/ 290 h 1017"/>
              <a:gd name="T26" fmla="*/ 883 w 1017"/>
              <a:gd name="T27" fmla="*/ 246 h 1017"/>
              <a:gd name="T28" fmla="*/ 770 w 1017"/>
              <a:gd name="T29" fmla="*/ 190 h 1017"/>
              <a:gd name="T30" fmla="*/ 788 w 1017"/>
              <a:gd name="T31" fmla="*/ 73 h 1017"/>
              <a:gd name="T32" fmla="*/ 611 w 1017"/>
              <a:gd name="T33" fmla="*/ 5 h 1017"/>
              <a:gd name="T34" fmla="*/ 533 w 1017"/>
              <a:gd name="T35" fmla="*/ 104 h 1017"/>
              <a:gd name="T36" fmla="*/ 422 w 1017"/>
              <a:gd name="T37" fmla="*/ 44 h 1017"/>
              <a:gd name="T38" fmla="*/ 291 w 1017"/>
              <a:gd name="T39" fmla="*/ 32 h 1017"/>
              <a:gd name="T40" fmla="*/ 247 w 1017"/>
              <a:gd name="T41" fmla="*/ 134 h 1017"/>
              <a:gd name="T42" fmla="*/ 190 w 1017"/>
              <a:gd name="T43" fmla="*/ 245 h 1017"/>
              <a:gd name="T44" fmla="*/ 73 w 1017"/>
              <a:gd name="T45" fmla="*/ 227 h 1017"/>
              <a:gd name="T46" fmla="*/ 5 w 1017"/>
              <a:gd name="T47" fmla="*/ 404 h 1017"/>
              <a:gd name="T48" fmla="*/ 104 w 1017"/>
              <a:gd name="T49" fmla="*/ 484 h 1017"/>
              <a:gd name="T50" fmla="*/ 44 w 1017"/>
              <a:gd name="T51" fmla="*/ 594 h 1017"/>
              <a:gd name="T52" fmla="*/ 32 w 1017"/>
              <a:gd name="T53" fmla="*/ 725 h 1017"/>
              <a:gd name="T54" fmla="*/ 134 w 1017"/>
              <a:gd name="T55" fmla="*/ 770 h 1017"/>
              <a:gd name="T56" fmla="*/ 246 w 1017"/>
              <a:gd name="T57" fmla="*/ 826 h 1017"/>
              <a:gd name="T58" fmla="*/ 227 w 1017"/>
              <a:gd name="T59" fmla="*/ 943 h 1017"/>
              <a:gd name="T60" fmla="*/ 400 w 1017"/>
              <a:gd name="T61" fmla="*/ 1014 h 1017"/>
              <a:gd name="T62" fmla="*/ 468 w 1017"/>
              <a:gd name="T63" fmla="*/ 918 h 1017"/>
              <a:gd name="T64" fmla="*/ 588 w 1017"/>
              <a:gd name="T65" fmla="*/ 957 h 1017"/>
              <a:gd name="T66" fmla="*/ 691 w 1017"/>
              <a:gd name="T67" fmla="*/ 999 h 1017"/>
              <a:gd name="T68" fmla="*/ 776 w 1017"/>
              <a:gd name="T69" fmla="*/ 898 h 1017"/>
              <a:gd name="T70" fmla="*/ 811 w 1017"/>
              <a:gd name="T71" fmla="*/ 776 h 1017"/>
              <a:gd name="T72" fmla="*/ 937 w 1017"/>
              <a:gd name="T73" fmla="*/ 790 h 1017"/>
              <a:gd name="T74" fmla="*/ 1014 w 1017"/>
              <a:gd name="T75" fmla="*/ 618 h 1017"/>
              <a:gd name="T76" fmla="*/ 816 w 1017"/>
              <a:gd name="T77" fmla="*/ 707 h 1017"/>
              <a:gd name="T78" fmla="*/ 702 w 1017"/>
              <a:gd name="T79" fmla="*/ 852 h 1017"/>
              <a:gd name="T80" fmla="*/ 596 w 1017"/>
              <a:gd name="T81" fmla="*/ 873 h 1017"/>
              <a:gd name="T82" fmla="*/ 411 w 1017"/>
              <a:gd name="T83" fmla="*/ 881 h 1017"/>
              <a:gd name="T84" fmla="*/ 313 w 1017"/>
              <a:gd name="T85" fmla="*/ 840 h 1017"/>
              <a:gd name="T86" fmla="*/ 161 w 1017"/>
              <a:gd name="T87" fmla="*/ 701 h 1017"/>
              <a:gd name="T88" fmla="*/ 143 w 1017"/>
              <a:gd name="T89" fmla="*/ 596 h 1017"/>
              <a:gd name="T90" fmla="*/ 136 w 1017"/>
              <a:gd name="T91" fmla="*/ 411 h 1017"/>
              <a:gd name="T92" fmla="*/ 176 w 1017"/>
              <a:gd name="T93" fmla="*/ 314 h 1017"/>
              <a:gd name="T94" fmla="*/ 314 w 1017"/>
              <a:gd name="T95" fmla="*/ 165 h 1017"/>
              <a:gd name="T96" fmla="*/ 420 w 1017"/>
              <a:gd name="T97" fmla="*/ 142 h 1017"/>
              <a:gd name="T98" fmla="*/ 605 w 1017"/>
              <a:gd name="T99" fmla="*/ 136 h 1017"/>
              <a:gd name="T100" fmla="*/ 703 w 1017"/>
              <a:gd name="T101" fmla="*/ 176 h 1017"/>
              <a:gd name="T102" fmla="*/ 855 w 1017"/>
              <a:gd name="T103" fmla="*/ 314 h 1017"/>
              <a:gd name="T104" fmla="*/ 873 w 1017"/>
              <a:gd name="T105" fmla="*/ 420 h 1017"/>
              <a:gd name="T106" fmla="*/ 881 w 1017"/>
              <a:gd name="T107" fmla="*/ 605 h 1017"/>
              <a:gd name="T108" fmla="*/ 449 w 1017"/>
              <a:gd name="T109" fmla="*/ 369 h 1017"/>
              <a:gd name="T110" fmla="*/ 375 w 1017"/>
              <a:gd name="T111" fmla="*/ 580 h 1017"/>
              <a:gd name="T112" fmla="*/ 592 w 1017"/>
              <a:gd name="T113" fmla="*/ 633 h 1017"/>
              <a:gd name="T114" fmla="*/ 624 w 1017"/>
              <a:gd name="T115" fmla="*/ 412 h 1017"/>
              <a:gd name="T116" fmla="*/ 454 w 1017"/>
              <a:gd name="T117" fmla="*/ 531 h 1017"/>
              <a:gd name="T118" fmla="*/ 563 w 1017"/>
              <a:gd name="T119" fmla="*/ 48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17" h="1017">
                <a:moveTo>
                  <a:pt x="508" y="231"/>
                </a:moveTo>
                <a:lnTo>
                  <a:pt x="508" y="231"/>
                </a:lnTo>
                <a:lnTo>
                  <a:pt x="493" y="232"/>
                </a:lnTo>
                <a:lnTo>
                  <a:pt x="479" y="234"/>
                </a:lnTo>
                <a:lnTo>
                  <a:pt x="466" y="235"/>
                </a:lnTo>
                <a:lnTo>
                  <a:pt x="453" y="238"/>
                </a:lnTo>
                <a:lnTo>
                  <a:pt x="439" y="241"/>
                </a:lnTo>
                <a:lnTo>
                  <a:pt x="426" y="244"/>
                </a:lnTo>
                <a:lnTo>
                  <a:pt x="413" y="249"/>
                </a:lnTo>
                <a:lnTo>
                  <a:pt x="401" y="254"/>
                </a:lnTo>
                <a:lnTo>
                  <a:pt x="388" y="259"/>
                </a:lnTo>
                <a:lnTo>
                  <a:pt x="376" y="266"/>
                </a:lnTo>
                <a:lnTo>
                  <a:pt x="365" y="272"/>
                </a:lnTo>
                <a:lnTo>
                  <a:pt x="354" y="279"/>
                </a:lnTo>
                <a:lnTo>
                  <a:pt x="332" y="295"/>
                </a:lnTo>
                <a:lnTo>
                  <a:pt x="313" y="313"/>
                </a:lnTo>
                <a:lnTo>
                  <a:pt x="295" y="332"/>
                </a:lnTo>
                <a:lnTo>
                  <a:pt x="279" y="354"/>
                </a:lnTo>
                <a:lnTo>
                  <a:pt x="272" y="364"/>
                </a:lnTo>
                <a:lnTo>
                  <a:pt x="266" y="376"/>
                </a:lnTo>
                <a:lnTo>
                  <a:pt x="260" y="388"/>
                </a:lnTo>
                <a:lnTo>
                  <a:pt x="254" y="401"/>
                </a:lnTo>
                <a:lnTo>
                  <a:pt x="249" y="413"/>
                </a:lnTo>
                <a:lnTo>
                  <a:pt x="244" y="426"/>
                </a:lnTo>
                <a:lnTo>
                  <a:pt x="241" y="438"/>
                </a:lnTo>
                <a:lnTo>
                  <a:pt x="238" y="452"/>
                </a:lnTo>
                <a:lnTo>
                  <a:pt x="235" y="466"/>
                </a:lnTo>
                <a:lnTo>
                  <a:pt x="234" y="479"/>
                </a:lnTo>
                <a:lnTo>
                  <a:pt x="233" y="493"/>
                </a:lnTo>
                <a:lnTo>
                  <a:pt x="232" y="508"/>
                </a:lnTo>
                <a:lnTo>
                  <a:pt x="232" y="508"/>
                </a:lnTo>
                <a:lnTo>
                  <a:pt x="233" y="522"/>
                </a:lnTo>
                <a:lnTo>
                  <a:pt x="234" y="536"/>
                </a:lnTo>
                <a:lnTo>
                  <a:pt x="235" y="550"/>
                </a:lnTo>
                <a:lnTo>
                  <a:pt x="238" y="563"/>
                </a:lnTo>
                <a:lnTo>
                  <a:pt x="241" y="577"/>
                </a:lnTo>
                <a:lnTo>
                  <a:pt x="244" y="590"/>
                </a:lnTo>
                <a:lnTo>
                  <a:pt x="249" y="603"/>
                </a:lnTo>
                <a:lnTo>
                  <a:pt x="254" y="616"/>
                </a:lnTo>
                <a:lnTo>
                  <a:pt x="260" y="627"/>
                </a:lnTo>
                <a:lnTo>
                  <a:pt x="266" y="639"/>
                </a:lnTo>
                <a:lnTo>
                  <a:pt x="272" y="651"/>
                </a:lnTo>
                <a:lnTo>
                  <a:pt x="279" y="662"/>
                </a:lnTo>
                <a:lnTo>
                  <a:pt x="295" y="683"/>
                </a:lnTo>
                <a:lnTo>
                  <a:pt x="313" y="702"/>
                </a:lnTo>
                <a:lnTo>
                  <a:pt x="332" y="721"/>
                </a:lnTo>
                <a:lnTo>
                  <a:pt x="354" y="737"/>
                </a:lnTo>
                <a:lnTo>
                  <a:pt x="376" y="751"/>
                </a:lnTo>
                <a:lnTo>
                  <a:pt x="388" y="756"/>
                </a:lnTo>
                <a:lnTo>
                  <a:pt x="401" y="763"/>
                </a:lnTo>
                <a:lnTo>
                  <a:pt x="413" y="767"/>
                </a:lnTo>
                <a:lnTo>
                  <a:pt x="426" y="771"/>
                </a:lnTo>
                <a:lnTo>
                  <a:pt x="439" y="775"/>
                </a:lnTo>
                <a:lnTo>
                  <a:pt x="453" y="779"/>
                </a:lnTo>
                <a:lnTo>
                  <a:pt x="466" y="781"/>
                </a:lnTo>
                <a:lnTo>
                  <a:pt x="479" y="783"/>
                </a:lnTo>
                <a:lnTo>
                  <a:pt x="493" y="784"/>
                </a:lnTo>
                <a:lnTo>
                  <a:pt x="508" y="784"/>
                </a:lnTo>
                <a:lnTo>
                  <a:pt x="508" y="784"/>
                </a:lnTo>
                <a:lnTo>
                  <a:pt x="522" y="784"/>
                </a:lnTo>
                <a:lnTo>
                  <a:pt x="536" y="783"/>
                </a:lnTo>
                <a:lnTo>
                  <a:pt x="550" y="781"/>
                </a:lnTo>
                <a:lnTo>
                  <a:pt x="563" y="779"/>
                </a:lnTo>
                <a:lnTo>
                  <a:pt x="577" y="775"/>
                </a:lnTo>
                <a:lnTo>
                  <a:pt x="590" y="771"/>
                </a:lnTo>
                <a:lnTo>
                  <a:pt x="603" y="767"/>
                </a:lnTo>
                <a:lnTo>
                  <a:pt x="616" y="763"/>
                </a:lnTo>
                <a:lnTo>
                  <a:pt x="628" y="756"/>
                </a:lnTo>
                <a:lnTo>
                  <a:pt x="639" y="751"/>
                </a:lnTo>
                <a:lnTo>
                  <a:pt x="662" y="737"/>
                </a:lnTo>
                <a:lnTo>
                  <a:pt x="683" y="721"/>
                </a:lnTo>
                <a:lnTo>
                  <a:pt x="703" y="702"/>
                </a:lnTo>
                <a:lnTo>
                  <a:pt x="721" y="683"/>
                </a:lnTo>
                <a:lnTo>
                  <a:pt x="737" y="662"/>
                </a:lnTo>
                <a:lnTo>
                  <a:pt x="751" y="639"/>
                </a:lnTo>
                <a:lnTo>
                  <a:pt x="756" y="627"/>
                </a:lnTo>
                <a:lnTo>
                  <a:pt x="763" y="616"/>
                </a:lnTo>
                <a:lnTo>
                  <a:pt x="767" y="603"/>
                </a:lnTo>
                <a:lnTo>
                  <a:pt x="771" y="590"/>
                </a:lnTo>
                <a:lnTo>
                  <a:pt x="776" y="577"/>
                </a:lnTo>
                <a:lnTo>
                  <a:pt x="779" y="563"/>
                </a:lnTo>
                <a:lnTo>
                  <a:pt x="781" y="550"/>
                </a:lnTo>
                <a:lnTo>
                  <a:pt x="782" y="536"/>
                </a:lnTo>
                <a:lnTo>
                  <a:pt x="783" y="522"/>
                </a:lnTo>
                <a:lnTo>
                  <a:pt x="784" y="508"/>
                </a:lnTo>
                <a:lnTo>
                  <a:pt x="784" y="508"/>
                </a:lnTo>
                <a:lnTo>
                  <a:pt x="783" y="493"/>
                </a:lnTo>
                <a:lnTo>
                  <a:pt x="782" y="479"/>
                </a:lnTo>
                <a:lnTo>
                  <a:pt x="781" y="466"/>
                </a:lnTo>
                <a:lnTo>
                  <a:pt x="779" y="452"/>
                </a:lnTo>
                <a:lnTo>
                  <a:pt x="776" y="438"/>
                </a:lnTo>
                <a:lnTo>
                  <a:pt x="771" y="426"/>
                </a:lnTo>
                <a:lnTo>
                  <a:pt x="767" y="413"/>
                </a:lnTo>
                <a:lnTo>
                  <a:pt x="763" y="401"/>
                </a:lnTo>
                <a:lnTo>
                  <a:pt x="756" y="388"/>
                </a:lnTo>
                <a:lnTo>
                  <a:pt x="751" y="376"/>
                </a:lnTo>
                <a:lnTo>
                  <a:pt x="737" y="354"/>
                </a:lnTo>
                <a:lnTo>
                  <a:pt x="721" y="332"/>
                </a:lnTo>
                <a:lnTo>
                  <a:pt x="703" y="313"/>
                </a:lnTo>
                <a:lnTo>
                  <a:pt x="683" y="295"/>
                </a:lnTo>
                <a:lnTo>
                  <a:pt x="662" y="279"/>
                </a:lnTo>
                <a:lnTo>
                  <a:pt x="639" y="266"/>
                </a:lnTo>
                <a:lnTo>
                  <a:pt x="628" y="259"/>
                </a:lnTo>
                <a:lnTo>
                  <a:pt x="616" y="254"/>
                </a:lnTo>
                <a:lnTo>
                  <a:pt x="603" y="249"/>
                </a:lnTo>
                <a:lnTo>
                  <a:pt x="590" y="244"/>
                </a:lnTo>
                <a:lnTo>
                  <a:pt x="577" y="241"/>
                </a:lnTo>
                <a:lnTo>
                  <a:pt x="563" y="238"/>
                </a:lnTo>
                <a:lnTo>
                  <a:pt x="550" y="235"/>
                </a:lnTo>
                <a:lnTo>
                  <a:pt x="536" y="234"/>
                </a:lnTo>
                <a:lnTo>
                  <a:pt x="522" y="232"/>
                </a:lnTo>
                <a:lnTo>
                  <a:pt x="508" y="231"/>
                </a:lnTo>
                <a:lnTo>
                  <a:pt x="508" y="231"/>
                </a:lnTo>
                <a:close/>
                <a:moveTo>
                  <a:pt x="508" y="721"/>
                </a:moveTo>
                <a:lnTo>
                  <a:pt x="508" y="721"/>
                </a:lnTo>
                <a:lnTo>
                  <a:pt x="486" y="720"/>
                </a:lnTo>
                <a:lnTo>
                  <a:pt x="466" y="716"/>
                </a:lnTo>
                <a:lnTo>
                  <a:pt x="445" y="711"/>
                </a:lnTo>
                <a:lnTo>
                  <a:pt x="426" y="704"/>
                </a:lnTo>
                <a:lnTo>
                  <a:pt x="407" y="695"/>
                </a:lnTo>
                <a:lnTo>
                  <a:pt x="389" y="684"/>
                </a:lnTo>
                <a:lnTo>
                  <a:pt x="373" y="671"/>
                </a:lnTo>
                <a:lnTo>
                  <a:pt x="358" y="658"/>
                </a:lnTo>
                <a:lnTo>
                  <a:pt x="344" y="642"/>
                </a:lnTo>
                <a:lnTo>
                  <a:pt x="332" y="626"/>
                </a:lnTo>
                <a:lnTo>
                  <a:pt x="322" y="609"/>
                </a:lnTo>
                <a:lnTo>
                  <a:pt x="312" y="591"/>
                </a:lnTo>
                <a:lnTo>
                  <a:pt x="306" y="570"/>
                </a:lnTo>
                <a:lnTo>
                  <a:pt x="300" y="550"/>
                </a:lnTo>
                <a:lnTo>
                  <a:pt x="297" y="530"/>
                </a:lnTo>
                <a:lnTo>
                  <a:pt x="296" y="508"/>
                </a:lnTo>
                <a:lnTo>
                  <a:pt x="296" y="508"/>
                </a:lnTo>
                <a:lnTo>
                  <a:pt x="297" y="486"/>
                </a:lnTo>
                <a:lnTo>
                  <a:pt x="300" y="465"/>
                </a:lnTo>
                <a:lnTo>
                  <a:pt x="306" y="445"/>
                </a:lnTo>
                <a:lnTo>
                  <a:pt x="312" y="426"/>
                </a:lnTo>
                <a:lnTo>
                  <a:pt x="322" y="406"/>
                </a:lnTo>
                <a:lnTo>
                  <a:pt x="332" y="389"/>
                </a:lnTo>
                <a:lnTo>
                  <a:pt x="344" y="373"/>
                </a:lnTo>
                <a:lnTo>
                  <a:pt x="358" y="358"/>
                </a:lnTo>
                <a:lnTo>
                  <a:pt x="373" y="344"/>
                </a:lnTo>
                <a:lnTo>
                  <a:pt x="389" y="332"/>
                </a:lnTo>
                <a:lnTo>
                  <a:pt x="407" y="322"/>
                </a:lnTo>
                <a:lnTo>
                  <a:pt x="426" y="312"/>
                </a:lnTo>
                <a:lnTo>
                  <a:pt x="445" y="305"/>
                </a:lnTo>
                <a:lnTo>
                  <a:pt x="466" y="300"/>
                </a:lnTo>
                <a:lnTo>
                  <a:pt x="486" y="297"/>
                </a:lnTo>
                <a:lnTo>
                  <a:pt x="508" y="296"/>
                </a:lnTo>
                <a:lnTo>
                  <a:pt x="508" y="296"/>
                </a:lnTo>
                <a:lnTo>
                  <a:pt x="530" y="297"/>
                </a:lnTo>
                <a:lnTo>
                  <a:pt x="550" y="300"/>
                </a:lnTo>
                <a:lnTo>
                  <a:pt x="571" y="305"/>
                </a:lnTo>
                <a:lnTo>
                  <a:pt x="591" y="312"/>
                </a:lnTo>
                <a:lnTo>
                  <a:pt x="609" y="322"/>
                </a:lnTo>
                <a:lnTo>
                  <a:pt x="626" y="332"/>
                </a:lnTo>
                <a:lnTo>
                  <a:pt x="643" y="344"/>
                </a:lnTo>
                <a:lnTo>
                  <a:pt x="658" y="358"/>
                </a:lnTo>
                <a:lnTo>
                  <a:pt x="672" y="373"/>
                </a:lnTo>
                <a:lnTo>
                  <a:pt x="684" y="389"/>
                </a:lnTo>
                <a:lnTo>
                  <a:pt x="695" y="406"/>
                </a:lnTo>
                <a:lnTo>
                  <a:pt x="704" y="426"/>
                </a:lnTo>
                <a:lnTo>
                  <a:pt x="711" y="445"/>
                </a:lnTo>
                <a:lnTo>
                  <a:pt x="717" y="465"/>
                </a:lnTo>
                <a:lnTo>
                  <a:pt x="720" y="486"/>
                </a:lnTo>
                <a:lnTo>
                  <a:pt x="721" y="508"/>
                </a:lnTo>
                <a:lnTo>
                  <a:pt x="721" y="508"/>
                </a:lnTo>
                <a:lnTo>
                  <a:pt x="720" y="530"/>
                </a:lnTo>
                <a:lnTo>
                  <a:pt x="717" y="550"/>
                </a:lnTo>
                <a:lnTo>
                  <a:pt x="711" y="570"/>
                </a:lnTo>
                <a:lnTo>
                  <a:pt x="704" y="591"/>
                </a:lnTo>
                <a:lnTo>
                  <a:pt x="695" y="609"/>
                </a:lnTo>
                <a:lnTo>
                  <a:pt x="684" y="626"/>
                </a:lnTo>
                <a:lnTo>
                  <a:pt x="672" y="642"/>
                </a:lnTo>
                <a:lnTo>
                  <a:pt x="658" y="658"/>
                </a:lnTo>
                <a:lnTo>
                  <a:pt x="643" y="671"/>
                </a:lnTo>
                <a:lnTo>
                  <a:pt x="626" y="684"/>
                </a:lnTo>
                <a:lnTo>
                  <a:pt x="609" y="695"/>
                </a:lnTo>
                <a:lnTo>
                  <a:pt x="591" y="704"/>
                </a:lnTo>
                <a:lnTo>
                  <a:pt x="571" y="711"/>
                </a:lnTo>
                <a:lnTo>
                  <a:pt x="550" y="716"/>
                </a:lnTo>
                <a:lnTo>
                  <a:pt x="530" y="720"/>
                </a:lnTo>
                <a:lnTo>
                  <a:pt x="508" y="721"/>
                </a:lnTo>
                <a:lnTo>
                  <a:pt x="508" y="721"/>
                </a:lnTo>
                <a:close/>
                <a:moveTo>
                  <a:pt x="989" y="598"/>
                </a:moveTo>
                <a:lnTo>
                  <a:pt x="989" y="598"/>
                </a:lnTo>
                <a:lnTo>
                  <a:pt x="981" y="596"/>
                </a:lnTo>
                <a:lnTo>
                  <a:pt x="972" y="594"/>
                </a:lnTo>
                <a:lnTo>
                  <a:pt x="964" y="591"/>
                </a:lnTo>
                <a:lnTo>
                  <a:pt x="957" y="588"/>
                </a:lnTo>
                <a:lnTo>
                  <a:pt x="950" y="583"/>
                </a:lnTo>
                <a:lnTo>
                  <a:pt x="944" y="579"/>
                </a:lnTo>
                <a:lnTo>
                  <a:pt x="938" y="574"/>
                </a:lnTo>
                <a:lnTo>
                  <a:pt x="932" y="567"/>
                </a:lnTo>
                <a:lnTo>
                  <a:pt x="927" y="562"/>
                </a:lnTo>
                <a:lnTo>
                  <a:pt x="923" y="554"/>
                </a:lnTo>
                <a:lnTo>
                  <a:pt x="918" y="548"/>
                </a:lnTo>
                <a:lnTo>
                  <a:pt x="915" y="540"/>
                </a:lnTo>
                <a:lnTo>
                  <a:pt x="913" y="533"/>
                </a:lnTo>
                <a:lnTo>
                  <a:pt x="911" y="524"/>
                </a:lnTo>
                <a:lnTo>
                  <a:pt x="910" y="517"/>
                </a:lnTo>
                <a:lnTo>
                  <a:pt x="909" y="508"/>
                </a:lnTo>
                <a:lnTo>
                  <a:pt x="909" y="508"/>
                </a:lnTo>
                <a:lnTo>
                  <a:pt x="910" y="500"/>
                </a:lnTo>
                <a:lnTo>
                  <a:pt x="911" y="491"/>
                </a:lnTo>
                <a:lnTo>
                  <a:pt x="913" y="484"/>
                </a:lnTo>
                <a:lnTo>
                  <a:pt x="915" y="475"/>
                </a:lnTo>
                <a:lnTo>
                  <a:pt x="918" y="469"/>
                </a:lnTo>
                <a:lnTo>
                  <a:pt x="923" y="461"/>
                </a:lnTo>
                <a:lnTo>
                  <a:pt x="927" y="455"/>
                </a:lnTo>
                <a:lnTo>
                  <a:pt x="932" y="448"/>
                </a:lnTo>
                <a:lnTo>
                  <a:pt x="938" y="442"/>
                </a:lnTo>
                <a:lnTo>
                  <a:pt x="944" y="437"/>
                </a:lnTo>
                <a:lnTo>
                  <a:pt x="950" y="432"/>
                </a:lnTo>
                <a:lnTo>
                  <a:pt x="957" y="428"/>
                </a:lnTo>
                <a:lnTo>
                  <a:pt x="964" y="425"/>
                </a:lnTo>
                <a:lnTo>
                  <a:pt x="972" y="421"/>
                </a:lnTo>
                <a:lnTo>
                  <a:pt x="981" y="419"/>
                </a:lnTo>
                <a:lnTo>
                  <a:pt x="989" y="418"/>
                </a:lnTo>
                <a:lnTo>
                  <a:pt x="989" y="418"/>
                </a:lnTo>
                <a:lnTo>
                  <a:pt x="996" y="416"/>
                </a:lnTo>
                <a:lnTo>
                  <a:pt x="1001" y="414"/>
                </a:lnTo>
                <a:lnTo>
                  <a:pt x="1006" y="410"/>
                </a:lnTo>
                <a:lnTo>
                  <a:pt x="1011" y="404"/>
                </a:lnTo>
                <a:lnTo>
                  <a:pt x="1011" y="404"/>
                </a:lnTo>
                <a:lnTo>
                  <a:pt x="1014" y="399"/>
                </a:lnTo>
                <a:lnTo>
                  <a:pt x="1016" y="392"/>
                </a:lnTo>
                <a:lnTo>
                  <a:pt x="1017" y="385"/>
                </a:lnTo>
                <a:lnTo>
                  <a:pt x="1016" y="378"/>
                </a:lnTo>
                <a:lnTo>
                  <a:pt x="1016" y="378"/>
                </a:lnTo>
                <a:lnTo>
                  <a:pt x="1011" y="360"/>
                </a:lnTo>
                <a:lnTo>
                  <a:pt x="1005" y="343"/>
                </a:lnTo>
                <a:lnTo>
                  <a:pt x="999" y="325"/>
                </a:lnTo>
                <a:lnTo>
                  <a:pt x="992" y="308"/>
                </a:lnTo>
                <a:lnTo>
                  <a:pt x="985" y="290"/>
                </a:lnTo>
                <a:lnTo>
                  <a:pt x="976" y="273"/>
                </a:lnTo>
                <a:lnTo>
                  <a:pt x="968" y="257"/>
                </a:lnTo>
                <a:lnTo>
                  <a:pt x="958" y="240"/>
                </a:lnTo>
                <a:lnTo>
                  <a:pt x="958" y="240"/>
                </a:lnTo>
                <a:lnTo>
                  <a:pt x="955" y="235"/>
                </a:lnTo>
                <a:lnTo>
                  <a:pt x="949" y="230"/>
                </a:lnTo>
                <a:lnTo>
                  <a:pt x="943" y="227"/>
                </a:lnTo>
                <a:lnTo>
                  <a:pt x="937" y="225"/>
                </a:lnTo>
                <a:lnTo>
                  <a:pt x="937" y="225"/>
                </a:lnTo>
                <a:lnTo>
                  <a:pt x="930" y="225"/>
                </a:lnTo>
                <a:lnTo>
                  <a:pt x="924" y="226"/>
                </a:lnTo>
                <a:lnTo>
                  <a:pt x="917" y="228"/>
                </a:lnTo>
                <a:lnTo>
                  <a:pt x="912" y="231"/>
                </a:lnTo>
                <a:lnTo>
                  <a:pt x="912" y="231"/>
                </a:lnTo>
                <a:lnTo>
                  <a:pt x="904" y="237"/>
                </a:lnTo>
                <a:lnTo>
                  <a:pt x="898" y="240"/>
                </a:lnTo>
                <a:lnTo>
                  <a:pt x="890" y="243"/>
                </a:lnTo>
                <a:lnTo>
                  <a:pt x="883" y="246"/>
                </a:lnTo>
                <a:lnTo>
                  <a:pt x="874" y="249"/>
                </a:lnTo>
                <a:lnTo>
                  <a:pt x="867" y="250"/>
                </a:lnTo>
                <a:lnTo>
                  <a:pt x="858" y="250"/>
                </a:lnTo>
                <a:lnTo>
                  <a:pt x="851" y="250"/>
                </a:lnTo>
                <a:lnTo>
                  <a:pt x="842" y="249"/>
                </a:lnTo>
                <a:lnTo>
                  <a:pt x="835" y="248"/>
                </a:lnTo>
                <a:lnTo>
                  <a:pt x="826" y="245"/>
                </a:lnTo>
                <a:lnTo>
                  <a:pt x="819" y="242"/>
                </a:lnTo>
                <a:lnTo>
                  <a:pt x="811" y="239"/>
                </a:lnTo>
                <a:lnTo>
                  <a:pt x="805" y="235"/>
                </a:lnTo>
                <a:lnTo>
                  <a:pt x="798" y="229"/>
                </a:lnTo>
                <a:lnTo>
                  <a:pt x="792" y="224"/>
                </a:lnTo>
                <a:lnTo>
                  <a:pt x="792" y="224"/>
                </a:lnTo>
                <a:lnTo>
                  <a:pt x="786" y="217"/>
                </a:lnTo>
                <a:lnTo>
                  <a:pt x="781" y="211"/>
                </a:lnTo>
                <a:lnTo>
                  <a:pt x="777" y="205"/>
                </a:lnTo>
                <a:lnTo>
                  <a:pt x="773" y="197"/>
                </a:lnTo>
                <a:lnTo>
                  <a:pt x="770" y="190"/>
                </a:lnTo>
                <a:lnTo>
                  <a:pt x="768" y="182"/>
                </a:lnTo>
                <a:lnTo>
                  <a:pt x="766" y="173"/>
                </a:lnTo>
                <a:lnTo>
                  <a:pt x="766" y="166"/>
                </a:lnTo>
                <a:lnTo>
                  <a:pt x="765" y="157"/>
                </a:lnTo>
                <a:lnTo>
                  <a:pt x="766" y="150"/>
                </a:lnTo>
                <a:lnTo>
                  <a:pt x="767" y="141"/>
                </a:lnTo>
                <a:lnTo>
                  <a:pt x="769" y="134"/>
                </a:lnTo>
                <a:lnTo>
                  <a:pt x="772" y="126"/>
                </a:lnTo>
                <a:lnTo>
                  <a:pt x="776" y="119"/>
                </a:lnTo>
                <a:lnTo>
                  <a:pt x="780" y="111"/>
                </a:lnTo>
                <a:lnTo>
                  <a:pt x="784" y="105"/>
                </a:lnTo>
                <a:lnTo>
                  <a:pt x="784" y="105"/>
                </a:lnTo>
                <a:lnTo>
                  <a:pt x="787" y="98"/>
                </a:lnTo>
                <a:lnTo>
                  <a:pt x="791" y="92"/>
                </a:lnTo>
                <a:lnTo>
                  <a:pt x="791" y="86"/>
                </a:lnTo>
                <a:lnTo>
                  <a:pt x="791" y="79"/>
                </a:lnTo>
                <a:lnTo>
                  <a:pt x="791" y="79"/>
                </a:lnTo>
                <a:lnTo>
                  <a:pt x="788" y="73"/>
                </a:lnTo>
                <a:lnTo>
                  <a:pt x="785" y="66"/>
                </a:lnTo>
                <a:lnTo>
                  <a:pt x="781" y="62"/>
                </a:lnTo>
                <a:lnTo>
                  <a:pt x="776" y="58"/>
                </a:lnTo>
                <a:lnTo>
                  <a:pt x="776" y="58"/>
                </a:lnTo>
                <a:lnTo>
                  <a:pt x="760" y="48"/>
                </a:lnTo>
                <a:lnTo>
                  <a:pt x="742" y="39"/>
                </a:lnTo>
                <a:lnTo>
                  <a:pt x="726" y="32"/>
                </a:lnTo>
                <a:lnTo>
                  <a:pt x="709" y="24"/>
                </a:lnTo>
                <a:lnTo>
                  <a:pt x="691" y="17"/>
                </a:lnTo>
                <a:lnTo>
                  <a:pt x="674" y="10"/>
                </a:lnTo>
                <a:lnTo>
                  <a:pt x="655" y="5"/>
                </a:lnTo>
                <a:lnTo>
                  <a:pt x="637" y="1"/>
                </a:lnTo>
                <a:lnTo>
                  <a:pt x="637" y="1"/>
                </a:lnTo>
                <a:lnTo>
                  <a:pt x="631" y="0"/>
                </a:lnTo>
                <a:lnTo>
                  <a:pt x="624" y="0"/>
                </a:lnTo>
                <a:lnTo>
                  <a:pt x="618" y="2"/>
                </a:lnTo>
                <a:lnTo>
                  <a:pt x="611" y="5"/>
                </a:lnTo>
                <a:lnTo>
                  <a:pt x="611" y="5"/>
                </a:lnTo>
                <a:lnTo>
                  <a:pt x="606" y="9"/>
                </a:lnTo>
                <a:lnTo>
                  <a:pt x="603" y="15"/>
                </a:lnTo>
                <a:lnTo>
                  <a:pt x="600" y="20"/>
                </a:lnTo>
                <a:lnTo>
                  <a:pt x="597" y="28"/>
                </a:lnTo>
                <a:lnTo>
                  <a:pt x="597" y="28"/>
                </a:lnTo>
                <a:lnTo>
                  <a:pt x="596" y="35"/>
                </a:lnTo>
                <a:lnTo>
                  <a:pt x="594" y="44"/>
                </a:lnTo>
                <a:lnTo>
                  <a:pt x="591" y="51"/>
                </a:lnTo>
                <a:lnTo>
                  <a:pt x="588" y="59"/>
                </a:lnTo>
                <a:lnTo>
                  <a:pt x="584" y="66"/>
                </a:lnTo>
                <a:lnTo>
                  <a:pt x="579" y="73"/>
                </a:lnTo>
                <a:lnTo>
                  <a:pt x="574" y="78"/>
                </a:lnTo>
                <a:lnTo>
                  <a:pt x="567" y="84"/>
                </a:lnTo>
                <a:lnTo>
                  <a:pt x="562" y="89"/>
                </a:lnTo>
                <a:lnTo>
                  <a:pt x="555" y="93"/>
                </a:lnTo>
                <a:lnTo>
                  <a:pt x="548" y="97"/>
                </a:lnTo>
                <a:lnTo>
                  <a:pt x="541" y="101"/>
                </a:lnTo>
                <a:lnTo>
                  <a:pt x="533" y="104"/>
                </a:lnTo>
                <a:lnTo>
                  <a:pt x="525" y="105"/>
                </a:lnTo>
                <a:lnTo>
                  <a:pt x="516" y="106"/>
                </a:lnTo>
                <a:lnTo>
                  <a:pt x="508" y="107"/>
                </a:lnTo>
                <a:lnTo>
                  <a:pt x="508" y="107"/>
                </a:lnTo>
                <a:lnTo>
                  <a:pt x="500" y="106"/>
                </a:lnTo>
                <a:lnTo>
                  <a:pt x="491" y="105"/>
                </a:lnTo>
                <a:lnTo>
                  <a:pt x="484" y="104"/>
                </a:lnTo>
                <a:lnTo>
                  <a:pt x="475" y="101"/>
                </a:lnTo>
                <a:lnTo>
                  <a:pt x="468" y="97"/>
                </a:lnTo>
                <a:lnTo>
                  <a:pt x="461" y="93"/>
                </a:lnTo>
                <a:lnTo>
                  <a:pt x="455" y="89"/>
                </a:lnTo>
                <a:lnTo>
                  <a:pt x="448" y="84"/>
                </a:lnTo>
                <a:lnTo>
                  <a:pt x="442" y="78"/>
                </a:lnTo>
                <a:lnTo>
                  <a:pt x="438" y="73"/>
                </a:lnTo>
                <a:lnTo>
                  <a:pt x="432" y="66"/>
                </a:lnTo>
                <a:lnTo>
                  <a:pt x="428" y="59"/>
                </a:lnTo>
                <a:lnTo>
                  <a:pt x="425" y="51"/>
                </a:lnTo>
                <a:lnTo>
                  <a:pt x="422" y="44"/>
                </a:lnTo>
                <a:lnTo>
                  <a:pt x="419" y="35"/>
                </a:lnTo>
                <a:lnTo>
                  <a:pt x="418" y="28"/>
                </a:lnTo>
                <a:lnTo>
                  <a:pt x="418" y="28"/>
                </a:lnTo>
                <a:lnTo>
                  <a:pt x="416" y="20"/>
                </a:lnTo>
                <a:lnTo>
                  <a:pt x="414" y="15"/>
                </a:lnTo>
                <a:lnTo>
                  <a:pt x="410" y="9"/>
                </a:lnTo>
                <a:lnTo>
                  <a:pt x="404" y="5"/>
                </a:lnTo>
                <a:lnTo>
                  <a:pt x="404" y="5"/>
                </a:lnTo>
                <a:lnTo>
                  <a:pt x="398" y="2"/>
                </a:lnTo>
                <a:lnTo>
                  <a:pt x="393" y="0"/>
                </a:lnTo>
                <a:lnTo>
                  <a:pt x="385" y="0"/>
                </a:lnTo>
                <a:lnTo>
                  <a:pt x="379" y="1"/>
                </a:lnTo>
                <a:lnTo>
                  <a:pt x="379" y="1"/>
                </a:lnTo>
                <a:lnTo>
                  <a:pt x="360" y="5"/>
                </a:lnTo>
                <a:lnTo>
                  <a:pt x="342" y="10"/>
                </a:lnTo>
                <a:lnTo>
                  <a:pt x="325" y="17"/>
                </a:lnTo>
                <a:lnTo>
                  <a:pt x="308" y="24"/>
                </a:lnTo>
                <a:lnTo>
                  <a:pt x="291" y="32"/>
                </a:lnTo>
                <a:lnTo>
                  <a:pt x="273" y="39"/>
                </a:lnTo>
                <a:lnTo>
                  <a:pt x="257" y="48"/>
                </a:lnTo>
                <a:lnTo>
                  <a:pt x="240" y="58"/>
                </a:lnTo>
                <a:lnTo>
                  <a:pt x="240" y="58"/>
                </a:lnTo>
                <a:lnTo>
                  <a:pt x="235" y="62"/>
                </a:lnTo>
                <a:lnTo>
                  <a:pt x="231" y="66"/>
                </a:lnTo>
                <a:lnTo>
                  <a:pt x="227" y="73"/>
                </a:lnTo>
                <a:lnTo>
                  <a:pt x="225" y="79"/>
                </a:lnTo>
                <a:lnTo>
                  <a:pt x="225" y="79"/>
                </a:lnTo>
                <a:lnTo>
                  <a:pt x="225" y="86"/>
                </a:lnTo>
                <a:lnTo>
                  <a:pt x="226" y="92"/>
                </a:lnTo>
                <a:lnTo>
                  <a:pt x="228" y="98"/>
                </a:lnTo>
                <a:lnTo>
                  <a:pt x="232" y="105"/>
                </a:lnTo>
                <a:lnTo>
                  <a:pt x="232" y="105"/>
                </a:lnTo>
                <a:lnTo>
                  <a:pt x="237" y="111"/>
                </a:lnTo>
                <a:lnTo>
                  <a:pt x="240" y="119"/>
                </a:lnTo>
                <a:lnTo>
                  <a:pt x="244" y="126"/>
                </a:lnTo>
                <a:lnTo>
                  <a:pt x="247" y="134"/>
                </a:lnTo>
                <a:lnTo>
                  <a:pt x="249" y="141"/>
                </a:lnTo>
                <a:lnTo>
                  <a:pt x="250" y="150"/>
                </a:lnTo>
                <a:lnTo>
                  <a:pt x="251" y="157"/>
                </a:lnTo>
                <a:lnTo>
                  <a:pt x="251" y="166"/>
                </a:lnTo>
                <a:lnTo>
                  <a:pt x="250" y="173"/>
                </a:lnTo>
                <a:lnTo>
                  <a:pt x="248" y="182"/>
                </a:lnTo>
                <a:lnTo>
                  <a:pt x="246" y="190"/>
                </a:lnTo>
                <a:lnTo>
                  <a:pt x="243" y="197"/>
                </a:lnTo>
                <a:lnTo>
                  <a:pt x="239" y="205"/>
                </a:lnTo>
                <a:lnTo>
                  <a:pt x="235" y="211"/>
                </a:lnTo>
                <a:lnTo>
                  <a:pt x="231" y="217"/>
                </a:lnTo>
                <a:lnTo>
                  <a:pt x="224" y="224"/>
                </a:lnTo>
                <a:lnTo>
                  <a:pt x="224" y="224"/>
                </a:lnTo>
                <a:lnTo>
                  <a:pt x="219" y="229"/>
                </a:lnTo>
                <a:lnTo>
                  <a:pt x="211" y="235"/>
                </a:lnTo>
                <a:lnTo>
                  <a:pt x="205" y="239"/>
                </a:lnTo>
                <a:lnTo>
                  <a:pt x="197" y="242"/>
                </a:lnTo>
                <a:lnTo>
                  <a:pt x="190" y="245"/>
                </a:lnTo>
                <a:lnTo>
                  <a:pt x="182" y="248"/>
                </a:lnTo>
                <a:lnTo>
                  <a:pt x="174" y="249"/>
                </a:lnTo>
                <a:lnTo>
                  <a:pt x="166" y="250"/>
                </a:lnTo>
                <a:lnTo>
                  <a:pt x="158" y="250"/>
                </a:lnTo>
                <a:lnTo>
                  <a:pt x="150" y="250"/>
                </a:lnTo>
                <a:lnTo>
                  <a:pt x="141" y="249"/>
                </a:lnTo>
                <a:lnTo>
                  <a:pt x="134" y="246"/>
                </a:lnTo>
                <a:lnTo>
                  <a:pt x="125" y="243"/>
                </a:lnTo>
                <a:lnTo>
                  <a:pt x="118" y="240"/>
                </a:lnTo>
                <a:lnTo>
                  <a:pt x="111" y="237"/>
                </a:lnTo>
                <a:lnTo>
                  <a:pt x="104" y="231"/>
                </a:lnTo>
                <a:lnTo>
                  <a:pt x="104" y="231"/>
                </a:lnTo>
                <a:lnTo>
                  <a:pt x="99" y="228"/>
                </a:lnTo>
                <a:lnTo>
                  <a:pt x="92" y="226"/>
                </a:lnTo>
                <a:lnTo>
                  <a:pt x="86" y="225"/>
                </a:lnTo>
                <a:lnTo>
                  <a:pt x="79" y="225"/>
                </a:lnTo>
                <a:lnTo>
                  <a:pt x="79" y="225"/>
                </a:lnTo>
                <a:lnTo>
                  <a:pt x="73" y="227"/>
                </a:lnTo>
                <a:lnTo>
                  <a:pt x="66" y="230"/>
                </a:lnTo>
                <a:lnTo>
                  <a:pt x="62" y="235"/>
                </a:lnTo>
                <a:lnTo>
                  <a:pt x="58" y="240"/>
                </a:lnTo>
                <a:lnTo>
                  <a:pt x="58" y="240"/>
                </a:lnTo>
                <a:lnTo>
                  <a:pt x="48" y="257"/>
                </a:lnTo>
                <a:lnTo>
                  <a:pt x="40" y="273"/>
                </a:lnTo>
                <a:lnTo>
                  <a:pt x="32" y="290"/>
                </a:lnTo>
                <a:lnTo>
                  <a:pt x="25" y="308"/>
                </a:lnTo>
                <a:lnTo>
                  <a:pt x="17" y="325"/>
                </a:lnTo>
                <a:lnTo>
                  <a:pt x="11" y="343"/>
                </a:lnTo>
                <a:lnTo>
                  <a:pt x="5" y="360"/>
                </a:lnTo>
                <a:lnTo>
                  <a:pt x="1" y="378"/>
                </a:lnTo>
                <a:lnTo>
                  <a:pt x="1" y="378"/>
                </a:lnTo>
                <a:lnTo>
                  <a:pt x="0" y="385"/>
                </a:lnTo>
                <a:lnTo>
                  <a:pt x="0" y="392"/>
                </a:lnTo>
                <a:lnTo>
                  <a:pt x="2" y="399"/>
                </a:lnTo>
                <a:lnTo>
                  <a:pt x="5" y="404"/>
                </a:lnTo>
                <a:lnTo>
                  <a:pt x="5" y="404"/>
                </a:lnTo>
                <a:lnTo>
                  <a:pt x="10" y="410"/>
                </a:lnTo>
                <a:lnTo>
                  <a:pt x="15" y="414"/>
                </a:lnTo>
                <a:lnTo>
                  <a:pt x="20" y="416"/>
                </a:lnTo>
                <a:lnTo>
                  <a:pt x="28" y="418"/>
                </a:lnTo>
                <a:lnTo>
                  <a:pt x="28" y="418"/>
                </a:lnTo>
                <a:lnTo>
                  <a:pt x="35" y="419"/>
                </a:lnTo>
                <a:lnTo>
                  <a:pt x="44" y="421"/>
                </a:lnTo>
                <a:lnTo>
                  <a:pt x="51" y="425"/>
                </a:lnTo>
                <a:lnTo>
                  <a:pt x="59" y="428"/>
                </a:lnTo>
                <a:lnTo>
                  <a:pt x="66" y="432"/>
                </a:lnTo>
                <a:lnTo>
                  <a:pt x="73" y="437"/>
                </a:lnTo>
                <a:lnTo>
                  <a:pt x="78" y="442"/>
                </a:lnTo>
                <a:lnTo>
                  <a:pt x="85" y="448"/>
                </a:lnTo>
                <a:lnTo>
                  <a:pt x="89" y="455"/>
                </a:lnTo>
                <a:lnTo>
                  <a:pt x="93" y="461"/>
                </a:lnTo>
                <a:lnTo>
                  <a:pt x="97" y="469"/>
                </a:lnTo>
                <a:lnTo>
                  <a:pt x="101" y="475"/>
                </a:lnTo>
                <a:lnTo>
                  <a:pt x="104" y="484"/>
                </a:lnTo>
                <a:lnTo>
                  <a:pt x="105" y="491"/>
                </a:lnTo>
                <a:lnTo>
                  <a:pt x="106" y="500"/>
                </a:lnTo>
                <a:lnTo>
                  <a:pt x="107" y="508"/>
                </a:lnTo>
                <a:lnTo>
                  <a:pt x="107" y="508"/>
                </a:lnTo>
                <a:lnTo>
                  <a:pt x="106" y="517"/>
                </a:lnTo>
                <a:lnTo>
                  <a:pt x="105" y="524"/>
                </a:lnTo>
                <a:lnTo>
                  <a:pt x="104" y="533"/>
                </a:lnTo>
                <a:lnTo>
                  <a:pt x="101" y="540"/>
                </a:lnTo>
                <a:lnTo>
                  <a:pt x="97" y="548"/>
                </a:lnTo>
                <a:lnTo>
                  <a:pt x="93" y="554"/>
                </a:lnTo>
                <a:lnTo>
                  <a:pt x="89" y="562"/>
                </a:lnTo>
                <a:lnTo>
                  <a:pt x="85" y="567"/>
                </a:lnTo>
                <a:lnTo>
                  <a:pt x="78" y="574"/>
                </a:lnTo>
                <a:lnTo>
                  <a:pt x="73" y="579"/>
                </a:lnTo>
                <a:lnTo>
                  <a:pt x="66" y="583"/>
                </a:lnTo>
                <a:lnTo>
                  <a:pt x="59" y="588"/>
                </a:lnTo>
                <a:lnTo>
                  <a:pt x="51" y="591"/>
                </a:lnTo>
                <a:lnTo>
                  <a:pt x="44" y="594"/>
                </a:lnTo>
                <a:lnTo>
                  <a:pt x="35" y="596"/>
                </a:lnTo>
                <a:lnTo>
                  <a:pt x="28" y="598"/>
                </a:lnTo>
                <a:lnTo>
                  <a:pt x="28" y="598"/>
                </a:lnTo>
                <a:lnTo>
                  <a:pt x="20" y="599"/>
                </a:lnTo>
                <a:lnTo>
                  <a:pt x="15" y="603"/>
                </a:lnTo>
                <a:lnTo>
                  <a:pt x="10" y="606"/>
                </a:lnTo>
                <a:lnTo>
                  <a:pt x="5" y="611"/>
                </a:lnTo>
                <a:lnTo>
                  <a:pt x="5" y="611"/>
                </a:lnTo>
                <a:lnTo>
                  <a:pt x="2" y="618"/>
                </a:lnTo>
                <a:lnTo>
                  <a:pt x="0" y="624"/>
                </a:lnTo>
                <a:lnTo>
                  <a:pt x="0" y="631"/>
                </a:lnTo>
                <a:lnTo>
                  <a:pt x="1" y="637"/>
                </a:lnTo>
                <a:lnTo>
                  <a:pt x="1" y="637"/>
                </a:lnTo>
                <a:lnTo>
                  <a:pt x="5" y="655"/>
                </a:lnTo>
                <a:lnTo>
                  <a:pt x="11" y="673"/>
                </a:lnTo>
                <a:lnTo>
                  <a:pt x="17" y="691"/>
                </a:lnTo>
                <a:lnTo>
                  <a:pt x="25" y="708"/>
                </a:lnTo>
                <a:lnTo>
                  <a:pt x="32" y="725"/>
                </a:lnTo>
                <a:lnTo>
                  <a:pt x="40" y="742"/>
                </a:lnTo>
                <a:lnTo>
                  <a:pt x="48" y="759"/>
                </a:lnTo>
                <a:lnTo>
                  <a:pt x="58" y="775"/>
                </a:lnTo>
                <a:lnTo>
                  <a:pt x="58" y="775"/>
                </a:lnTo>
                <a:lnTo>
                  <a:pt x="62" y="781"/>
                </a:lnTo>
                <a:lnTo>
                  <a:pt x="66" y="785"/>
                </a:lnTo>
                <a:lnTo>
                  <a:pt x="73" y="788"/>
                </a:lnTo>
                <a:lnTo>
                  <a:pt x="79" y="790"/>
                </a:lnTo>
                <a:lnTo>
                  <a:pt x="79" y="790"/>
                </a:lnTo>
                <a:lnTo>
                  <a:pt x="86" y="790"/>
                </a:lnTo>
                <a:lnTo>
                  <a:pt x="92" y="790"/>
                </a:lnTo>
                <a:lnTo>
                  <a:pt x="99" y="788"/>
                </a:lnTo>
                <a:lnTo>
                  <a:pt x="104" y="784"/>
                </a:lnTo>
                <a:lnTo>
                  <a:pt x="104" y="784"/>
                </a:lnTo>
                <a:lnTo>
                  <a:pt x="111" y="780"/>
                </a:lnTo>
                <a:lnTo>
                  <a:pt x="118" y="775"/>
                </a:lnTo>
                <a:lnTo>
                  <a:pt x="125" y="772"/>
                </a:lnTo>
                <a:lnTo>
                  <a:pt x="134" y="770"/>
                </a:lnTo>
                <a:lnTo>
                  <a:pt x="141" y="768"/>
                </a:lnTo>
                <a:lnTo>
                  <a:pt x="150" y="767"/>
                </a:lnTo>
                <a:lnTo>
                  <a:pt x="158" y="766"/>
                </a:lnTo>
                <a:lnTo>
                  <a:pt x="166" y="766"/>
                </a:lnTo>
                <a:lnTo>
                  <a:pt x="174" y="767"/>
                </a:lnTo>
                <a:lnTo>
                  <a:pt x="182" y="768"/>
                </a:lnTo>
                <a:lnTo>
                  <a:pt x="190" y="770"/>
                </a:lnTo>
                <a:lnTo>
                  <a:pt x="197" y="773"/>
                </a:lnTo>
                <a:lnTo>
                  <a:pt x="205" y="776"/>
                </a:lnTo>
                <a:lnTo>
                  <a:pt x="211" y="781"/>
                </a:lnTo>
                <a:lnTo>
                  <a:pt x="219" y="786"/>
                </a:lnTo>
                <a:lnTo>
                  <a:pt x="224" y="791"/>
                </a:lnTo>
                <a:lnTo>
                  <a:pt x="224" y="791"/>
                </a:lnTo>
                <a:lnTo>
                  <a:pt x="231" y="798"/>
                </a:lnTo>
                <a:lnTo>
                  <a:pt x="235" y="804"/>
                </a:lnTo>
                <a:lnTo>
                  <a:pt x="239" y="812"/>
                </a:lnTo>
                <a:lnTo>
                  <a:pt x="243" y="818"/>
                </a:lnTo>
                <a:lnTo>
                  <a:pt x="246" y="826"/>
                </a:lnTo>
                <a:lnTo>
                  <a:pt x="248" y="834"/>
                </a:lnTo>
                <a:lnTo>
                  <a:pt x="250" y="842"/>
                </a:lnTo>
                <a:lnTo>
                  <a:pt x="251" y="849"/>
                </a:lnTo>
                <a:lnTo>
                  <a:pt x="251" y="858"/>
                </a:lnTo>
                <a:lnTo>
                  <a:pt x="250" y="866"/>
                </a:lnTo>
                <a:lnTo>
                  <a:pt x="249" y="874"/>
                </a:lnTo>
                <a:lnTo>
                  <a:pt x="247" y="882"/>
                </a:lnTo>
                <a:lnTo>
                  <a:pt x="244" y="890"/>
                </a:lnTo>
                <a:lnTo>
                  <a:pt x="240" y="898"/>
                </a:lnTo>
                <a:lnTo>
                  <a:pt x="237" y="904"/>
                </a:lnTo>
                <a:lnTo>
                  <a:pt x="232" y="912"/>
                </a:lnTo>
                <a:lnTo>
                  <a:pt x="232" y="912"/>
                </a:lnTo>
                <a:lnTo>
                  <a:pt x="228" y="917"/>
                </a:lnTo>
                <a:lnTo>
                  <a:pt x="226" y="923"/>
                </a:lnTo>
                <a:lnTo>
                  <a:pt x="225" y="930"/>
                </a:lnTo>
                <a:lnTo>
                  <a:pt x="225" y="936"/>
                </a:lnTo>
                <a:lnTo>
                  <a:pt x="225" y="936"/>
                </a:lnTo>
                <a:lnTo>
                  <a:pt x="227" y="943"/>
                </a:lnTo>
                <a:lnTo>
                  <a:pt x="231" y="949"/>
                </a:lnTo>
                <a:lnTo>
                  <a:pt x="235" y="955"/>
                </a:lnTo>
                <a:lnTo>
                  <a:pt x="240" y="958"/>
                </a:lnTo>
                <a:lnTo>
                  <a:pt x="240" y="958"/>
                </a:lnTo>
                <a:lnTo>
                  <a:pt x="257" y="967"/>
                </a:lnTo>
                <a:lnTo>
                  <a:pt x="273" y="976"/>
                </a:lnTo>
                <a:lnTo>
                  <a:pt x="291" y="985"/>
                </a:lnTo>
                <a:lnTo>
                  <a:pt x="308" y="992"/>
                </a:lnTo>
                <a:lnTo>
                  <a:pt x="325" y="999"/>
                </a:lnTo>
                <a:lnTo>
                  <a:pt x="342" y="1005"/>
                </a:lnTo>
                <a:lnTo>
                  <a:pt x="360" y="1010"/>
                </a:lnTo>
                <a:lnTo>
                  <a:pt x="379" y="1016"/>
                </a:lnTo>
                <a:lnTo>
                  <a:pt x="379" y="1016"/>
                </a:lnTo>
                <a:lnTo>
                  <a:pt x="386" y="1017"/>
                </a:lnTo>
                <a:lnTo>
                  <a:pt x="386" y="1017"/>
                </a:lnTo>
                <a:lnTo>
                  <a:pt x="391" y="1016"/>
                </a:lnTo>
                <a:lnTo>
                  <a:pt x="396" y="1015"/>
                </a:lnTo>
                <a:lnTo>
                  <a:pt x="400" y="1014"/>
                </a:lnTo>
                <a:lnTo>
                  <a:pt x="404" y="1010"/>
                </a:lnTo>
                <a:lnTo>
                  <a:pt x="404" y="1010"/>
                </a:lnTo>
                <a:lnTo>
                  <a:pt x="410" y="1006"/>
                </a:lnTo>
                <a:lnTo>
                  <a:pt x="414" y="1001"/>
                </a:lnTo>
                <a:lnTo>
                  <a:pt x="416" y="995"/>
                </a:lnTo>
                <a:lnTo>
                  <a:pt x="418" y="989"/>
                </a:lnTo>
                <a:lnTo>
                  <a:pt x="418" y="989"/>
                </a:lnTo>
                <a:lnTo>
                  <a:pt x="419" y="980"/>
                </a:lnTo>
                <a:lnTo>
                  <a:pt x="422" y="972"/>
                </a:lnTo>
                <a:lnTo>
                  <a:pt x="425" y="964"/>
                </a:lnTo>
                <a:lnTo>
                  <a:pt x="428" y="957"/>
                </a:lnTo>
                <a:lnTo>
                  <a:pt x="432" y="950"/>
                </a:lnTo>
                <a:lnTo>
                  <a:pt x="438" y="944"/>
                </a:lnTo>
                <a:lnTo>
                  <a:pt x="442" y="937"/>
                </a:lnTo>
                <a:lnTo>
                  <a:pt x="448" y="932"/>
                </a:lnTo>
                <a:lnTo>
                  <a:pt x="455" y="927"/>
                </a:lnTo>
                <a:lnTo>
                  <a:pt x="461" y="922"/>
                </a:lnTo>
                <a:lnTo>
                  <a:pt x="468" y="918"/>
                </a:lnTo>
                <a:lnTo>
                  <a:pt x="475" y="915"/>
                </a:lnTo>
                <a:lnTo>
                  <a:pt x="484" y="913"/>
                </a:lnTo>
                <a:lnTo>
                  <a:pt x="491" y="911"/>
                </a:lnTo>
                <a:lnTo>
                  <a:pt x="500" y="910"/>
                </a:lnTo>
                <a:lnTo>
                  <a:pt x="508" y="910"/>
                </a:lnTo>
                <a:lnTo>
                  <a:pt x="508" y="910"/>
                </a:lnTo>
                <a:lnTo>
                  <a:pt x="516" y="910"/>
                </a:lnTo>
                <a:lnTo>
                  <a:pt x="525" y="911"/>
                </a:lnTo>
                <a:lnTo>
                  <a:pt x="533" y="913"/>
                </a:lnTo>
                <a:lnTo>
                  <a:pt x="541" y="915"/>
                </a:lnTo>
                <a:lnTo>
                  <a:pt x="548" y="918"/>
                </a:lnTo>
                <a:lnTo>
                  <a:pt x="555" y="922"/>
                </a:lnTo>
                <a:lnTo>
                  <a:pt x="562" y="927"/>
                </a:lnTo>
                <a:lnTo>
                  <a:pt x="567" y="932"/>
                </a:lnTo>
                <a:lnTo>
                  <a:pt x="574" y="937"/>
                </a:lnTo>
                <a:lnTo>
                  <a:pt x="579" y="944"/>
                </a:lnTo>
                <a:lnTo>
                  <a:pt x="584" y="950"/>
                </a:lnTo>
                <a:lnTo>
                  <a:pt x="588" y="957"/>
                </a:lnTo>
                <a:lnTo>
                  <a:pt x="591" y="964"/>
                </a:lnTo>
                <a:lnTo>
                  <a:pt x="594" y="972"/>
                </a:lnTo>
                <a:lnTo>
                  <a:pt x="596" y="980"/>
                </a:lnTo>
                <a:lnTo>
                  <a:pt x="597" y="989"/>
                </a:lnTo>
                <a:lnTo>
                  <a:pt x="597" y="989"/>
                </a:lnTo>
                <a:lnTo>
                  <a:pt x="600" y="995"/>
                </a:lnTo>
                <a:lnTo>
                  <a:pt x="603" y="1001"/>
                </a:lnTo>
                <a:lnTo>
                  <a:pt x="606" y="1006"/>
                </a:lnTo>
                <a:lnTo>
                  <a:pt x="611" y="1010"/>
                </a:lnTo>
                <a:lnTo>
                  <a:pt x="611" y="1010"/>
                </a:lnTo>
                <a:lnTo>
                  <a:pt x="618" y="1014"/>
                </a:lnTo>
                <a:lnTo>
                  <a:pt x="624" y="1016"/>
                </a:lnTo>
                <a:lnTo>
                  <a:pt x="631" y="1017"/>
                </a:lnTo>
                <a:lnTo>
                  <a:pt x="637" y="1016"/>
                </a:lnTo>
                <a:lnTo>
                  <a:pt x="637" y="1016"/>
                </a:lnTo>
                <a:lnTo>
                  <a:pt x="655" y="1010"/>
                </a:lnTo>
                <a:lnTo>
                  <a:pt x="674" y="1005"/>
                </a:lnTo>
                <a:lnTo>
                  <a:pt x="691" y="999"/>
                </a:lnTo>
                <a:lnTo>
                  <a:pt x="708" y="992"/>
                </a:lnTo>
                <a:lnTo>
                  <a:pt x="725" y="985"/>
                </a:lnTo>
                <a:lnTo>
                  <a:pt x="742" y="976"/>
                </a:lnTo>
                <a:lnTo>
                  <a:pt x="760" y="967"/>
                </a:lnTo>
                <a:lnTo>
                  <a:pt x="776" y="958"/>
                </a:lnTo>
                <a:lnTo>
                  <a:pt x="776" y="958"/>
                </a:lnTo>
                <a:lnTo>
                  <a:pt x="781" y="955"/>
                </a:lnTo>
                <a:lnTo>
                  <a:pt x="785" y="949"/>
                </a:lnTo>
                <a:lnTo>
                  <a:pt x="788" y="944"/>
                </a:lnTo>
                <a:lnTo>
                  <a:pt x="791" y="936"/>
                </a:lnTo>
                <a:lnTo>
                  <a:pt x="791" y="936"/>
                </a:lnTo>
                <a:lnTo>
                  <a:pt x="791" y="930"/>
                </a:lnTo>
                <a:lnTo>
                  <a:pt x="791" y="923"/>
                </a:lnTo>
                <a:lnTo>
                  <a:pt x="787" y="917"/>
                </a:lnTo>
                <a:lnTo>
                  <a:pt x="784" y="912"/>
                </a:lnTo>
                <a:lnTo>
                  <a:pt x="784" y="912"/>
                </a:lnTo>
                <a:lnTo>
                  <a:pt x="780" y="904"/>
                </a:lnTo>
                <a:lnTo>
                  <a:pt x="776" y="898"/>
                </a:lnTo>
                <a:lnTo>
                  <a:pt x="772" y="890"/>
                </a:lnTo>
                <a:lnTo>
                  <a:pt x="769" y="882"/>
                </a:lnTo>
                <a:lnTo>
                  <a:pt x="767" y="874"/>
                </a:lnTo>
                <a:lnTo>
                  <a:pt x="766" y="866"/>
                </a:lnTo>
                <a:lnTo>
                  <a:pt x="765" y="858"/>
                </a:lnTo>
                <a:lnTo>
                  <a:pt x="766" y="849"/>
                </a:lnTo>
                <a:lnTo>
                  <a:pt x="766" y="842"/>
                </a:lnTo>
                <a:lnTo>
                  <a:pt x="768" y="834"/>
                </a:lnTo>
                <a:lnTo>
                  <a:pt x="770" y="826"/>
                </a:lnTo>
                <a:lnTo>
                  <a:pt x="773" y="818"/>
                </a:lnTo>
                <a:lnTo>
                  <a:pt x="777" y="812"/>
                </a:lnTo>
                <a:lnTo>
                  <a:pt x="781" y="804"/>
                </a:lnTo>
                <a:lnTo>
                  <a:pt x="786" y="798"/>
                </a:lnTo>
                <a:lnTo>
                  <a:pt x="792" y="791"/>
                </a:lnTo>
                <a:lnTo>
                  <a:pt x="792" y="791"/>
                </a:lnTo>
                <a:lnTo>
                  <a:pt x="798" y="786"/>
                </a:lnTo>
                <a:lnTo>
                  <a:pt x="805" y="781"/>
                </a:lnTo>
                <a:lnTo>
                  <a:pt x="811" y="776"/>
                </a:lnTo>
                <a:lnTo>
                  <a:pt x="819" y="773"/>
                </a:lnTo>
                <a:lnTo>
                  <a:pt x="826" y="770"/>
                </a:lnTo>
                <a:lnTo>
                  <a:pt x="835" y="768"/>
                </a:lnTo>
                <a:lnTo>
                  <a:pt x="842" y="767"/>
                </a:lnTo>
                <a:lnTo>
                  <a:pt x="851" y="766"/>
                </a:lnTo>
                <a:lnTo>
                  <a:pt x="858" y="766"/>
                </a:lnTo>
                <a:lnTo>
                  <a:pt x="867" y="767"/>
                </a:lnTo>
                <a:lnTo>
                  <a:pt x="874" y="768"/>
                </a:lnTo>
                <a:lnTo>
                  <a:pt x="883" y="770"/>
                </a:lnTo>
                <a:lnTo>
                  <a:pt x="890" y="772"/>
                </a:lnTo>
                <a:lnTo>
                  <a:pt x="898" y="775"/>
                </a:lnTo>
                <a:lnTo>
                  <a:pt x="904" y="780"/>
                </a:lnTo>
                <a:lnTo>
                  <a:pt x="912" y="784"/>
                </a:lnTo>
                <a:lnTo>
                  <a:pt x="912" y="784"/>
                </a:lnTo>
                <a:lnTo>
                  <a:pt x="917" y="788"/>
                </a:lnTo>
                <a:lnTo>
                  <a:pt x="924" y="790"/>
                </a:lnTo>
                <a:lnTo>
                  <a:pt x="930" y="790"/>
                </a:lnTo>
                <a:lnTo>
                  <a:pt x="937" y="790"/>
                </a:lnTo>
                <a:lnTo>
                  <a:pt x="937" y="790"/>
                </a:lnTo>
                <a:lnTo>
                  <a:pt x="943" y="788"/>
                </a:lnTo>
                <a:lnTo>
                  <a:pt x="949" y="785"/>
                </a:lnTo>
                <a:lnTo>
                  <a:pt x="955" y="781"/>
                </a:lnTo>
                <a:lnTo>
                  <a:pt x="958" y="775"/>
                </a:lnTo>
                <a:lnTo>
                  <a:pt x="958" y="775"/>
                </a:lnTo>
                <a:lnTo>
                  <a:pt x="968" y="759"/>
                </a:lnTo>
                <a:lnTo>
                  <a:pt x="976" y="742"/>
                </a:lnTo>
                <a:lnTo>
                  <a:pt x="985" y="725"/>
                </a:lnTo>
                <a:lnTo>
                  <a:pt x="992" y="708"/>
                </a:lnTo>
                <a:lnTo>
                  <a:pt x="999" y="691"/>
                </a:lnTo>
                <a:lnTo>
                  <a:pt x="1005" y="673"/>
                </a:lnTo>
                <a:lnTo>
                  <a:pt x="1011" y="655"/>
                </a:lnTo>
                <a:lnTo>
                  <a:pt x="1016" y="637"/>
                </a:lnTo>
                <a:lnTo>
                  <a:pt x="1016" y="637"/>
                </a:lnTo>
                <a:lnTo>
                  <a:pt x="1017" y="631"/>
                </a:lnTo>
                <a:lnTo>
                  <a:pt x="1016" y="624"/>
                </a:lnTo>
                <a:lnTo>
                  <a:pt x="1014" y="618"/>
                </a:lnTo>
                <a:lnTo>
                  <a:pt x="1011" y="611"/>
                </a:lnTo>
                <a:lnTo>
                  <a:pt x="1011" y="611"/>
                </a:lnTo>
                <a:lnTo>
                  <a:pt x="1006" y="606"/>
                </a:lnTo>
                <a:lnTo>
                  <a:pt x="1001" y="603"/>
                </a:lnTo>
                <a:lnTo>
                  <a:pt x="996" y="599"/>
                </a:lnTo>
                <a:lnTo>
                  <a:pt x="989" y="598"/>
                </a:lnTo>
                <a:lnTo>
                  <a:pt x="989" y="598"/>
                </a:lnTo>
                <a:close/>
                <a:moveTo>
                  <a:pt x="919" y="715"/>
                </a:moveTo>
                <a:lnTo>
                  <a:pt x="919" y="715"/>
                </a:lnTo>
                <a:lnTo>
                  <a:pt x="908" y="711"/>
                </a:lnTo>
                <a:lnTo>
                  <a:pt x="897" y="707"/>
                </a:lnTo>
                <a:lnTo>
                  <a:pt x="885" y="705"/>
                </a:lnTo>
                <a:lnTo>
                  <a:pt x="874" y="702"/>
                </a:lnTo>
                <a:lnTo>
                  <a:pt x="863" y="702"/>
                </a:lnTo>
                <a:lnTo>
                  <a:pt x="851" y="702"/>
                </a:lnTo>
                <a:lnTo>
                  <a:pt x="840" y="702"/>
                </a:lnTo>
                <a:lnTo>
                  <a:pt x="828" y="705"/>
                </a:lnTo>
                <a:lnTo>
                  <a:pt x="816" y="707"/>
                </a:lnTo>
                <a:lnTo>
                  <a:pt x="806" y="710"/>
                </a:lnTo>
                <a:lnTo>
                  <a:pt x="795" y="714"/>
                </a:lnTo>
                <a:lnTo>
                  <a:pt x="784" y="720"/>
                </a:lnTo>
                <a:lnTo>
                  <a:pt x="775" y="725"/>
                </a:lnTo>
                <a:lnTo>
                  <a:pt x="765" y="731"/>
                </a:lnTo>
                <a:lnTo>
                  <a:pt x="755" y="739"/>
                </a:lnTo>
                <a:lnTo>
                  <a:pt x="747" y="746"/>
                </a:lnTo>
                <a:lnTo>
                  <a:pt x="747" y="746"/>
                </a:lnTo>
                <a:lnTo>
                  <a:pt x="738" y="755"/>
                </a:lnTo>
                <a:lnTo>
                  <a:pt x="732" y="765"/>
                </a:lnTo>
                <a:lnTo>
                  <a:pt x="724" y="774"/>
                </a:lnTo>
                <a:lnTo>
                  <a:pt x="719" y="785"/>
                </a:lnTo>
                <a:lnTo>
                  <a:pt x="714" y="796"/>
                </a:lnTo>
                <a:lnTo>
                  <a:pt x="710" y="807"/>
                </a:lnTo>
                <a:lnTo>
                  <a:pt x="707" y="817"/>
                </a:lnTo>
                <a:lnTo>
                  <a:pt x="704" y="828"/>
                </a:lnTo>
                <a:lnTo>
                  <a:pt x="703" y="840"/>
                </a:lnTo>
                <a:lnTo>
                  <a:pt x="702" y="852"/>
                </a:lnTo>
                <a:lnTo>
                  <a:pt x="702" y="862"/>
                </a:lnTo>
                <a:lnTo>
                  <a:pt x="703" y="874"/>
                </a:lnTo>
                <a:lnTo>
                  <a:pt x="705" y="886"/>
                </a:lnTo>
                <a:lnTo>
                  <a:pt x="707" y="897"/>
                </a:lnTo>
                <a:lnTo>
                  <a:pt x="711" y="907"/>
                </a:lnTo>
                <a:lnTo>
                  <a:pt x="716" y="919"/>
                </a:lnTo>
                <a:lnTo>
                  <a:pt x="716" y="919"/>
                </a:lnTo>
                <a:lnTo>
                  <a:pt x="684" y="933"/>
                </a:lnTo>
                <a:lnTo>
                  <a:pt x="652" y="945"/>
                </a:lnTo>
                <a:lnTo>
                  <a:pt x="652" y="945"/>
                </a:lnTo>
                <a:lnTo>
                  <a:pt x="648" y="934"/>
                </a:lnTo>
                <a:lnTo>
                  <a:pt x="643" y="923"/>
                </a:lnTo>
                <a:lnTo>
                  <a:pt x="636" y="914"/>
                </a:lnTo>
                <a:lnTo>
                  <a:pt x="630" y="904"/>
                </a:lnTo>
                <a:lnTo>
                  <a:pt x="622" y="896"/>
                </a:lnTo>
                <a:lnTo>
                  <a:pt x="614" y="888"/>
                </a:lnTo>
                <a:lnTo>
                  <a:pt x="605" y="881"/>
                </a:lnTo>
                <a:lnTo>
                  <a:pt x="596" y="873"/>
                </a:lnTo>
                <a:lnTo>
                  <a:pt x="587" y="867"/>
                </a:lnTo>
                <a:lnTo>
                  <a:pt x="576" y="861"/>
                </a:lnTo>
                <a:lnTo>
                  <a:pt x="565" y="857"/>
                </a:lnTo>
                <a:lnTo>
                  <a:pt x="555" y="853"/>
                </a:lnTo>
                <a:lnTo>
                  <a:pt x="544" y="849"/>
                </a:lnTo>
                <a:lnTo>
                  <a:pt x="532" y="847"/>
                </a:lnTo>
                <a:lnTo>
                  <a:pt x="520" y="846"/>
                </a:lnTo>
                <a:lnTo>
                  <a:pt x="508" y="845"/>
                </a:lnTo>
                <a:lnTo>
                  <a:pt x="508" y="845"/>
                </a:lnTo>
                <a:lnTo>
                  <a:pt x="496" y="846"/>
                </a:lnTo>
                <a:lnTo>
                  <a:pt x="484" y="847"/>
                </a:lnTo>
                <a:lnTo>
                  <a:pt x="473" y="849"/>
                </a:lnTo>
                <a:lnTo>
                  <a:pt x="461" y="853"/>
                </a:lnTo>
                <a:lnTo>
                  <a:pt x="450" y="857"/>
                </a:lnTo>
                <a:lnTo>
                  <a:pt x="440" y="861"/>
                </a:lnTo>
                <a:lnTo>
                  <a:pt x="430" y="867"/>
                </a:lnTo>
                <a:lnTo>
                  <a:pt x="420" y="873"/>
                </a:lnTo>
                <a:lnTo>
                  <a:pt x="411" y="881"/>
                </a:lnTo>
                <a:lnTo>
                  <a:pt x="402" y="888"/>
                </a:lnTo>
                <a:lnTo>
                  <a:pt x="395" y="896"/>
                </a:lnTo>
                <a:lnTo>
                  <a:pt x="387" y="904"/>
                </a:lnTo>
                <a:lnTo>
                  <a:pt x="380" y="914"/>
                </a:lnTo>
                <a:lnTo>
                  <a:pt x="374" y="923"/>
                </a:lnTo>
                <a:lnTo>
                  <a:pt x="369" y="934"/>
                </a:lnTo>
                <a:lnTo>
                  <a:pt x="364" y="945"/>
                </a:lnTo>
                <a:lnTo>
                  <a:pt x="364" y="945"/>
                </a:lnTo>
                <a:lnTo>
                  <a:pt x="331" y="933"/>
                </a:lnTo>
                <a:lnTo>
                  <a:pt x="301" y="919"/>
                </a:lnTo>
                <a:lnTo>
                  <a:pt x="301" y="919"/>
                </a:lnTo>
                <a:lnTo>
                  <a:pt x="306" y="907"/>
                </a:lnTo>
                <a:lnTo>
                  <a:pt x="309" y="897"/>
                </a:lnTo>
                <a:lnTo>
                  <a:pt x="311" y="886"/>
                </a:lnTo>
                <a:lnTo>
                  <a:pt x="313" y="874"/>
                </a:lnTo>
                <a:lnTo>
                  <a:pt x="314" y="862"/>
                </a:lnTo>
                <a:lnTo>
                  <a:pt x="314" y="852"/>
                </a:lnTo>
                <a:lnTo>
                  <a:pt x="313" y="840"/>
                </a:lnTo>
                <a:lnTo>
                  <a:pt x="312" y="828"/>
                </a:lnTo>
                <a:lnTo>
                  <a:pt x="310" y="817"/>
                </a:lnTo>
                <a:lnTo>
                  <a:pt x="307" y="807"/>
                </a:lnTo>
                <a:lnTo>
                  <a:pt x="302" y="796"/>
                </a:lnTo>
                <a:lnTo>
                  <a:pt x="297" y="785"/>
                </a:lnTo>
                <a:lnTo>
                  <a:pt x="292" y="774"/>
                </a:lnTo>
                <a:lnTo>
                  <a:pt x="285" y="765"/>
                </a:lnTo>
                <a:lnTo>
                  <a:pt x="278" y="755"/>
                </a:lnTo>
                <a:lnTo>
                  <a:pt x="269" y="746"/>
                </a:lnTo>
                <a:lnTo>
                  <a:pt x="269" y="746"/>
                </a:lnTo>
                <a:lnTo>
                  <a:pt x="258" y="737"/>
                </a:lnTo>
                <a:lnTo>
                  <a:pt x="246" y="727"/>
                </a:lnTo>
                <a:lnTo>
                  <a:pt x="233" y="720"/>
                </a:lnTo>
                <a:lnTo>
                  <a:pt x="220" y="713"/>
                </a:lnTo>
                <a:lnTo>
                  <a:pt x="206" y="708"/>
                </a:lnTo>
                <a:lnTo>
                  <a:pt x="191" y="705"/>
                </a:lnTo>
                <a:lnTo>
                  <a:pt x="176" y="702"/>
                </a:lnTo>
                <a:lnTo>
                  <a:pt x="161" y="701"/>
                </a:lnTo>
                <a:lnTo>
                  <a:pt x="161" y="701"/>
                </a:lnTo>
                <a:lnTo>
                  <a:pt x="145" y="702"/>
                </a:lnTo>
                <a:lnTo>
                  <a:pt x="128" y="705"/>
                </a:lnTo>
                <a:lnTo>
                  <a:pt x="113" y="709"/>
                </a:lnTo>
                <a:lnTo>
                  <a:pt x="97" y="715"/>
                </a:lnTo>
                <a:lnTo>
                  <a:pt x="97" y="715"/>
                </a:lnTo>
                <a:lnTo>
                  <a:pt x="90" y="699"/>
                </a:lnTo>
                <a:lnTo>
                  <a:pt x="82" y="684"/>
                </a:lnTo>
                <a:lnTo>
                  <a:pt x="71" y="652"/>
                </a:lnTo>
                <a:lnTo>
                  <a:pt x="71" y="652"/>
                </a:lnTo>
                <a:lnTo>
                  <a:pt x="81" y="648"/>
                </a:lnTo>
                <a:lnTo>
                  <a:pt x="92" y="642"/>
                </a:lnTo>
                <a:lnTo>
                  <a:pt x="102" y="636"/>
                </a:lnTo>
                <a:lnTo>
                  <a:pt x="111" y="629"/>
                </a:lnTo>
                <a:lnTo>
                  <a:pt x="120" y="622"/>
                </a:lnTo>
                <a:lnTo>
                  <a:pt x="129" y="613"/>
                </a:lnTo>
                <a:lnTo>
                  <a:pt x="136" y="605"/>
                </a:lnTo>
                <a:lnTo>
                  <a:pt x="143" y="596"/>
                </a:lnTo>
                <a:lnTo>
                  <a:pt x="149" y="587"/>
                </a:lnTo>
                <a:lnTo>
                  <a:pt x="154" y="576"/>
                </a:lnTo>
                <a:lnTo>
                  <a:pt x="160" y="565"/>
                </a:lnTo>
                <a:lnTo>
                  <a:pt x="163" y="554"/>
                </a:lnTo>
                <a:lnTo>
                  <a:pt x="166" y="544"/>
                </a:lnTo>
                <a:lnTo>
                  <a:pt x="168" y="532"/>
                </a:lnTo>
                <a:lnTo>
                  <a:pt x="170" y="520"/>
                </a:lnTo>
                <a:lnTo>
                  <a:pt x="170" y="508"/>
                </a:lnTo>
                <a:lnTo>
                  <a:pt x="170" y="508"/>
                </a:lnTo>
                <a:lnTo>
                  <a:pt x="170" y="495"/>
                </a:lnTo>
                <a:lnTo>
                  <a:pt x="168" y="484"/>
                </a:lnTo>
                <a:lnTo>
                  <a:pt x="166" y="473"/>
                </a:lnTo>
                <a:lnTo>
                  <a:pt x="163" y="461"/>
                </a:lnTo>
                <a:lnTo>
                  <a:pt x="160" y="450"/>
                </a:lnTo>
                <a:lnTo>
                  <a:pt x="154" y="440"/>
                </a:lnTo>
                <a:lnTo>
                  <a:pt x="149" y="430"/>
                </a:lnTo>
                <a:lnTo>
                  <a:pt x="143" y="420"/>
                </a:lnTo>
                <a:lnTo>
                  <a:pt x="136" y="411"/>
                </a:lnTo>
                <a:lnTo>
                  <a:pt x="129" y="402"/>
                </a:lnTo>
                <a:lnTo>
                  <a:pt x="120" y="395"/>
                </a:lnTo>
                <a:lnTo>
                  <a:pt x="111" y="387"/>
                </a:lnTo>
                <a:lnTo>
                  <a:pt x="102" y="379"/>
                </a:lnTo>
                <a:lnTo>
                  <a:pt x="92" y="374"/>
                </a:lnTo>
                <a:lnTo>
                  <a:pt x="81" y="369"/>
                </a:lnTo>
                <a:lnTo>
                  <a:pt x="71" y="363"/>
                </a:lnTo>
                <a:lnTo>
                  <a:pt x="71" y="363"/>
                </a:lnTo>
                <a:lnTo>
                  <a:pt x="82" y="332"/>
                </a:lnTo>
                <a:lnTo>
                  <a:pt x="90" y="316"/>
                </a:lnTo>
                <a:lnTo>
                  <a:pt x="97" y="301"/>
                </a:lnTo>
                <a:lnTo>
                  <a:pt x="97" y="301"/>
                </a:lnTo>
                <a:lnTo>
                  <a:pt x="113" y="307"/>
                </a:lnTo>
                <a:lnTo>
                  <a:pt x="129" y="311"/>
                </a:lnTo>
                <a:lnTo>
                  <a:pt x="145" y="313"/>
                </a:lnTo>
                <a:lnTo>
                  <a:pt x="161" y="314"/>
                </a:lnTo>
                <a:lnTo>
                  <a:pt x="161" y="314"/>
                </a:lnTo>
                <a:lnTo>
                  <a:pt x="176" y="314"/>
                </a:lnTo>
                <a:lnTo>
                  <a:pt x="191" y="311"/>
                </a:lnTo>
                <a:lnTo>
                  <a:pt x="206" y="308"/>
                </a:lnTo>
                <a:lnTo>
                  <a:pt x="220" y="302"/>
                </a:lnTo>
                <a:lnTo>
                  <a:pt x="233" y="296"/>
                </a:lnTo>
                <a:lnTo>
                  <a:pt x="246" y="288"/>
                </a:lnTo>
                <a:lnTo>
                  <a:pt x="258" y="280"/>
                </a:lnTo>
                <a:lnTo>
                  <a:pt x="269" y="269"/>
                </a:lnTo>
                <a:lnTo>
                  <a:pt x="269" y="269"/>
                </a:lnTo>
                <a:lnTo>
                  <a:pt x="278" y="260"/>
                </a:lnTo>
                <a:lnTo>
                  <a:pt x="285" y="251"/>
                </a:lnTo>
                <a:lnTo>
                  <a:pt x="292" y="241"/>
                </a:lnTo>
                <a:lnTo>
                  <a:pt x="297" y="231"/>
                </a:lnTo>
                <a:lnTo>
                  <a:pt x="302" y="221"/>
                </a:lnTo>
                <a:lnTo>
                  <a:pt x="307" y="210"/>
                </a:lnTo>
                <a:lnTo>
                  <a:pt x="310" y="198"/>
                </a:lnTo>
                <a:lnTo>
                  <a:pt x="312" y="187"/>
                </a:lnTo>
                <a:lnTo>
                  <a:pt x="313" y="176"/>
                </a:lnTo>
                <a:lnTo>
                  <a:pt x="314" y="165"/>
                </a:lnTo>
                <a:lnTo>
                  <a:pt x="314" y="153"/>
                </a:lnTo>
                <a:lnTo>
                  <a:pt x="313" y="141"/>
                </a:lnTo>
                <a:lnTo>
                  <a:pt x="311" y="131"/>
                </a:lnTo>
                <a:lnTo>
                  <a:pt x="309" y="119"/>
                </a:lnTo>
                <a:lnTo>
                  <a:pt x="306" y="108"/>
                </a:lnTo>
                <a:lnTo>
                  <a:pt x="301" y="97"/>
                </a:lnTo>
                <a:lnTo>
                  <a:pt x="301" y="97"/>
                </a:lnTo>
                <a:lnTo>
                  <a:pt x="331" y="82"/>
                </a:lnTo>
                <a:lnTo>
                  <a:pt x="364" y="70"/>
                </a:lnTo>
                <a:lnTo>
                  <a:pt x="364" y="70"/>
                </a:lnTo>
                <a:lnTo>
                  <a:pt x="369" y="81"/>
                </a:lnTo>
                <a:lnTo>
                  <a:pt x="374" y="92"/>
                </a:lnTo>
                <a:lnTo>
                  <a:pt x="380" y="102"/>
                </a:lnTo>
                <a:lnTo>
                  <a:pt x="387" y="111"/>
                </a:lnTo>
                <a:lnTo>
                  <a:pt x="395" y="120"/>
                </a:lnTo>
                <a:lnTo>
                  <a:pt x="402" y="128"/>
                </a:lnTo>
                <a:lnTo>
                  <a:pt x="411" y="136"/>
                </a:lnTo>
                <a:lnTo>
                  <a:pt x="420" y="142"/>
                </a:lnTo>
                <a:lnTo>
                  <a:pt x="430" y="149"/>
                </a:lnTo>
                <a:lnTo>
                  <a:pt x="440" y="154"/>
                </a:lnTo>
                <a:lnTo>
                  <a:pt x="450" y="160"/>
                </a:lnTo>
                <a:lnTo>
                  <a:pt x="461" y="163"/>
                </a:lnTo>
                <a:lnTo>
                  <a:pt x="473" y="166"/>
                </a:lnTo>
                <a:lnTo>
                  <a:pt x="484" y="168"/>
                </a:lnTo>
                <a:lnTo>
                  <a:pt x="496" y="170"/>
                </a:lnTo>
                <a:lnTo>
                  <a:pt x="508" y="170"/>
                </a:lnTo>
                <a:lnTo>
                  <a:pt x="508" y="170"/>
                </a:lnTo>
                <a:lnTo>
                  <a:pt x="520" y="170"/>
                </a:lnTo>
                <a:lnTo>
                  <a:pt x="532" y="168"/>
                </a:lnTo>
                <a:lnTo>
                  <a:pt x="544" y="166"/>
                </a:lnTo>
                <a:lnTo>
                  <a:pt x="555" y="163"/>
                </a:lnTo>
                <a:lnTo>
                  <a:pt x="565" y="160"/>
                </a:lnTo>
                <a:lnTo>
                  <a:pt x="576" y="154"/>
                </a:lnTo>
                <a:lnTo>
                  <a:pt x="587" y="149"/>
                </a:lnTo>
                <a:lnTo>
                  <a:pt x="596" y="142"/>
                </a:lnTo>
                <a:lnTo>
                  <a:pt x="605" y="136"/>
                </a:lnTo>
                <a:lnTo>
                  <a:pt x="614" y="128"/>
                </a:lnTo>
                <a:lnTo>
                  <a:pt x="622" y="120"/>
                </a:lnTo>
                <a:lnTo>
                  <a:pt x="630" y="111"/>
                </a:lnTo>
                <a:lnTo>
                  <a:pt x="636" y="102"/>
                </a:lnTo>
                <a:lnTo>
                  <a:pt x="643" y="92"/>
                </a:lnTo>
                <a:lnTo>
                  <a:pt x="648" y="81"/>
                </a:lnTo>
                <a:lnTo>
                  <a:pt x="652" y="70"/>
                </a:lnTo>
                <a:lnTo>
                  <a:pt x="652" y="70"/>
                </a:lnTo>
                <a:lnTo>
                  <a:pt x="684" y="82"/>
                </a:lnTo>
                <a:lnTo>
                  <a:pt x="716" y="97"/>
                </a:lnTo>
                <a:lnTo>
                  <a:pt x="716" y="97"/>
                </a:lnTo>
                <a:lnTo>
                  <a:pt x="711" y="108"/>
                </a:lnTo>
                <a:lnTo>
                  <a:pt x="707" y="119"/>
                </a:lnTo>
                <a:lnTo>
                  <a:pt x="705" y="131"/>
                </a:lnTo>
                <a:lnTo>
                  <a:pt x="703" y="141"/>
                </a:lnTo>
                <a:lnTo>
                  <a:pt x="702" y="153"/>
                </a:lnTo>
                <a:lnTo>
                  <a:pt x="702" y="165"/>
                </a:lnTo>
                <a:lnTo>
                  <a:pt x="703" y="176"/>
                </a:lnTo>
                <a:lnTo>
                  <a:pt x="704" y="187"/>
                </a:lnTo>
                <a:lnTo>
                  <a:pt x="707" y="198"/>
                </a:lnTo>
                <a:lnTo>
                  <a:pt x="710" y="210"/>
                </a:lnTo>
                <a:lnTo>
                  <a:pt x="713" y="221"/>
                </a:lnTo>
                <a:lnTo>
                  <a:pt x="719" y="231"/>
                </a:lnTo>
                <a:lnTo>
                  <a:pt x="724" y="241"/>
                </a:lnTo>
                <a:lnTo>
                  <a:pt x="732" y="251"/>
                </a:lnTo>
                <a:lnTo>
                  <a:pt x="738" y="260"/>
                </a:lnTo>
                <a:lnTo>
                  <a:pt x="747" y="269"/>
                </a:lnTo>
                <a:lnTo>
                  <a:pt x="747" y="269"/>
                </a:lnTo>
                <a:lnTo>
                  <a:pt x="758" y="280"/>
                </a:lnTo>
                <a:lnTo>
                  <a:pt x="770" y="288"/>
                </a:lnTo>
                <a:lnTo>
                  <a:pt x="783" y="296"/>
                </a:lnTo>
                <a:lnTo>
                  <a:pt x="797" y="302"/>
                </a:lnTo>
                <a:lnTo>
                  <a:pt x="811" y="308"/>
                </a:lnTo>
                <a:lnTo>
                  <a:pt x="825" y="311"/>
                </a:lnTo>
                <a:lnTo>
                  <a:pt x="840" y="314"/>
                </a:lnTo>
                <a:lnTo>
                  <a:pt x="855" y="314"/>
                </a:lnTo>
                <a:lnTo>
                  <a:pt x="855" y="314"/>
                </a:lnTo>
                <a:lnTo>
                  <a:pt x="872" y="313"/>
                </a:lnTo>
                <a:lnTo>
                  <a:pt x="888" y="311"/>
                </a:lnTo>
                <a:lnTo>
                  <a:pt x="903" y="307"/>
                </a:lnTo>
                <a:lnTo>
                  <a:pt x="919" y="301"/>
                </a:lnTo>
                <a:lnTo>
                  <a:pt x="919" y="301"/>
                </a:lnTo>
                <a:lnTo>
                  <a:pt x="933" y="332"/>
                </a:lnTo>
                <a:lnTo>
                  <a:pt x="940" y="347"/>
                </a:lnTo>
                <a:lnTo>
                  <a:pt x="945" y="363"/>
                </a:lnTo>
                <a:lnTo>
                  <a:pt x="945" y="363"/>
                </a:lnTo>
                <a:lnTo>
                  <a:pt x="934" y="369"/>
                </a:lnTo>
                <a:lnTo>
                  <a:pt x="924" y="374"/>
                </a:lnTo>
                <a:lnTo>
                  <a:pt x="914" y="379"/>
                </a:lnTo>
                <a:lnTo>
                  <a:pt x="904" y="387"/>
                </a:lnTo>
                <a:lnTo>
                  <a:pt x="896" y="395"/>
                </a:lnTo>
                <a:lnTo>
                  <a:pt x="888" y="402"/>
                </a:lnTo>
                <a:lnTo>
                  <a:pt x="881" y="411"/>
                </a:lnTo>
                <a:lnTo>
                  <a:pt x="873" y="420"/>
                </a:lnTo>
                <a:lnTo>
                  <a:pt x="867" y="430"/>
                </a:lnTo>
                <a:lnTo>
                  <a:pt x="861" y="440"/>
                </a:lnTo>
                <a:lnTo>
                  <a:pt x="857" y="450"/>
                </a:lnTo>
                <a:lnTo>
                  <a:pt x="853" y="461"/>
                </a:lnTo>
                <a:lnTo>
                  <a:pt x="850" y="473"/>
                </a:lnTo>
                <a:lnTo>
                  <a:pt x="847" y="484"/>
                </a:lnTo>
                <a:lnTo>
                  <a:pt x="846" y="495"/>
                </a:lnTo>
                <a:lnTo>
                  <a:pt x="845" y="508"/>
                </a:lnTo>
                <a:lnTo>
                  <a:pt x="845" y="508"/>
                </a:lnTo>
                <a:lnTo>
                  <a:pt x="846" y="520"/>
                </a:lnTo>
                <a:lnTo>
                  <a:pt x="847" y="532"/>
                </a:lnTo>
                <a:lnTo>
                  <a:pt x="850" y="544"/>
                </a:lnTo>
                <a:lnTo>
                  <a:pt x="853" y="554"/>
                </a:lnTo>
                <a:lnTo>
                  <a:pt x="857" y="565"/>
                </a:lnTo>
                <a:lnTo>
                  <a:pt x="861" y="576"/>
                </a:lnTo>
                <a:lnTo>
                  <a:pt x="867" y="587"/>
                </a:lnTo>
                <a:lnTo>
                  <a:pt x="873" y="596"/>
                </a:lnTo>
                <a:lnTo>
                  <a:pt x="881" y="605"/>
                </a:lnTo>
                <a:lnTo>
                  <a:pt x="888" y="613"/>
                </a:lnTo>
                <a:lnTo>
                  <a:pt x="896" y="622"/>
                </a:lnTo>
                <a:lnTo>
                  <a:pt x="904" y="629"/>
                </a:lnTo>
                <a:lnTo>
                  <a:pt x="914" y="636"/>
                </a:lnTo>
                <a:lnTo>
                  <a:pt x="924" y="642"/>
                </a:lnTo>
                <a:lnTo>
                  <a:pt x="934" y="648"/>
                </a:lnTo>
                <a:lnTo>
                  <a:pt x="945" y="652"/>
                </a:lnTo>
                <a:lnTo>
                  <a:pt x="945" y="652"/>
                </a:lnTo>
                <a:lnTo>
                  <a:pt x="933" y="684"/>
                </a:lnTo>
                <a:lnTo>
                  <a:pt x="927" y="699"/>
                </a:lnTo>
                <a:lnTo>
                  <a:pt x="919" y="715"/>
                </a:lnTo>
                <a:lnTo>
                  <a:pt x="919" y="715"/>
                </a:lnTo>
                <a:close/>
                <a:moveTo>
                  <a:pt x="508" y="357"/>
                </a:moveTo>
                <a:lnTo>
                  <a:pt x="508" y="357"/>
                </a:lnTo>
                <a:lnTo>
                  <a:pt x="492" y="358"/>
                </a:lnTo>
                <a:lnTo>
                  <a:pt x="477" y="360"/>
                </a:lnTo>
                <a:lnTo>
                  <a:pt x="463" y="363"/>
                </a:lnTo>
                <a:lnTo>
                  <a:pt x="449" y="369"/>
                </a:lnTo>
                <a:lnTo>
                  <a:pt x="437" y="375"/>
                </a:lnTo>
                <a:lnTo>
                  <a:pt x="424" y="383"/>
                </a:lnTo>
                <a:lnTo>
                  <a:pt x="412" y="391"/>
                </a:lnTo>
                <a:lnTo>
                  <a:pt x="401" y="401"/>
                </a:lnTo>
                <a:lnTo>
                  <a:pt x="391" y="412"/>
                </a:lnTo>
                <a:lnTo>
                  <a:pt x="383" y="423"/>
                </a:lnTo>
                <a:lnTo>
                  <a:pt x="375" y="436"/>
                </a:lnTo>
                <a:lnTo>
                  <a:pt x="369" y="449"/>
                </a:lnTo>
                <a:lnTo>
                  <a:pt x="364" y="463"/>
                </a:lnTo>
                <a:lnTo>
                  <a:pt x="360" y="477"/>
                </a:lnTo>
                <a:lnTo>
                  <a:pt x="358" y="492"/>
                </a:lnTo>
                <a:lnTo>
                  <a:pt x="357" y="508"/>
                </a:lnTo>
                <a:lnTo>
                  <a:pt x="357" y="508"/>
                </a:lnTo>
                <a:lnTo>
                  <a:pt x="358" y="523"/>
                </a:lnTo>
                <a:lnTo>
                  <a:pt x="360" y="538"/>
                </a:lnTo>
                <a:lnTo>
                  <a:pt x="364" y="552"/>
                </a:lnTo>
                <a:lnTo>
                  <a:pt x="369" y="566"/>
                </a:lnTo>
                <a:lnTo>
                  <a:pt x="375" y="580"/>
                </a:lnTo>
                <a:lnTo>
                  <a:pt x="383" y="592"/>
                </a:lnTo>
                <a:lnTo>
                  <a:pt x="391" y="604"/>
                </a:lnTo>
                <a:lnTo>
                  <a:pt x="401" y="614"/>
                </a:lnTo>
                <a:lnTo>
                  <a:pt x="412" y="624"/>
                </a:lnTo>
                <a:lnTo>
                  <a:pt x="424" y="633"/>
                </a:lnTo>
                <a:lnTo>
                  <a:pt x="437" y="640"/>
                </a:lnTo>
                <a:lnTo>
                  <a:pt x="449" y="647"/>
                </a:lnTo>
                <a:lnTo>
                  <a:pt x="463" y="652"/>
                </a:lnTo>
                <a:lnTo>
                  <a:pt x="477" y="655"/>
                </a:lnTo>
                <a:lnTo>
                  <a:pt x="492" y="657"/>
                </a:lnTo>
                <a:lnTo>
                  <a:pt x="508" y="658"/>
                </a:lnTo>
                <a:lnTo>
                  <a:pt x="508" y="658"/>
                </a:lnTo>
                <a:lnTo>
                  <a:pt x="523" y="657"/>
                </a:lnTo>
                <a:lnTo>
                  <a:pt x="538" y="655"/>
                </a:lnTo>
                <a:lnTo>
                  <a:pt x="552" y="652"/>
                </a:lnTo>
                <a:lnTo>
                  <a:pt x="566" y="647"/>
                </a:lnTo>
                <a:lnTo>
                  <a:pt x="580" y="640"/>
                </a:lnTo>
                <a:lnTo>
                  <a:pt x="592" y="633"/>
                </a:lnTo>
                <a:lnTo>
                  <a:pt x="604" y="624"/>
                </a:lnTo>
                <a:lnTo>
                  <a:pt x="615" y="614"/>
                </a:lnTo>
                <a:lnTo>
                  <a:pt x="624" y="604"/>
                </a:lnTo>
                <a:lnTo>
                  <a:pt x="633" y="592"/>
                </a:lnTo>
                <a:lnTo>
                  <a:pt x="640" y="580"/>
                </a:lnTo>
                <a:lnTo>
                  <a:pt x="647" y="566"/>
                </a:lnTo>
                <a:lnTo>
                  <a:pt x="652" y="552"/>
                </a:lnTo>
                <a:lnTo>
                  <a:pt x="655" y="538"/>
                </a:lnTo>
                <a:lnTo>
                  <a:pt x="658" y="523"/>
                </a:lnTo>
                <a:lnTo>
                  <a:pt x="659" y="508"/>
                </a:lnTo>
                <a:lnTo>
                  <a:pt x="659" y="508"/>
                </a:lnTo>
                <a:lnTo>
                  <a:pt x="658" y="492"/>
                </a:lnTo>
                <a:lnTo>
                  <a:pt x="655" y="477"/>
                </a:lnTo>
                <a:lnTo>
                  <a:pt x="652" y="463"/>
                </a:lnTo>
                <a:lnTo>
                  <a:pt x="647" y="449"/>
                </a:lnTo>
                <a:lnTo>
                  <a:pt x="640" y="436"/>
                </a:lnTo>
                <a:lnTo>
                  <a:pt x="633" y="423"/>
                </a:lnTo>
                <a:lnTo>
                  <a:pt x="624" y="412"/>
                </a:lnTo>
                <a:lnTo>
                  <a:pt x="615" y="401"/>
                </a:lnTo>
                <a:lnTo>
                  <a:pt x="604" y="391"/>
                </a:lnTo>
                <a:lnTo>
                  <a:pt x="592" y="383"/>
                </a:lnTo>
                <a:lnTo>
                  <a:pt x="580" y="375"/>
                </a:lnTo>
                <a:lnTo>
                  <a:pt x="566" y="369"/>
                </a:lnTo>
                <a:lnTo>
                  <a:pt x="552" y="363"/>
                </a:lnTo>
                <a:lnTo>
                  <a:pt x="538" y="360"/>
                </a:lnTo>
                <a:lnTo>
                  <a:pt x="523" y="358"/>
                </a:lnTo>
                <a:lnTo>
                  <a:pt x="508" y="357"/>
                </a:lnTo>
                <a:lnTo>
                  <a:pt x="508" y="357"/>
                </a:lnTo>
                <a:close/>
                <a:moveTo>
                  <a:pt x="508" y="567"/>
                </a:moveTo>
                <a:lnTo>
                  <a:pt x="508" y="567"/>
                </a:lnTo>
                <a:lnTo>
                  <a:pt x="496" y="566"/>
                </a:lnTo>
                <a:lnTo>
                  <a:pt x="485" y="563"/>
                </a:lnTo>
                <a:lnTo>
                  <a:pt x="475" y="558"/>
                </a:lnTo>
                <a:lnTo>
                  <a:pt x="466" y="550"/>
                </a:lnTo>
                <a:lnTo>
                  <a:pt x="459" y="541"/>
                </a:lnTo>
                <a:lnTo>
                  <a:pt x="454" y="531"/>
                </a:lnTo>
                <a:lnTo>
                  <a:pt x="449" y="520"/>
                </a:lnTo>
                <a:lnTo>
                  <a:pt x="448" y="508"/>
                </a:lnTo>
                <a:lnTo>
                  <a:pt x="448" y="508"/>
                </a:lnTo>
                <a:lnTo>
                  <a:pt x="449" y="495"/>
                </a:lnTo>
                <a:lnTo>
                  <a:pt x="454" y="485"/>
                </a:lnTo>
                <a:lnTo>
                  <a:pt x="459" y="475"/>
                </a:lnTo>
                <a:lnTo>
                  <a:pt x="466" y="465"/>
                </a:lnTo>
                <a:lnTo>
                  <a:pt x="475" y="459"/>
                </a:lnTo>
                <a:lnTo>
                  <a:pt x="485" y="454"/>
                </a:lnTo>
                <a:lnTo>
                  <a:pt x="496" y="449"/>
                </a:lnTo>
                <a:lnTo>
                  <a:pt x="508" y="448"/>
                </a:lnTo>
                <a:lnTo>
                  <a:pt x="508" y="448"/>
                </a:lnTo>
                <a:lnTo>
                  <a:pt x="520" y="449"/>
                </a:lnTo>
                <a:lnTo>
                  <a:pt x="531" y="454"/>
                </a:lnTo>
                <a:lnTo>
                  <a:pt x="542" y="459"/>
                </a:lnTo>
                <a:lnTo>
                  <a:pt x="550" y="465"/>
                </a:lnTo>
                <a:lnTo>
                  <a:pt x="558" y="475"/>
                </a:lnTo>
                <a:lnTo>
                  <a:pt x="563" y="485"/>
                </a:lnTo>
                <a:lnTo>
                  <a:pt x="566" y="495"/>
                </a:lnTo>
                <a:lnTo>
                  <a:pt x="567" y="508"/>
                </a:lnTo>
                <a:lnTo>
                  <a:pt x="567" y="508"/>
                </a:lnTo>
                <a:lnTo>
                  <a:pt x="566" y="520"/>
                </a:lnTo>
                <a:lnTo>
                  <a:pt x="563" y="531"/>
                </a:lnTo>
                <a:lnTo>
                  <a:pt x="558" y="541"/>
                </a:lnTo>
                <a:lnTo>
                  <a:pt x="550" y="550"/>
                </a:lnTo>
                <a:lnTo>
                  <a:pt x="542" y="558"/>
                </a:lnTo>
                <a:lnTo>
                  <a:pt x="531" y="563"/>
                </a:lnTo>
                <a:lnTo>
                  <a:pt x="520" y="566"/>
                </a:lnTo>
                <a:lnTo>
                  <a:pt x="508" y="567"/>
                </a:lnTo>
                <a:lnTo>
                  <a:pt x="508" y="567"/>
                </a:lnTo>
                <a:close/>
              </a:path>
            </a:pathLst>
          </a:custGeom>
          <a:solidFill>
            <a:schemeClr val="bg1"/>
          </a:solidFill>
          <a:ln>
            <a:noFill/>
          </a:ln>
        </p:spPr>
        <p:txBody>
          <a:bodyPr vert="horz" wrap="square" lIns="91440" tIns="45720" rIns="91440" bIns="45720" numCol="1" anchor="t" anchorCtr="0" compatLnSpc="1"/>
          <a:lstStyle/>
          <a:p>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5" name="PA-椭圆 34"/>
          <p:cNvSpPr/>
          <p:nvPr>
            <p:custDataLst>
              <p:tags r:id="rId11"/>
            </p:custDataLst>
          </p:nvPr>
        </p:nvSpPr>
        <p:spPr>
          <a:xfrm>
            <a:off x="1386860" y="2225648"/>
            <a:ext cx="828000" cy="828000"/>
          </a:xfrm>
          <a:prstGeom prst="ellipse">
            <a:avLst/>
          </a:prstGeom>
          <a:solidFill>
            <a:srgbClr val="836E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 name="PA-任意多边形 115"/>
          <p:cNvSpPr>
            <a:spLocks noEditPoints="1"/>
          </p:cNvSpPr>
          <p:nvPr>
            <p:custDataLst>
              <p:tags r:id="rId12"/>
            </p:custDataLst>
          </p:nvPr>
        </p:nvSpPr>
        <p:spPr bwMode="auto">
          <a:xfrm>
            <a:off x="1638935" y="2478517"/>
            <a:ext cx="323850" cy="322263"/>
          </a:xfrm>
          <a:custGeom>
            <a:avLst/>
            <a:gdLst>
              <a:gd name="T0" fmla="*/ 789 w 1018"/>
              <a:gd name="T1" fmla="*/ 69 h 1017"/>
              <a:gd name="T2" fmla="*/ 765 w 1018"/>
              <a:gd name="T3" fmla="*/ 25 h 1017"/>
              <a:gd name="T4" fmla="*/ 719 w 1018"/>
              <a:gd name="T5" fmla="*/ 1 h 1017"/>
              <a:gd name="T6" fmla="*/ 73 w 1018"/>
              <a:gd name="T7" fmla="*/ 1 h 1017"/>
              <a:gd name="T8" fmla="*/ 27 w 1018"/>
              <a:gd name="T9" fmla="*/ 25 h 1017"/>
              <a:gd name="T10" fmla="*/ 2 w 1018"/>
              <a:gd name="T11" fmla="*/ 69 h 1017"/>
              <a:gd name="T12" fmla="*/ 2 w 1018"/>
              <a:gd name="T13" fmla="*/ 716 h 1017"/>
              <a:gd name="T14" fmla="*/ 28 w 1018"/>
              <a:gd name="T15" fmla="*/ 766 h 1017"/>
              <a:gd name="T16" fmla="*/ 67 w 1018"/>
              <a:gd name="T17" fmla="*/ 789 h 1017"/>
              <a:gd name="T18" fmla="*/ 115 w 1018"/>
              <a:gd name="T19" fmla="*/ 791 h 1017"/>
              <a:gd name="T20" fmla="*/ 163 w 1018"/>
              <a:gd name="T21" fmla="*/ 766 h 1017"/>
              <a:gd name="T22" fmla="*/ 263 w 1018"/>
              <a:gd name="T23" fmla="*/ 745 h 1017"/>
              <a:gd name="T24" fmla="*/ 589 w 1018"/>
              <a:gd name="T25" fmla="*/ 763 h 1017"/>
              <a:gd name="T26" fmla="*/ 634 w 1018"/>
              <a:gd name="T27" fmla="*/ 777 h 1017"/>
              <a:gd name="T28" fmla="*/ 870 w 1018"/>
              <a:gd name="T29" fmla="*/ 1001 h 1017"/>
              <a:gd name="T30" fmla="*/ 923 w 1018"/>
              <a:gd name="T31" fmla="*/ 1017 h 1017"/>
              <a:gd name="T32" fmla="*/ 968 w 1018"/>
              <a:gd name="T33" fmla="*/ 1006 h 1017"/>
              <a:gd name="T34" fmla="*/ 1002 w 1018"/>
              <a:gd name="T35" fmla="*/ 975 h 1017"/>
              <a:gd name="T36" fmla="*/ 1018 w 1018"/>
              <a:gd name="T37" fmla="*/ 921 h 1017"/>
              <a:gd name="T38" fmla="*/ 1011 w 1018"/>
              <a:gd name="T39" fmla="*/ 276 h 1017"/>
              <a:gd name="T40" fmla="*/ 977 w 1018"/>
              <a:gd name="T41" fmla="*/ 238 h 1017"/>
              <a:gd name="T42" fmla="*/ 927 w 1018"/>
              <a:gd name="T43" fmla="*/ 223 h 1017"/>
              <a:gd name="T44" fmla="*/ 102 w 1018"/>
              <a:gd name="T45" fmla="*/ 729 h 1017"/>
              <a:gd name="T46" fmla="*/ 73 w 1018"/>
              <a:gd name="T47" fmla="*/ 721 h 1017"/>
              <a:gd name="T48" fmla="*/ 64 w 1018"/>
              <a:gd name="T49" fmla="*/ 86 h 1017"/>
              <a:gd name="T50" fmla="*/ 80 w 1018"/>
              <a:gd name="T51" fmla="*/ 65 h 1017"/>
              <a:gd name="T52" fmla="*/ 711 w 1018"/>
              <a:gd name="T53" fmla="*/ 65 h 1017"/>
              <a:gd name="T54" fmla="*/ 727 w 1018"/>
              <a:gd name="T55" fmla="*/ 86 h 1017"/>
              <a:gd name="T56" fmla="*/ 720 w 1018"/>
              <a:gd name="T57" fmla="*/ 470 h 1017"/>
              <a:gd name="T58" fmla="*/ 429 w 1018"/>
              <a:gd name="T59" fmla="*/ 476 h 1017"/>
              <a:gd name="T60" fmla="*/ 350 w 1018"/>
              <a:gd name="T61" fmla="*/ 501 h 1017"/>
              <a:gd name="T62" fmla="*/ 954 w 1018"/>
              <a:gd name="T63" fmla="*/ 928 h 1017"/>
              <a:gd name="T64" fmla="*/ 934 w 1018"/>
              <a:gd name="T65" fmla="*/ 951 h 1017"/>
              <a:gd name="T66" fmla="*/ 900 w 1018"/>
              <a:gd name="T67" fmla="*/ 944 h 1017"/>
              <a:gd name="T68" fmla="*/ 645 w 1018"/>
              <a:gd name="T69" fmla="*/ 711 h 1017"/>
              <a:gd name="T70" fmla="*/ 318 w 1018"/>
              <a:gd name="T71" fmla="*/ 700 h 1017"/>
              <a:gd name="T72" fmla="*/ 293 w 1018"/>
              <a:gd name="T73" fmla="*/ 685 h 1017"/>
              <a:gd name="T74" fmla="*/ 379 w 1018"/>
              <a:gd name="T75" fmla="*/ 557 h 1017"/>
              <a:gd name="T76" fmla="*/ 420 w 1018"/>
              <a:gd name="T77" fmla="*/ 540 h 1017"/>
              <a:gd name="T78" fmla="*/ 727 w 1018"/>
              <a:gd name="T79" fmla="*/ 536 h 1017"/>
              <a:gd name="T80" fmla="*/ 770 w 1018"/>
              <a:gd name="T81" fmla="*/ 508 h 1017"/>
              <a:gd name="T82" fmla="*/ 791 w 1018"/>
              <a:gd name="T83" fmla="*/ 461 h 1017"/>
              <a:gd name="T84" fmla="*/ 938 w 1018"/>
              <a:gd name="T85" fmla="*/ 288 h 1017"/>
              <a:gd name="T86" fmla="*/ 955 w 1018"/>
              <a:gd name="T87" fmla="*/ 311 h 1017"/>
              <a:gd name="T88" fmla="*/ 425 w 1018"/>
              <a:gd name="T89" fmla="*/ 373 h 1017"/>
              <a:gd name="T90" fmla="*/ 445 w 1018"/>
              <a:gd name="T91" fmla="*/ 333 h 1017"/>
              <a:gd name="T92" fmla="*/ 416 w 1018"/>
              <a:gd name="T93" fmla="*/ 289 h 1017"/>
              <a:gd name="T94" fmla="*/ 371 w 1018"/>
              <a:gd name="T95" fmla="*/ 294 h 1017"/>
              <a:gd name="T96" fmla="*/ 350 w 1018"/>
              <a:gd name="T97" fmla="*/ 333 h 1017"/>
              <a:gd name="T98" fmla="*/ 380 w 1018"/>
              <a:gd name="T99" fmla="*/ 377 h 1017"/>
              <a:gd name="T100" fmla="*/ 197 w 1018"/>
              <a:gd name="T101" fmla="*/ 286 h 1017"/>
              <a:gd name="T102" fmla="*/ 160 w 1018"/>
              <a:gd name="T103" fmla="*/ 324 h 1017"/>
              <a:gd name="T104" fmla="*/ 174 w 1018"/>
              <a:gd name="T105" fmla="*/ 367 h 1017"/>
              <a:gd name="T106" fmla="*/ 217 w 1018"/>
              <a:gd name="T107" fmla="*/ 380 h 1017"/>
              <a:gd name="T108" fmla="*/ 254 w 1018"/>
              <a:gd name="T109" fmla="*/ 343 h 1017"/>
              <a:gd name="T110" fmla="*/ 240 w 1018"/>
              <a:gd name="T111" fmla="*/ 300 h 1017"/>
              <a:gd name="T112" fmla="*/ 589 w 1018"/>
              <a:gd name="T113" fmla="*/ 380 h 1017"/>
              <a:gd name="T114" fmla="*/ 629 w 1018"/>
              <a:gd name="T115" fmla="*/ 360 h 1017"/>
              <a:gd name="T116" fmla="*/ 633 w 1018"/>
              <a:gd name="T117" fmla="*/ 315 h 1017"/>
              <a:gd name="T118" fmla="*/ 589 w 1018"/>
              <a:gd name="T119" fmla="*/ 286 h 1017"/>
              <a:gd name="T120" fmla="*/ 549 w 1018"/>
              <a:gd name="T121" fmla="*/ 306 h 1017"/>
              <a:gd name="T122" fmla="*/ 545 w 1018"/>
              <a:gd name="T123" fmla="*/ 351 h 1017"/>
              <a:gd name="T124" fmla="*/ 589 w 1018"/>
              <a:gd name="T125" fmla="*/ 38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927" y="223"/>
                </a:moveTo>
                <a:lnTo>
                  <a:pt x="792" y="223"/>
                </a:lnTo>
                <a:lnTo>
                  <a:pt x="792" y="86"/>
                </a:lnTo>
                <a:lnTo>
                  <a:pt x="792" y="86"/>
                </a:lnTo>
                <a:lnTo>
                  <a:pt x="791" y="78"/>
                </a:lnTo>
                <a:lnTo>
                  <a:pt x="789" y="69"/>
                </a:lnTo>
                <a:lnTo>
                  <a:pt x="787" y="61"/>
                </a:lnTo>
                <a:lnTo>
                  <a:pt x="784" y="53"/>
                </a:lnTo>
                <a:lnTo>
                  <a:pt x="780" y="45"/>
                </a:lnTo>
                <a:lnTo>
                  <a:pt x="776" y="38"/>
                </a:lnTo>
                <a:lnTo>
                  <a:pt x="770" y="31"/>
                </a:lnTo>
                <a:lnTo>
                  <a:pt x="765" y="25"/>
                </a:lnTo>
                <a:lnTo>
                  <a:pt x="758" y="19"/>
                </a:lnTo>
                <a:lnTo>
                  <a:pt x="751" y="15"/>
                </a:lnTo>
                <a:lnTo>
                  <a:pt x="743" y="10"/>
                </a:lnTo>
                <a:lnTo>
                  <a:pt x="736" y="6"/>
                </a:lnTo>
                <a:lnTo>
                  <a:pt x="727" y="3"/>
                </a:lnTo>
                <a:lnTo>
                  <a:pt x="719" y="1"/>
                </a:lnTo>
                <a:lnTo>
                  <a:pt x="709" y="0"/>
                </a:lnTo>
                <a:lnTo>
                  <a:pt x="699" y="0"/>
                </a:lnTo>
                <a:lnTo>
                  <a:pt x="92" y="0"/>
                </a:lnTo>
                <a:lnTo>
                  <a:pt x="92" y="0"/>
                </a:lnTo>
                <a:lnTo>
                  <a:pt x="82" y="0"/>
                </a:lnTo>
                <a:lnTo>
                  <a:pt x="73" y="1"/>
                </a:lnTo>
                <a:lnTo>
                  <a:pt x="64" y="3"/>
                </a:lnTo>
                <a:lnTo>
                  <a:pt x="56" y="6"/>
                </a:lnTo>
                <a:lnTo>
                  <a:pt x="48" y="10"/>
                </a:lnTo>
                <a:lnTo>
                  <a:pt x="41" y="15"/>
                </a:lnTo>
                <a:lnTo>
                  <a:pt x="33" y="19"/>
                </a:lnTo>
                <a:lnTo>
                  <a:pt x="27" y="25"/>
                </a:lnTo>
                <a:lnTo>
                  <a:pt x="21" y="31"/>
                </a:lnTo>
                <a:lnTo>
                  <a:pt x="16" y="38"/>
                </a:lnTo>
                <a:lnTo>
                  <a:pt x="12" y="45"/>
                </a:lnTo>
                <a:lnTo>
                  <a:pt x="7" y="53"/>
                </a:lnTo>
                <a:lnTo>
                  <a:pt x="4" y="61"/>
                </a:lnTo>
                <a:lnTo>
                  <a:pt x="2" y="69"/>
                </a:lnTo>
                <a:lnTo>
                  <a:pt x="1" y="78"/>
                </a:lnTo>
                <a:lnTo>
                  <a:pt x="0" y="86"/>
                </a:lnTo>
                <a:lnTo>
                  <a:pt x="0" y="698"/>
                </a:lnTo>
                <a:lnTo>
                  <a:pt x="0" y="698"/>
                </a:lnTo>
                <a:lnTo>
                  <a:pt x="1" y="708"/>
                </a:lnTo>
                <a:lnTo>
                  <a:pt x="2" y="716"/>
                </a:lnTo>
                <a:lnTo>
                  <a:pt x="4" y="726"/>
                </a:lnTo>
                <a:lnTo>
                  <a:pt x="7" y="735"/>
                </a:lnTo>
                <a:lnTo>
                  <a:pt x="12" y="743"/>
                </a:lnTo>
                <a:lnTo>
                  <a:pt x="16" y="751"/>
                </a:lnTo>
                <a:lnTo>
                  <a:pt x="21" y="758"/>
                </a:lnTo>
                <a:lnTo>
                  <a:pt x="28" y="766"/>
                </a:lnTo>
                <a:lnTo>
                  <a:pt x="28" y="766"/>
                </a:lnTo>
                <a:lnTo>
                  <a:pt x="35" y="772"/>
                </a:lnTo>
                <a:lnTo>
                  <a:pt x="43" y="777"/>
                </a:lnTo>
                <a:lnTo>
                  <a:pt x="51" y="782"/>
                </a:lnTo>
                <a:lnTo>
                  <a:pt x="59" y="786"/>
                </a:lnTo>
                <a:lnTo>
                  <a:pt x="67" y="789"/>
                </a:lnTo>
                <a:lnTo>
                  <a:pt x="77" y="791"/>
                </a:lnTo>
                <a:lnTo>
                  <a:pt x="87" y="792"/>
                </a:lnTo>
                <a:lnTo>
                  <a:pt x="95" y="794"/>
                </a:lnTo>
                <a:lnTo>
                  <a:pt x="95" y="794"/>
                </a:lnTo>
                <a:lnTo>
                  <a:pt x="105" y="792"/>
                </a:lnTo>
                <a:lnTo>
                  <a:pt x="115" y="791"/>
                </a:lnTo>
                <a:lnTo>
                  <a:pt x="123" y="789"/>
                </a:lnTo>
                <a:lnTo>
                  <a:pt x="132" y="786"/>
                </a:lnTo>
                <a:lnTo>
                  <a:pt x="140" y="783"/>
                </a:lnTo>
                <a:lnTo>
                  <a:pt x="148" y="777"/>
                </a:lnTo>
                <a:lnTo>
                  <a:pt x="155" y="772"/>
                </a:lnTo>
                <a:lnTo>
                  <a:pt x="163" y="766"/>
                </a:lnTo>
                <a:lnTo>
                  <a:pt x="230" y="700"/>
                </a:lnTo>
                <a:lnTo>
                  <a:pt x="230" y="700"/>
                </a:lnTo>
                <a:lnTo>
                  <a:pt x="236" y="713"/>
                </a:lnTo>
                <a:lnTo>
                  <a:pt x="243" y="726"/>
                </a:lnTo>
                <a:lnTo>
                  <a:pt x="252" y="737"/>
                </a:lnTo>
                <a:lnTo>
                  <a:pt x="263" y="745"/>
                </a:lnTo>
                <a:lnTo>
                  <a:pt x="276" y="753"/>
                </a:lnTo>
                <a:lnTo>
                  <a:pt x="288" y="759"/>
                </a:lnTo>
                <a:lnTo>
                  <a:pt x="303" y="762"/>
                </a:lnTo>
                <a:lnTo>
                  <a:pt x="318" y="763"/>
                </a:lnTo>
                <a:lnTo>
                  <a:pt x="589" y="763"/>
                </a:lnTo>
                <a:lnTo>
                  <a:pt x="589" y="763"/>
                </a:lnTo>
                <a:lnTo>
                  <a:pt x="597" y="763"/>
                </a:lnTo>
                <a:lnTo>
                  <a:pt x="605" y="765"/>
                </a:lnTo>
                <a:lnTo>
                  <a:pt x="612" y="767"/>
                </a:lnTo>
                <a:lnTo>
                  <a:pt x="620" y="770"/>
                </a:lnTo>
                <a:lnTo>
                  <a:pt x="626" y="773"/>
                </a:lnTo>
                <a:lnTo>
                  <a:pt x="634" y="777"/>
                </a:lnTo>
                <a:lnTo>
                  <a:pt x="640" y="782"/>
                </a:lnTo>
                <a:lnTo>
                  <a:pt x="646" y="787"/>
                </a:lnTo>
                <a:lnTo>
                  <a:pt x="855" y="989"/>
                </a:lnTo>
                <a:lnTo>
                  <a:pt x="855" y="989"/>
                </a:lnTo>
                <a:lnTo>
                  <a:pt x="862" y="995"/>
                </a:lnTo>
                <a:lnTo>
                  <a:pt x="870" y="1001"/>
                </a:lnTo>
                <a:lnTo>
                  <a:pt x="877" y="1006"/>
                </a:lnTo>
                <a:lnTo>
                  <a:pt x="886" y="1010"/>
                </a:lnTo>
                <a:lnTo>
                  <a:pt x="895" y="1012"/>
                </a:lnTo>
                <a:lnTo>
                  <a:pt x="903" y="1016"/>
                </a:lnTo>
                <a:lnTo>
                  <a:pt x="913" y="1017"/>
                </a:lnTo>
                <a:lnTo>
                  <a:pt x="923" y="1017"/>
                </a:lnTo>
                <a:lnTo>
                  <a:pt x="923" y="1017"/>
                </a:lnTo>
                <a:lnTo>
                  <a:pt x="932" y="1017"/>
                </a:lnTo>
                <a:lnTo>
                  <a:pt x="941" y="1016"/>
                </a:lnTo>
                <a:lnTo>
                  <a:pt x="950" y="1012"/>
                </a:lnTo>
                <a:lnTo>
                  <a:pt x="959" y="1010"/>
                </a:lnTo>
                <a:lnTo>
                  <a:pt x="968" y="1006"/>
                </a:lnTo>
                <a:lnTo>
                  <a:pt x="975" y="1001"/>
                </a:lnTo>
                <a:lnTo>
                  <a:pt x="983" y="995"/>
                </a:lnTo>
                <a:lnTo>
                  <a:pt x="990" y="989"/>
                </a:lnTo>
                <a:lnTo>
                  <a:pt x="990" y="989"/>
                </a:lnTo>
                <a:lnTo>
                  <a:pt x="997" y="982"/>
                </a:lnTo>
                <a:lnTo>
                  <a:pt x="1002" y="975"/>
                </a:lnTo>
                <a:lnTo>
                  <a:pt x="1006" y="966"/>
                </a:lnTo>
                <a:lnTo>
                  <a:pt x="1011" y="958"/>
                </a:lnTo>
                <a:lnTo>
                  <a:pt x="1014" y="949"/>
                </a:lnTo>
                <a:lnTo>
                  <a:pt x="1016" y="941"/>
                </a:lnTo>
                <a:lnTo>
                  <a:pt x="1017" y="931"/>
                </a:lnTo>
                <a:lnTo>
                  <a:pt x="1018" y="921"/>
                </a:lnTo>
                <a:lnTo>
                  <a:pt x="1018" y="311"/>
                </a:lnTo>
                <a:lnTo>
                  <a:pt x="1018" y="311"/>
                </a:lnTo>
                <a:lnTo>
                  <a:pt x="1017" y="301"/>
                </a:lnTo>
                <a:lnTo>
                  <a:pt x="1016" y="292"/>
                </a:lnTo>
                <a:lnTo>
                  <a:pt x="1014" y="284"/>
                </a:lnTo>
                <a:lnTo>
                  <a:pt x="1011" y="276"/>
                </a:lnTo>
                <a:lnTo>
                  <a:pt x="1007" y="269"/>
                </a:lnTo>
                <a:lnTo>
                  <a:pt x="1002" y="261"/>
                </a:lnTo>
                <a:lnTo>
                  <a:pt x="997" y="255"/>
                </a:lnTo>
                <a:lnTo>
                  <a:pt x="991" y="248"/>
                </a:lnTo>
                <a:lnTo>
                  <a:pt x="985" y="243"/>
                </a:lnTo>
                <a:lnTo>
                  <a:pt x="977" y="238"/>
                </a:lnTo>
                <a:lnTo>
                  <a:pt x="970" y="233"/>
                </a:lnTo>
                <a:lnTo>
                  <a:pt x="962" y="230"/>
                </a:lnTo>
                <a:lnTo>
                  <a:pt x="954" y="227"/>
                </a:lnTo>
                <a:lnTo>
                  <a:pt x="945" y="225"/>
                </a:lnTo>
                <a:lnTo>
                  <a:pt x="935" y="224"/>
                </a:lnTo>
                <a:lnTo>
                  <a:pt x="927" y="223"/>
                </a:lnTo>
                <a:lnTo>
                  <a:pt x="927" y="223"/>
                </a:lnTo>
                <a:close/>
                <a:moveTo>
                  <a:pt x="118" y="721"/>
                </a:moveTo>
                <a:lnTo>
                  <a:pt x="118" y="721"/>
                </a:lnTo>
                <a:lnTo>
                  <a:pt x="114" y="725"/>
                </a:lnTo>
                <a:lnTo>
                  <a:pt x="108" y="727"/>
                </a:lnTo>
                <a:lnTo>
                  <a:pt x="102" y="729"/>
                </a:lnTo>
                <a:lnTo>
                  <a:pt x="95" y="729"/>
                </a:lnTo>
                <a:lnTo>
                  <a:pt x="90" y="729"/>
                </a:lnTo>
                <a:lnTo>
                  <a:pt x="83" y="727"/>
                </a:lnTo>
                <a:lnTo>
                  <a:pt x="78" y="725"/>
                </a:lnTo>
                <a:lnTo>
                  <a:pt x="73" y="721"/>
                </a:lnTo>
                <a:lnTo>
                  <a:pt x="73" y="721"/>
                </a:lnTo>
                <a:lnTo>
                  <a:pt x="70" y="715"/>
                </a:lnTo>
                <a:lnTo>
                  <a:pt x="66" y="710"/>
                </a:lnTo>
                <a:lnTo>
                  <a:pt x="64" y="704"/>
                </a:lnTo>
                <a:lnTo>
                  <a:pt x="64" y="698"/>
                </a:lnTo>
                <a:lnTo>
                  <a:pt x="64" y="86"/>
                </a:lnTo>
                <a:lnTo>
                  <a:pt x="64" y="86"/>
                </a:lnTo>
                <a:lnTo>
                  <a:pt x="64" y="82"/>
                </a:lnTo>
                <a:lnTo>
                  <a:pt x="66" y="78"/>
                </a:lnTo>
                <a:lnTo>
                  <a:pt x="68" y="74"/>
                </a:lnTo>
                <a:lnTo>
                  <a:pt x="72" y="70"/>
                </a:lnTo>
                <a:lnTo>
                  <a:pt x="76" y="67"/>
                </a:lnTo>
                <a:lnTo>
                  <a:pt x="80" y="65"/>
                </a:lnTo>
                <a:lnTo>
                  <a:pt x="86" y="63"/>
                </a:lnTo>
                <a:lnTo>
                  <a:pt x="92" y="63"/>
                </a:lnTo>
                <a:lnTo>
                  <a:pt x="699" y="63"/>
                </a:lnTo>
                <a:lnTo>
                  <a:pt x="699" y="63"/>
                </a:lnTo>
                <a:lnTo>
                  <a:pt x="706" y="63"/>
                </a:lnTo>
                <a:lnTo>
                  <a:pt x="711" y="65"/>
                </a:lnTo>
                <a:lnTo>
                  <a:pt x="715" y="67"/>
                </a:lnTo>
                <a:lnTo>
                  <a:pt x="720" y="70"/>
                </a:lnTo>
                <a:lnTo>
                  <a:pt x="723" y="74"/>
                </a:lnTo>
                <a:lnTo>
                  <a:pt x="725" y="78"/>
                </a:lnTo>
                <a:lnTo>
                  <a:pt x="727" y="82"/>
                </a:lnTo>
                <a:lnTo>
                  <a:pt x="727" y="86"/>
                </a:lnTo>
                <a:lnTo>
                  <a:pt x="727" y="452"/>
                </a:lnTo>
                <a:lnTo>
                  <a:pt x="727" y="452"/>
                </a:lnTo>
                <a:lnTo>
                  <a:pt x="727" y="458"/>
                </a:lnTo>
                <a:lnTo>
                  <a:pt x="725" y="462"/>
                </a:lnTo>
                <a:lnTo>
                  <a:pt x="723" y="466"/>
                </a:lnTo>
                <a:lnTo>
                  <a:pt x="720" y="470"/>
                </a:lnTo>
                <a:lnTo>
                  <a:pt x="715" y="473"/>
                </a:lnTo>
                <a:lnTo>
                  <a:pt x="711" y="475"/>
                </a:lnTo>
                <a:lnTo>
                  <a:pt x="706" y="476"/>
                </a:lnTo>
                <a:lnTo>
                  <a:pt x="699" y="476"/>
                </a:lnTo>
                <a:lnTo>
                  <a:pt x="429" y="476"/>
                </a:lnTo>
                <a:lnTo>
                  <a:pt x="429" y="476"/>
                </a:lnTo>
                <a:lnTo>
                  <a:pt x="415" y="477"/>
                </a:lnTo>
                <a:lnTo>
                  <a:pt x="401" y="479"/>
                </a:lnTo>
                <a:lnTo>
                  <a:pt x="387" y="482"/>
                </a:lnTo>
                <a:lnTo>
                  <a:pt x="374" y="487"/>
                </a:lnTo>
                <a:lnTo>
                  <a:pt x="361" y="493"/>
                </a:lnTo>
                <a:lnTo>
                  <a:pt x="350" y="501"/>
                </a:lnTo>
                <a:lnTo>
                  <a:pt x="339" y="508"/>
                </a:lnTo>
                <a:lnTo>
                  <a:pt x="328" y="518"/>
                </a:lnTo>
                <a:lnTo>
                  <a:pt x="118" y="721"/>
                </a:lnTo>
                <a:close/>
                <a:moveTo>
                  <a:pt x="955" y="921"/>
                </a:moveTo>
                <a:lnTo>
                  <a:pt x="955" y="921"/>
                </a:lnTo>
                <a:lnTo>
                  <a:pt x="954" y="928"/>
                </a:lnTo>
                <a:lnTo>
                  <a:pt x="951" y="934"/>
                </a:lnTo>
                <a:lnTo>
                  <a:pt x="949" y="939"/>
                </a:lnTo>
                <a:lnTo>
                  <a:pt x="945" y="944"/>
                </a:lnTo>
                <a:lnTo>
                  <a:pt x="945" y="944"/>
                </a:lnTo>
                <a:lnTo>
                  <a:pt x="940" y="948"/>
                </a:lnTo>
                <a:lnTo>
                  <a:pt x="934" y="951"/>
                </a:lnTo>
                <a:lnTo>
                  <a:pt x="929" y="952"/>
                </a:lnTo>
                <a:lnTo>
                  <a:pt x="923" y="953"/>
                </a:lnTo>
                <a:lnTo>
                  <a:pt x="916" y="952"/>
                </a:lnTo>
                <a:lnTo>
                  <a:pt x="911" y="951"/>
                </a:lnTo>
                <a:lnTo>
                  <a:pt x="904" y="948"/>
                </a:lnTo>
                <a:lnTo>
                  <a:pt x="900" y="944"/>
                </a:lnTo>
                <a:lnTo>
                  <a:pt x="691" y="742"/>
                </a:lnTo>
                <a:lnTo>
                  <a:pt x="691" y="742"/>
                </a:lnTo>
                <a:lnTo>
                  <a:pt x="680" y="732"/>
                </a:lnTo>
                <a:lnTo>
                  <a:pt x="668" y="724"/>
                </a:lnTo>
                <a:lnTo>
                  <a:pt x="656" y="716"/>
                </a:lnTo>
                <a:lnTo>
                  <a:pt x="645" y="711"/>
                </a:lnTo>
                <a:lnTo>
                  <a:pt x="631" y="706"/>
                </a:lnTo>
                <a:lnTo>
                  <a:pt x="618" y="702"/>
                </a:lnTo>
                <a:lnTo>
                  <a:pt x="604" y="700"/>
                </a:lnTo>
                <a:lnTo>
                  <a:pt x="589" y="700"/>
                </a:lnTo>
                <a:lnTo>
                  <a:pt x="318" y="700"/>
                </a:lnTo>
                <a:lnTo>
                  <a:pt x="318" y="700"/>
                </a:lnTo>
                <a:lnTo>
                  <a:pt x="313" y="699"/>
                </a:lnTo>
                <a:lnTo>
                  <a:pt x="308" y="698"/>
                </a:lnTo>
                <a:lnTo>
                  <a:pt x="302" y="696"/>
                </a:lnTo>
                <a:lnTo>
                  <a:pt x="298" y="693"/>
                </a:lnTo>
                <a:lnTo>
                  <a:pt x="295" y="689"/>
                </a:lnTo>
                <a:lnTo>
                  <a:pt x="293" y="685"/>
                </a:lnTo>
                <a:lnTo>
                  <a:pt x="291" y="681"/>
                </a:lnTo>
                <a:lnTo>
                  <a:pt x="291" y="677"/>
                </a:lnTo>
                <a:lnTo>
                  <a:pt x="291" y="642"/>
                </a:lnTo>
                <a:lnTo>
                  <a:pt x="372" y="563"/>
                </a:lnTo>
                <a:lnTo>
                  <a:pt x="372" y="563"/>
                </a:lnTo>
                <a:lnTo>
                  <a:pt x="379" y="557"/>
                </a:lnTo>
                <a:lnTo>
                  <a:pt x="385" y="553"/>
                </a:lnTo>
                <a:lnTo>
                  <a:pt x="391" y="549"/>
                </a:lnTo>
                <a:lnTo>
                  <a:pt x="398" y="546"/>
                </a:lnTo>
                <a:lnTo>
                  <a:pt x="405" y="544"/>
                </a:lnTo>
                <a:lnTo>
                  <a:pt x="413" y="541"/>
                </a:lnTo>
                <a:lnTo>
                  <a:pt x="420" y="540"/>
                </a:lnTo>
                <a:lnTo>
                  <a:pt x="429" y="540"/>
                </a:lnTo>
                <a:lnTo>
                  <a:pt x="699" y="540"/>
                </a:lnTo>
                <a:lnTo>
                  <a:pt x="699" y="540"/>
                </a:lnTo>
                <a:lnTo>
                  <a:pt x="709" y="539"/>
                </a:lnTo>
                <a:lnTo>
                  <a:pt x="719" y="538"/>
                </a:lnTo>
                <a:lnTo>
                  <a:pt x="727" y="536"/>
                </a:lnTo>
                <a:lnTo>
                  <a:pt x="736" y="533"/>
                </a:lnTo>
                <a:lnTo>
                  <a:pt x="743" y="530"/>
                </a:lnTo>
                <a:lnTo>
                  <a:pt x="751" y="525"/>
                </a:lnTo>
                <a:lnTo>
                  <a:pt x="758" y="520"/>
                </a:lnTo>
                <a:lnTo>
                  <a:pt x="765" y="515"/>
                </a:lnTo>
                <a:lnTo>
                  <a:pt x="770" y="508"/>
                </a:lnTo>
                <a:lnTo>
                  <a:pt x="776" y="502"/>
                </a:lnTo>
                <a:lnTo>
                  <a:pt x="780" y="494"/>
                </a:lnTo>
                <a:lnTo>
                  <a:pt x="784" y="487"/>
                </a:lnTo>
                <a:lnTo>
                  <a:pt x="787" y="478"/>
                </a:lnTo>
                <a:lnTo>
                  <a:pt x="789" y="471"/>
                </a:lnTo>
                <a:lnTo>
                  <a:pt x="791" y="461"/>
                </a:lnTo>
                <a:lnTo>
                  <a:pt x="792" y="452"/>
                </a:lnTo>
                <a:lnTo>
                  <a:pt x="792" y="286"/>
                </a:lnTo>
                <a:lnTo>
                  <a:pt x="927" y="286"/>
                </a:lnTo>
                <a:lnTo>
                  <a:pt x="927" y="286"/>
                </a:lnTo>
                <a:lnTo>
                  <a:pt x="932" y="287"/>
                </a:lnTo>
                <a:lnTo>
                  <a:pt x="938" y="288"/>
                </a:lnTo>
                <a:lnTo>
                  <a:pt x="942" y="290"/>
                </a:lnTo>
                <a:lnTo>
                  <a:pt x="946" y="294"/>
                </a:lnTo>
                <a:lnTo>
                  <a:pt x="949" y="297"/>
                </a:lnTo>
                <a:lnTo>
                  <a:pt x="953" y="301"/>
                </a:lnTo>
                <a:lnTo>
                  <a:pt x="954" y="305"/>
                </a:lnTo>
                <a:lnTo>
                  <a:pt x="955" y="311"/>
                </a:lnTo>
                <a:lnTo>
                  <a:pt x="955" y="921"/>
                </a:lnTo>
                <a:close/>
                <a:moveTo>
                  <a:pt x="398" y="380"/>
                </a:moveTo>
                <a:lnTo>
                  <a:pt x="398" y="380"/>
                </a:lnTo>
                <a:lnTo>
                  <a:pt x="408" y="380"/>
                </a:lnTo>
                <a:lnTo>
                  <a:pt x="416" y="377"/>
                </a:lnTo>
                <a:lnTo>
                  <a:pt x="425" y="373"/>
                </a:lnTo>
                <a:lnTo>
                  <a:pt x="431" y="367"/>
                </a:lnTo>
                <a:lnTo>
                  <a:pt x="438" y="360"/>
                </a:lnTo>
                <a:lnTo>
                  <a:pt x="442" y="351"/>
                </a:lnTo>
                <a:lnTo>
                  <a:pt x="444" y="343"/>
                </a:lnTo>
                <a:lnTo>
                  <a:pt x="445" y="333"/>
                </a:lnTo>
                <a:lnTo>
                  <a:pt x="445" y="333"/>
                </a:lnTo>
                <a:lnTo>
                  <a:pt x="444" y="324"/>
                </a:lnTo>
                <a:lnTo>
                  <a:pt x="442" y="315"/>
                </a:lnTo>
                <a:lnTo>
                  <a:pt x="438" y="306"/>
                </a:lnTo>
                <a:lnTo>
                  <a:pt x="431" y="300"/>
                </a:lnTo>
                <a:lnTo>
                  <a:pt x="425" y="294"/>
                </a:lnTo>
                <a:lnTo>
                  <a:pt x="416" y="289"/>
                </a:lnTo>
                <a:lnTo>
                  <a:pt x="408" y="286"/>
                </a:lnTo>
                <a:lnTo>
                  <a:pt x="398" y="286"/>
                </a:lnTo>
                <a:lnTo>
                  <a:pt x="398" y="286"/>
                </a:lnTo>
                <a:lnTo>
                  <a:pt x="388" y="286"/>
                </a:lnTo>
                <a:lnTo>
                  <a:pt x="380" y="289"/>
                </a:lnTo>
                <a:lnTo>
                  <a:pt x="371" y="294"/>
                </a:lnTo>
                <a:lnTo>
                  <a:pt x="364" y="300"/>
                </a:lnTo>
                <a:lnTo>
                  <a:pt x="358" y="306"/>
                </a:lnTo>
                <a:lnTo>
                  <a:pt x="354" y="315"/>
                </a:lnTo>
                <a:lnTo>
                  <a:pt x="351" y="324"/>
                </a:lnTo>
                <a:lnTo>
                  <a:pt x="350" y="333"/>
                </a:lnTo>
                <a:lnTo>
                  <a:pt x="350" y="333"/>
                </a:lnTo>
                <a:lnTo>
                  <a:pt x="351" y="343"/>
                </a:lnTo>
                <a:lnTo>
                  <a:pt x="354" y="351"/>
                </a:lnTo>
                <a:lnTo>
                  <a:pt x="358" y="360"/>
                </a:lnTo>
                <a:lnTo>
                  <a:pt x="364" y="367"/>
                </a:lnTo>
                <a:lnTo>
                  <a:pt x="371" y="373"/>
                </a:lnTo>
                <a:lnTo>
                  <a:pt x="380" y="377"/>
                </a:lnTo>
                <a:lnTo>
                  <a:pt x="388" y="380"/>
                </a:lnTo>
                <a:lnTo>
                  <a:pt x="398" y="380"/>
                </a:lnTo>
                <a:lnTo>
                  <a:pt x="398" y="380"/>
                </a:lnTo>
                <a:close/>
                <a:moveTo>
                  <a:pt x="207" y="286"/>
                </a:moveTo>
                <a:lnTo>
                  <a:pt x="207" y="286"/>
                </a:lnTo>
                <a:lnTo>
                  <a:pt x="197" y="286"/>
                </a:lnTo>
                <a:lnTo>
                  <a:pt x="189" y="289"/>
                </a:lnTo>
                <a:lnTo>
                  <a:pt x="180" y="294"/>
                </a:lnTo>
                <a:lnTo>
                  <a:pt x="174" y="300"/>
                </a:lnTo>
                <a:lnTo>
                  <a:pt x="167" y="306"/>
                </a:lnTo>
                <a:lnTo>
                  <a:pt x="163" y="315"/>
                </a:lnTo>
                <a:lnTo>
                  <a:pt x="160" y="324"/>
                </a:lnTo>
                <a:lnTo>
                  <a:pt x="160" y="333"/>
                </a:lnTo>
                <a:lnTo>
                  <a:pt x="160" y="333"/>
                </a:lnTo>
                <a:lnTo>
                  <a:pt x="160" y="343"/>
                </a:lnTo>
                <a:lnTo>
                  <a:pt x="163" y="351"/>
                </a:lnTo>
                <a:lnTo>
                  <a:pt x="167" y="360"/>
                </a:lnTo>
                <a:lnTo>
                  <a:pt x="174" y="367"/>
                </a:lnTo>
                <a:lnTo>
                  <a:pt x="180" y="373"/>
                </a:lnTo>
                <a:lnTo>
                  <a:pt x="189" y="377"/>
                </a:lnTo>
                <a:lnTo>
                  <a:pt x="197" y="380"/>
                </a:lnTo>
                <a:lnTo>
                  <a:pt x="207" y="380"/>
                </a:lnTo>
                <a:lnTo>
                  <a:pt x="207" y="380"/>
                </a:lnTo>
                <a:lnTo>
                  <a:pt x="217" y="380"/>
                </a:lnTo>
                <a:lnTo>
                  <a:pt x="225" y="377"/>
                </a:lnTo>
                <a:lnTo>
                  <a:pt x="234" y="373"/>
                </a:lnTo>
                <a:lnTo>
                  <a:pt x="240" y="367"/>
                </a:lnTo>
                <a:lnTo>
                  <a:pt x="247" y="360"/>
                </a:lnTo>
                <a:lnTo>
                  <a:pt x="251" y="351"/>
                </a:lnTo>
                <a:lnTo>
                  <a:pt x="254" y="343"/>
                </a:lnTo>
                <a:lnTo>
                  <a:pt x="254" y="333"/>
                </a:lnTo>
                <a:lnTo>
                  <a:pt x="254" y="333"/>
                </a:lnTo>
                <a:lnTo>
                  <a:pt x="254" y="324"/>
                </a:lnTo>
                <a:lnTo>
                  <a:pt x="251" y="315"/>
                </a:lnTo>
                <a:lnTo>
                  <a:pt x="247" y="306"/>
                </a:lnTo>
                <a:lnTo>
                  <a:pt x="240" y="300"/>
                </a:lnTo>
                <a:lnTo>
                  <a:pt x="234" y="294"/>
                </a:lnTo>
                <a:lnTo>
                  <a:pt x="225" y="289"/>
                </a:lnTo>
                <a:lnTo>
                  <a:pt x="217" y="286"/>
                </a:lnTo>
                <a:lnTo>
                  <a:pt x="207" y="286"/>
                </a:lnTo>
                <a:lnTo>
                  <a:pt x="207" y="286"/>
                </a:lnTo>
                <a:close/>
                <a:moveTo>
                  <a:pt x="589" y="380"/>
                </a:moveTo>
                <a:lnTo>
                  <a:pt x="589" y="380"/>
                </a:lnTo>
                <a:lnTo>
                  <a:pt x="598" y="380"/>
                </a:lnTo>
                <a:lnTo>
                  <a:pt x="607" y="377"/>
                </a:lnTo>
                <a:lnTo>
                  <a:pt x="616" y="373"/>
                </a:lnTo>
                <a:lnTo>
                  <a:pt x="622" y="367"/>
                </a:lnTo>
                <a:lnTo>
                  <a:pt x="629" y="360"/>
                </a:lnTo>
                <a:lnTo>
                  <a:pt x="633" y="351"/>
                </a:lnTo>
                <a:lnTo>
                  <a:pt x="635" y="343"/>
                </a:lnTo>
                <a:lnTo>
                  <a:pt x="636" y="333"/>
                </a:lnTo>
                <a:lnTo>
                  <a:pt x="636" y="333"/>
                </a:lnTo>
                <a:lnTo>
                  <a:pt x="635" y="324"/>
                </a:lnTo>
                <a:lnTo>
                  <a:pt x="633" y="315"/>
                </a:lnTo>
                <a:lnTo>
                  <a:pt x="629" y="306"/>
                </a:lnTo>
                <a:lnTo>
                  <a:pt x="622" y="300"/>
                </a:lnTo>
                <a:lnTo>
                  <a:pt x="616" y="294"/>
                </a:lnTo>
                <a:lnTo>
                  <a:pt x="607" y="289"/>
                </a:lnTo>
                <a:lnTo>
                  <a:pt x="598" y="286"/>
                </a:lnTo>
                <a:lnTo>
                  <a:pt x="589" y="286"/>
                </a:lnTo>
                <a:lnTo>
                  <a:pt x="589" y="286"/>
                </a:lnTo>
                <a:lnTo>
                  <a:pt x="579" y="286"/>
                </a:lnTo>
                <a:lnTo>
                  <a:pt x="570" y="289"/>
                </a:lnTo>
                <a:lnTo>
                  <a:pt x="562" y="294"/>
                </a:lnTo>
                <a:lnTo>
                  <a:pt x="554" y="300"/>
                </a:lnTo>
                <a:lnTo>
                  <a:pt x="549" y="306"/>
                </a:lnTo>
                <a:lnTo>
                  <a:pt x="545" y="315"/>
                </a:lnTo>
                <a:lnTo>
                  <a:pt x="542" y="324"/>
                </a:lnTo>
                <a:lnTo>
                  <a:pt x="541" y="333"/>
                </a:lnTo>
                <a:lnTo>
                  <a:pt x="541" y="333"/>
                </a:lnTo>
                <a:lnTo>
                  <a:pt x="542" y="343"/>
                </a:lnTo>
                <a:lnTo>
                  <a:pt x="545" y="351"/>
                </a:lnTo>
                <a:lnTo>
                  <a:pt x="549" y="360"/>
                </a:lnTo>
                <a:lnTo>
                  <a:pt x="554" y="367"/>
                </a:lnTo>
                <a:lnTo>
                  <a:pt x="562" y="373"/>
                </a:lnTo>
                <a:lnTo>
                  <a:pt x="570" y="377"/>
                </a:lnTo>
                <a:lnTo>
                  <a:pt x="579" y="380"/>
                </a:lnTo>
                <a:lnTo>
                  <a:pt x="589" y="380"/>
                </a:lnTo>
                <a:lnTo>
                  <a:pt x="589" y="380"/>
                </a:lnTo>
                <a:close/>
              </a:path>
            </a:pathLst>
          </a:custGeom>
          <a:solidFill>
            <a:schemeClr val="bg1"/>
          </a:solidFill>
          <a:ln>
            <a:noFill/>
          </a:ln>
        </p:spPr>
        <p:txBody>
          <a:bodyPr vert="horz" wrap="square" lIns="91440" tIns="45720" rIns="91440" bIns="45720" numCol="1" anchor="t" anchorCtr="0" compatLnSpc="1"/>
          <a:lstStyle/>
          <a:p>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2214880" y="2369185"/>
            <a:ext cx="1771650" cy="398780"/>
          </a:xfrm>
          <a:prstGeom prst="rect">
            <a:avLst/>
          </a:prstGeom>
          <a:noFill/>
        </p:spPr>
        <p:txBody>
          <a:bodyPr wrap="square" rtlCol="0">
            <a:spAutoFit/>
          </a:bodyPr>
          <a:p>
            <a:pPr algn="ctr"/>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2214880" y="2654935"/>
            <a:ext cx="1771650" cy="460375"/>
          </a:xfrm>
          <a:prstGeom prst="rect">
            <a:avLst/>
          </a:prstGeom>
          <a:noFill/>
        </p:spPr>
        <p:txBody>
          <a:bodyPr wrap="square" rtlCol="0">
            <a:spAutoFit/>
          </a:bodyPr>
          <a:p>
            <a:pPr algn="ct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sym typeface="+mn-ea"/>
              </a:rPr>
              <a:t>点击此处添加文本点击此处添加文本</a:t>
            </a:r>
            <a:endParaRPr lang="zh-CN" altLang="en-US" sz="120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2214880" y="4712335"/>
            <a:ext cx="1771650" cy="398780"/>
          </a:xfrm>
          <a:prstGeom prst="rect">
            <a:avLst/>
          </a:prstGeom>
          <a:noFill/>
        </p:spPr>
        <p:txBody>
          <a:bodyPr wrap="square" rtlCol="0">
            <a:spAutoFit/>
          </a:bodyPr>
          <a:p>
            <a:pPr algn="ctr"/>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2214880" y="4998085"/>
            <a:ext cx="1771650" cy="460375"/>
          </a:xfrm>
          <a:prstGeom prst="rect">
            <a:avLst/>
          </a:prstGeom>
          <a:noFill/>
        </p:spPr>
        <p:txBody>
          <a:bodyPr wrap="square" rtlCol="0">
            <a:spAutoFit/>
          </a:bodyPr>
          <a:p>
            <a:pPr algn="ct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sym typeface="+mn-ea"/>
              </a:rPr>
              <a:t>点击此处添加文本点击此处添加文本</a:t>
            </a:r>
            <a:endParaRPr lang="zh-CN" altLang="en-US" sz="120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8" name="文本框 7"/>
          <p:cNvSpPr txBox="1"/>
          <p:nvPr/>
        </p:nvSpPr>
        <p:spPr>
          <a:xfrm>
            <a:off x="5796280" y="2369185"/>
            <a:ext cx="1771650" cy="398780"/>
          </a:xfrm>
          <a:prstGeom prst="rect">
            <a:avLst/>
          </a:prstGeom>
          <a:noFill/>
        </p:spPr>
        <p:txBody>
          <a:bodyPr wrap="square" rtlCol="0">
            <a:spAutoFit/>
          </a:bodyPr>
          <a:p>
            <a:pPr algn="ctr"/>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5796280" y="2654935"/>
            <a:ext cx="1771650" cy="460375"/>
          </a:xfrm>
          <a:prstGeom prst="rect">
            <a:avLst/>
          </a:prstGeom>
          <a:noFill/>
        </p:spPr>
        <p:txBody>
          <a:bodyPr wrap="square" rtlCol="0">
            <a:spAutoFit/>
          </a:bodyPr>
          <a:p>
            <a:pPr algn="ct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sym typeface="+mn-ea"/>
              </a:rPr>
              <a:t>点击此处添加文本点击此处添加文本</a:t>
            </a:r>
            <a:endParaRPr lang="zh-CN" altLang="en-US" sz="120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10" name="文本框 9"/>
          <p:cNvSpPr txBox="1"/>
          <p:nvPr/>
        </p:nvSpPr>
        <p:spPr>
          <a:xfrm>
            <a:off x="5796280" y="4712335"/>
            <a:ext cx="1771650" cy="398780"/>
          </a:xfrm>
          <a:prstGeom prst="rect">
            <a:avLst/>
          </a:prstGeom>
          <a:noFill/>
        </p:spPr>
        <p:txBody>
          <a:bodyPr wrap="square" rtlCol="0">
            <a:spAutoFit/>
          </a:bodyPr>
          <a:p>
            <a:pPr algn="ctr"/>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5796280" y="4998085"/>
            <a:ext cx="1771650" cy="460375"/>
          </a:xfrm>
          <a:prstGeom prst="rect">
            <a:avLst/>
          </a:prstGeom>
          <a:noFill/>
        </p:spPr>
        <p:txBody>
          <a:bodyPr wrap="square" rtlCol="0">
            <a:spAutoFit/>
          </a:bodyPr>
          <a:p>
            <a:pPr algn="ct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sym typeface="+mn-ea"/>
              </a:rPr>
              <a:t>点击此处添加文本点击此处添加文本</a:t>
            </a:r>
            <a:endParaRPr lang="zh-CN" altLang="en-US" sz="120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12" name="文本框 11"/>
          <p:cNvSpPr txBox="1"/>
          <p:nvPr/>
        </p:nvSpPr>
        <p:spPr>
          <a:xfrm>
            <a:off x="9491980" y="2369185"/>
            <a:ext cx="1771650" cy="398780"/>
          </a:xfrm>
          <a:prstGeom prst="rect">
            <a:avLst/>
          </a:prstGeom>
          <a:noFill/>
        </p:spPr>
        <p:txBody>
          <a:bodyPr wrap="square" rtlCol="0">
            <a:spAutoFit/>
          </a:bodyPr>
          <a:p>
            <a:pPr algn="ctr"/>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9491980" y="2654935"/>
            <a:ext cx="1771650" cy="460375"/>
          </a:xfrm>
          <a:prstGeom prst="rect">
            <a:avLst/>
          </a:prstGeom>
          <a:noFill/>
        </p:spPr>
        <p:txBody>
          <a:bodyPr wrap="square" rtlCol="0">
            <a:spAutoFit/>
          </a:bodyPr>
          <a:p>
            <a:pPr algn="ct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sym typeface="+mn-ea"/>
              </a:rPr>
              <a:t>点击此处添加文本点击此处添加文本</a:t>
            </a:r>
            <a:endParaRPr lang="zh-CN" altLang="en-US" sz="120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14" name="文本框 13"/>
          <p:cNvSpPr txBox="1"/>
          <p:nvPr/>
        </p:nvSpPr>
        <p:spPr>
          <a:xfrm>
            <a:off x="9491980" y="4712335"/>
            <a:ext cx="1771650" cy="398780"/>
          </a:xfrm>
          <a:prstGeom prst="rect">
            <a:avLst/>
          </a:prstGeom>
          <a:noFill/>
        </p:spPr>
        <p:txBody>
          <a:bodyPr wrap="square" rtlCol="0">
            <a:spAutoFit/>
          </a:bodyPr>
          <a:p>
            <a:pPr algn="ctr"/>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9491980" y="4998085"/>
            <a:ext cx="1771650" cy="460375"/>
          </a:xfrm>
          <a:prstGeom prst="rect">
            <a:avLst/>
          </a:prstGeom>
          <a:noFill/>
        </p:spPr>
        <p:txBody>
          <a:bodyPr wrap="square" rtlCol="0">
            <a:spAutoFit/>
          </a:bodyPr>
          <a:p>
            <a:pPr algn="ct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sym typeface="+mn-ea"/>
              </a:rPr>
              <a:t>点击此处添加文本点击此处添加文本</a:t>
            </a:r>
            <a:endParaRPr lang="zh-CN" altLang="en-US" sz="120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grpSp>
        <p:nvGrpSpPr>
          <p:cNvPr id="5" name="组合 4"/>
          <p:cNvGrpSpPr/>
          <p:nvPr/>
        </p:nvGrpSpPr>
        <p:grpSpPr>
          <a:xfrm>
            <a:off x="177800" y="0"/>
            <a:ext cx="4361815" cy="925830"/>
            <a:chOff x="280" y="0"/>
            <a:chExt cx="6869" cy="1458"/>
          </a:xfrm>
        </p:grpSpPr>
        <p:pic>
          <p:nvPicPr>
            <p:cNvPr id="4" name="图片 3" descr="主播招募"/>
            <p:cNvPicPr>
              <a:picLocks noChangeAspect="1"/>
            </p:cNvPicPr>
            <p:nvPr/>
          </p:nvPicPr>
          <p:blipFill>
            <a:blip r:embed="rId13"/>
            <a:srcRect l="65793" t="25667" r="24053" b="66518"/>
            <a:stretch>
              <a:fillRect/>
            </a:stretch>
          </p:blipFill>
          <p:spPr>
            <a:xfrm>
              <a:off x="280" y="0"/>
              <a:ext cx="1421" cy="1458"/>
            </a:xfrm>
            <a:prstGeom prst="rect">
              <a:avLst/>
            </a:prstGeom>
          </p:spPr>
        </p:pic>
        <p:sp>
          <p:nvSpPr>
            <p:cNvPr id="16" name="文本框 15"/>
            <p:cNvSpPr txBox="1"/>
            <p:nvPr/>
          </p:nvSpPr>
          <p:spPr>
            <a:xfrm flipH="1">
              <a:off x="2005" y="317"/>
              <a:ext cx="5145" cy="725"/>
            </a:xfrm>
            <a:prstGeom prst="rect">
              <a:avLst/>
            </a:prstGeom>
            <a:noFill/>
          </p:spPr>
          <p:txBody>
            <a:bodyPr wrap="square" rtlCol="0">
              <a:spAutoFit/>
            </a:bodyPr>
            <a:p>
              <a:pPr marL="0" marR="0" lvl="0" indent="0" defTabSz="914400" rtl="0" eaLnBrk="1" fontAlgn="auto" latinLnBrk="0" hangingPunct="1">
                <a:lnSpc>
                  <a:spcPct val="100000"/>
                </a:lnSpc>
                <a:spcBef>
                  <a:spcPts val="0"/>
                </a:spcBef>
                <a:spcAft>
                  <a:spcPts val="0"/>
                </a:spcAft>
                <a:buClrTx/>
                <a:buSzTx/>
                <a:buFontTx/>
                <a:buNone/>
                <a:defRPr/>
              </a:pPr>
              <a:r>
                <a:rPr kumimoji="0" lang="zh-CN" altLang="en-US" sz="2400" i="0" u="none" strike="noStrike" kern="1200" cap="none" spc="600" normalizeH="0" baseline="0" noProof="0" dirty="0">
                  <a:ln>
                    <a:noFill/>
                  </a:ln>
                  <a:solidFill>
                    <a:srgbClr val="303030"/>
                  </a:solidFill>
                  <a:effectLst/>
                  <a:uLnTx/>
                  <a:uFillTx/>
                  <a:latin typeface="微软雅黑" panose="020B0503020204020204" pitchFamily="34" charset="-122"/>
                  <a:ea typeface="微软雅黑" panose="020B0503020204020204" pitchFamily="34" charset="-122"/>
                </a:rPr>
                <a:t>点击添加标题</a:t>
              </a:r>
              <a:endParaRPr kumimoji="0" lang="zh-CN" altLang="en-US" sz="2400" i="0" u="none" strike="noStrike" kern="1200" cap="none" spc="600" normalizeH="0" baseline="0" noProof="0" dirty="0">
                <a:ln>
                  <a:noFill/>
                </a:ln>
                <a:solidFill>
                  <a:srgbClr val="303030"/>
                </a:solidFill>
                <a:effectLst/>
                <a:uLnTx/>
                <a:uFillTx/>
                <a:latin typeface="微软雅黑" panose="020B0503020204020204" pitchFamily="34" charset="-122"/>
                <a:ea typeface="微软雅黑" panose="020B0503020204020204" pitchFamily="34" charset="-122"/>
              </a:endParaRPr>
            </a:p>
          </p:txBody>
        </p:sp>
      </p:grpSp>
    </p:spTree>
  </p:cSld>
  <p:clrMapOvr>
    <a:masterClrMapping/>
  </p:clrMapOvr>
  <p:transition spd="slow" advClick="0" advTm="4000">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77800" y="0"/>
            <a:ext cx="4361815" cy="925830"/>
            <a:chOff x="280" y="0"/>
            <a:chExt cx="6869" cy="1458"/>
          </a:xfrm>
        </p:grpSpPr>
        <p:pic>
          <p:nvPicPr>
            <p:cNvPr id="4" name="图片 3" descr="主播招募"/>
            <p:cNvPicPr>
              <a:picLocks noChangeAspect="1"/>
            </p:cNvPicPr>
            <p:nvPr/>
          </p:nvPicPr>
          <p:blipFill>
            <a:blip r:embed="rId1"/>
            <a:srcRect l="65793" t="25667" r="24053" b="66518"/>
            <a:stretch>
              <a:fillRect/>
            </a:stretch>
          </p:blipFill>
          <p:spPr>
            <a:xfrm>
              <a:off x="280" y="0"/>
              <a:ext cx="1421" cy="1458"/>
            </a:xfrm>
            <a:prstGeom prst="rect">
              <a:avLst/>
            </a:prstGeom>
          </p:spPr>
        </p:pic>
        <p:sp>
          <p:nvSpPr>
            <p:cNvPr id="12" name="文本框 11"/>
            <p:cNvSpPr txBox="1"/>
            <p:nvPr/>
          </p:nvSpPr>
          <p:spPr>
            <a:xfrm flipH="1">
              <a:off x="2005" y="317"/>
              <a:ext cx="5145" cy="725"/>
            </a:xfrm>
            <a:prstGeom prst="rect">
              <a:avLst/>
            </a:prstGeom>
            <a:noFill/>
          </p:spPr>
          <p:txBody>
            <a:bodyPr wrap="square" rtlCol="0">
              <a:spAutoFit/>
            </a:bodyPr>
            <a:p>
              <a:pPr marL="0" marR="0" lvl="0" indent="0" defTabSz="914400" rtl="0" eaLnBrk="1" fontAlgn="auto" latinLnBrk="0" hangingPunct="1">
                <a:lnSpc>
                  <a:spcPct val="100000"/>
                </a:lnSpc>
                <a:spcBef>
                  <a:spcPts val="0"/>
                </a:spcBef>
                <a:spcAft>
                  <a:spcPts val="0"/>
                </a:spcAft>
                <a:buClrTx/>
                <a:buSzTx/>
                <a:buFontTx/>
                <a:buNone/>
                <a:defRPr/>
              </a:pPr>
              <a:r>
                <a:rPr kumimoji="0" lang="zh-CN" altLang="en-US" sz="2400" i="0" u="none" strike="noStrike" kern="1200" cap="none" spc="600" normalizeH="0" baseline="0" noProof="0" dirty="0">
                  <a:ln>
                    <a:noFill/>
                  </a:ln>
                  <a:solidFill>
                    <a:srgbClr val="303030"/>
                  </a:solidFill>
                  <a:effectLst/>
                  <a:uLnTx/>
                  <a:uFillTx/>
                  <a:latin typeface="微软雅黑" panose="020B0503020204020204" pitchFamily="34" charset="-122"/>
                  <a:ea typeface="微软雅黑" panose="020B0503020204020204" pitchFamily="34" charset="-122"/>
                </a:rPr>
                <a:t>点击添加标题</a:t>
              </a:r>
              <a:endParaRPr kumimoji="0" lang="zh-CN" altLang="en-US" sz="2400" i="0" u="none" strike="noStrike" kern="1200" cap="none" spc="600" normalizeH="0" baseline="0" noProof="0" dirty="0">
                <a:ln>
                  <a:noFill/>
                </a:ln>
                <a:solidFill>
                  <a:srgbClr val="303030"/>
                </a:solidFill>
                <a:effectLst/>
                <a:uLnTx/>
                <a:uFillTx/>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1559399" y="1673098"/>
            <a:ext cx="9146227" cy="4018371"/>
            <a:chOff x="1522887" y="1873123"/>
            <a:chExt cx="9146227" cy="4018371"/>
          </a:xfrm>
        </p:grpSpPr>
        <p:sp>
          <p:nvSpPr>
            <p:cNvPr id="41" name="koppt-图标"/>
            <p:cNvSpPr>
              <a:spLocks noChangeArrowheads="1"/>
            </p:cNvSpPr>
            <p:nvPr/>
          </p:nvSpPr>
          <p:spPr bwMode="auto">
            <a:xfrm>
              <a:off x="2738765" y="1873123"/>
              <a:ext cx="763656" cy="1800000"/>
            </a:xfrm>
            <a:custGeom>
              <a:avLst/>
              <a:gdLst>
                <a:gd name="connsiteX0" fmla="*/ 189002 w 763656"/>
                <a:gd name="connsiteY0" fmla="*/ 323363 h 1800000"/>
                <a:gd name="connsiteX1" fmla="*/ 574565 w 763656"/>
                <a:gd name="connsiteY1" fmla="*/ 327149 h 1800000"/>
                <a:gd name="connsiteX2" fmla="*/ 763567 w 763656"/>
                <a:gd name="connsiteY2" fmla="*/ 516462 h 1800000"/>
                <a:gd name="connsiteX3" fmla="*/ 763567 w 763656"/>
                <a:gd name="connsiteY3" fmla="*/ 967025 h 1800000"/>
                <a:gd name="connsiteX4" fmla="*/ 650166 w 763656"/>
                <a:gd name="connsiteY4" fmla="*/ 967025 h 1800000"/>
                <a:gd name="connsiteX5" fmla="*/ 650166 w 763656"/>
                <a:gd name="connsiteY5" fmla="*/ 527821 h 1800000"/>
                <a:gd name="connsiteX6" fmla="*/ 582125 w 763656"/>
                <a:gd name="connsiteY6" fmla="*/ 527821 h 1800000"/>
                <a:gd name="connsiteX7" fmla="*/ 582125 w 763656"/>
                <a:gd name="connsiteY7" fmla="*/ 1716703 h 1800000"/>
                <a:gd name="connsiteX8" fmla="*/ 498965 w 763656"/>
                <a:gd name="connsiteY8" fmla="*/ 1800000 h 1800000"/>
                <a:gd name="connsiteX9" fmla="*/ 419584 w 763656"/>
                <a:gd name="connsiteY9" fmla="*/ 1716703 h 1800000"/>
                <a:gd name="connsiteX10" fmla="*/ 419584 w 763656"/>
                <a:gd name="connsiteY10" fmla="*/ 1027605 h 1800000"/>
                <a:gd name="connsiteX11" fmla="*/ 347763 w 763656"/>
                <a:gd name="connsiteY11" fmla="*/ 1027605 h 1800000"/>
                <a:gd name="connsiteX12" fmla="*/ 347763 w 763656"/>
                <a:gd name="connsiteY12" fmla="*/ 1716703 h 1800000"/>
                <a:gd name="connsiteX13" fmla="*/ 268383 w 763656"/>
                <a:gd name="connsiteY13" fmla="*/ 1800000 h 1800000"/>
                <a:gd name="connsiteX14" fmla="*/ 185222 w 763656"/>
                <a:gd name="connsiteY14" fmla="*/ 1716703 h 1800000"/>
                <a:gd name="connsiteX15" fmla="*/ 185222 w 763656"/>
                <a:gd name="connsiteY15" fmla="*/ 527821 h 1800000"/>
                <a:gd name="connsiteX16" fmla="*/ 117181 w 763656"/>
                <a:gd name="connsiteY16" fmla="*/ 527821 h 1800000"/>
                <a:gd name="connsiteX17" fmla="*/ 117181 w 763656"/>
                <a:gd name="connsiteY17" fmla="*/ 967025 h 1800000"/>
                <a:gd name="connsiteX18" fmla="*/ 0 w 763656"/>
                <a:gd name="connsiteY18" fmla="*/ 967025 h 1800000"/>
                <a:gd name="connsiteX19" fmla="*/ 0 w 763656"/>
                <a:gd name="connsiteY19" fmla="*/ 516462 h 1800000"/>
                <a:gd name="connsiteX20" fmla="*/ 189002 w 763656"/>
                <a:gd name="connsiteY20" fmla="*/ 323363 h 1800000"/>
                <a:gd name="connsiteX21" fmla="*/ 383674 w 763656"/>
                <a:gd name="connsiteY21" fmla="*/ 0 h 1800000"/>
                <a:gd name="connsiteX22" fmla="*/ 528547 w 763656"/>
                <a:gd name="connsiteY22" fmla="*/ 145753 h 1800000"/>
                <a:gd name="connsiteX23" fmla="*/ 383674 w 763656"/>
                <a:gd name="connsiteY23" fmla="*/ 291506 h 1800000"/>
                <a:gd name="connsiteX24" fmla="*/ 238801 w 763656"/>
                <a:gd name="connsiteY24" fmla="*/ 145753 h 1800000"/>
                <a:gd name="connsiteX25" fmla="*/ 383674 w 763656"/>
                <a:gd name="connsiteY25"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763656" h="1800000">
                  <a:moveTo>
                    <a:pt x="189002" y="323363"/>
                  </a:moveTo>
                  <a:cubicBezTo>
                    <a:pt x="189002" y="323363"/>
                    <a:pt x="189002" y="323363"/>
                    <a:pt x="574565" y="327149"/>
                  </a:cubicBezTo>
                  <a:cubicBezTo>
                    <a:pt x="691746" y="327149"/>
                    <a:pt x="763567" y="421806"/>
                    <a:pt x="763567" y="516462"/>
                  </a:cubicBezTo>
                  <a:cubicBezTo>
                    <a:pt x="763567" y="516462"/>
                    <a:pt x="763567" y="516462"/>
                    <a:pt x="763567" y="967025"/>
                  </a:cubicBezTo>
                  <a:cubicBezTo>
                    <a:pt x="767347" y="1054109"/>
                    <a:pt x="650166" y="1054109"/>
                    <a:pt x="650166" y="967025"/>
                  </a:cubicBezTo>
                  <a:cubicBezTo>
                    <a:pt x="650166" y="967025"/>
                    <a:pt x="650166" y="967025"/>
                    <a:pt x="650166" y="527821"/>
                  </a:cubicBezTo>
                  <a:cubicBezTo>
                    <a:pt x="650166" y="527821"/>
                    <a:pt x="650166" y="527821"/>
                    <a:pt x="582125" y="527821"/>
                  </a:cubicBezTo>
                  <a:cubicBezTo>
                    <a:pt x="582125" y="527821"/>
                    <a:pt x="582125" y="527821"/>
                    <a:pt x="582125" y="1716703"/>
                  </a:cubicBezTo>
                  <a:cubicBezTo>
                    <a:pt x="582125" y="1762138"/>
                    <a:pt x="544325" y="1800000"/>
                    <a:pt x="498965" y="1800000"/>
                  </a:cubicBezTo>
                  <a:cubicBezTo>
                    <a:pt x="453604" y="1800000"/>
                    <a:pt x="419584" y="1762138"/>
                    <a:pt x="419584" y="1716703"/>
                  </a:cubicBezTo>
                  <a:cubicBezTo>
                    <a:pt x="419584" y="1716703"/>
                    <a:pt x="419584" y="1716703"/>
                    <a:pt x="419584" y="1027605"/>
                  </a:cubicBezTo>
                  <a:cubicBezTo>
                    <a:pt x="419584" y="1027605"/>
                    <a:pt x="419584" y="1027605"/>
                    <a:pt x="347763" y="1027605"/>
                  </a:cubicBezTo>
                  <a:cubicBezTo>
                    <a:pt x="347763" y="1027605"/>
                    <a:pt x="347763" y="1027605"/>
                    <a:pt x="347763" y="1716703"/>
                  </a:cubicBezTo>
                  <a:cubicBezTo>
                    <a:pt x="347763" y="1762138"/>
                    <a:pt x="313743" y="1800000"/>
                    <a:pt x="268383" y="1800000"/>
                  </a:cubicBezTo>
                  <a:cubicBezTo>
                    <a:pt x="223022" y="1800000"/>
                    <a:pt x="185222" y="1762138"/>
                    <a:pt x="185222" y="1716703"/>
                  </a:cubicBezTo>
                  <a:lnTo>
                    <a:pt x="185222" y="527821"/>
                  </a:lnTo>
                  <a:cubicBezTo>
                    <a:pt x="185222" y="527821"/>
                    <a:pt x="185222" y="527821"/>
                    <a:pt x="117181" y="527821"/>
                  </a:cubicBezTo>
                  <a:cubicBezTo>
                    <a:pt x="117181" y="527821"/>
                    <a:pt x="117181" y="527821"/>
                    <a:pt x="117181" y="967025"/>
                  </a:cubicBezTo>
                  <a:cubicBezTo>
                    <a:pt x="117181" y="1054109"/>
                    <a:pt x="0" y="1054109"/>
                    <a:pt x="0" y="967025"/>
                  </a:cubicBezTo>
                  <a:cubicBezTo>
                    <a:pt x="0" y="967025"/>
                    <a:pt x="0" y="967025"/>
                    <a:pt x="0" y="516462"/>
                  </a:cubicBezTo>
                  <a:cubicBezTo>
                    <a:pt x="0" y="410447"/>
                    <a:pt x="83161" y="323363"/>
                    <a:pt x="189002" y="323363"/>
                  </a:cubicBezTo>
                  <a:close/>
                  <a:moveTo>
                    <a:pt x="383674" y="0"/>
                  </a:moveTo>
                  <a:cubicBezTo>
                    <a:pt x="463685" y="0"/>
                    <a:pt x="528547" y="65256"/>
                    <a:pt x="528547" y="145753"/>
                  </a:cubicBezTo>
                  <a:cubicBezTo>
                    <a:pt x="528547" y="226250"/>
                    <a:pt x="463685" y="291506"/>
                    <a:pt x="383674" y="291506"/>
                  </a:cubicBezTo>
                  <a:cubicBezTo>
                    <a:pt x="303663" y="291506"/>
                    <a:pt x="238801" y="226250"/>
                    <a:pt x="238801" y="145753"/>
                  </a:cubicBezTo>
                  <a:cubicBezTo>
                    <a:pt x="238801" y="65256"/>
                    <a:pt x="303663" y="0"/>
                    <a:pt x="383674" y="0"/>
                  </a:cubicBezTo>
                  <a:close/>
                </a:path>
              </a:pathLst>
            </a:custGeom>
            <a:solidFill>
              <a:srgbClr val="87C7B9"/>
            </a:solidFill>
            <a:ln>
              <a:noFill/>
            </a:ln>
            <a:extLst>
              <a:ext uri="{91240B29-F687-4F45-9708-019B960494DF}">
                <a14:hiddenLine xmlns:a14="http://schemas.microsoft.com/office/drawing/2010/main" w="9525">
                  <a:solidFill>
                    <a:srgbClr val="000000"/>
                  </a:solidFill>
                  <a:round/>
                </a14:hiddenLine>
              </a:ext>
            </a:extLst>
          </p:spPr>
          <p:txBody>
            <a:bodyPr wrap="square">
              <a:no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endParaRPr lang="zh-CN" altLang="zh-CN">
                <a:solidFill>
                  <a:srgbClr val="000000"/>
                </a:solidFill>
                <a:latin typeface="Calibri" panose="020F0502020204030204" charset="0"/>
                <a:sym typeface="宋体" panose="02010600030101010101" pitchFamily="2" charset="-122"/>
              </a:endParaRPr>
            </a:p>
          </p:txBody>
        </p:sp>
        <p:sp>
          <p:nvSpPr>
            <p:cNvPr id="43" name="koppt-文本框"/>
            <p:cNvSpPr/>
            <p:nvPr/>
          </p:nvSpPr>
          <p:spPr>
            <a:xfrm>
              <a:off x="1522887" y="3998668"/>
              <a:ext cx="3199105" cy="1892826"/>
            </a:xfrm>
            <a:prstGeom prst="rect">
              <a:avLst/>
            </a:prstGeom>
          </p:spPr>
          <p:txBody>
            <a:bodyPr wrap="square">
              <a:spAutoFit/>
            </a:bodyPr>
            <a:lstStyle/>
            <a:p>
              <a:pPr lvl="0" algn="ctr">
                <a:lnSpc>
                  <a:spcPct val="150000"/>
                </a:lnSpc>
              </a:pPr>
              <a:r>
                <a:rPr lang="zh-CN" altLang="en-US" b="1" dirty="0">
                  <a:latin typeface="微软雅黑" panose="020B0503020204020204" pitchFamily="34" charset="-122"/>
                  <a:ea typeface="微软雅黑" panose="020B0503020204020204" pitchFamily="34" charset="-122"/>
                </a:rPr>
                <a:t>添加标题</a:t>
              </a:r>
              <a:endParaRPr lang="en-US" altLang="zh-CN" b="1" dirty="0">
                <a:latin typeface="微软雅黑" panose="020B0503020204020204" pitchFamily="34" charset="-122"/>
                <a:ea typeface="微软雅黑" panose="020B0503020204020204" pitchFamily="34" charset="-122"/>
              </a:endParaRPr>
            </a:p>
            <a:p>
              <a:pPr lvl="0" algn="ctr">
                <a:lnSpc>
                  <a:spcPct val="150000"/>
                </a:lnSpc>
              </a:pPr>
              <a:endParaRPr lang="en-US" altLang="zh-CN" sz="1200" dirty="0">
                <a:latin typeface="微软雅黑" panose="020B0503020204020204" pitchFamily="34" charset="-122"/>
                <a:ea typeface="微软雅黑" panose="020B0503020204020204" pitchFamily="34" charset="-122"/>
              </a:endParaRPr>
            </a:p>
            <a:p>
              <a:pPr algn="ctr">
                <a:lnSpc>
                  <a:spcPct val="150000"/>
                </a:lnSpc>
              </a:pPr>
              <a:r>
                <a:rPr lang="zh-CN" altLang="en-US" sz="1200" dirty="0">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单击此处添加文本单击此处添加文本单击此处添加文本单击此处添加文本单击此处添加文本单击此处添加文本单击此处添加文本单击此处添加文本单击</a:t>
              </a:r>
              <a:endParaRPr lang="en-US" altLang="zh-CN" sz="1200" dirty="0">
                <a:latin typeface="微软雅黑" panose="020B0503020204020204" pitchFamily="34" charset="-122"/>
                <a:ea typeface="微软雅黑" panose="020B0503020204020204" pitchFamily="34" charset="-122"/>
              </a:endParaRPr>
            </a:p>
          </p:txBody>
        </p:sp>
        <p:cxnSp>
          <p:nvCxnSpPr>
            <p:cNvPr id="44" name="koppt-线条"/>
            <p:cNvCxnSpPr/>
            <p:nvPr/>
          </p:nvCxnSpPr>
          <p:spPr>
            <a:xfrm>
              <a:off x="6096001" y="2488115"/>
              <a:ext cx="0" cy="1143491"/>
            </a:xfrm>
            <a:prstGeom prst="line">
              <a:avLst/>
            </a:prstGeom>
            <a:noFill/>
            <a:ln w="38100" cap="flat">
              <a:solidFill>
                <a:srgbClr val="D9D9D9"/>
              </a:solidFill>
              <a:prstDash val="solid"/>
              <a:miter lim="400000"/>
            </a:ln>
            <a:effectLst/>
            <a:sp3d/>
          </p:spPr>
          <p:style>
            <a:lnRef idx="0">
              <a:scrgbClr r="0" g="0" b="0"/>
            </a:lnRef>
            <a:fillRef idx="0">
              <a:scrgbClr r="0" g="0" b="0"/>
            </a:fillRef>
            <a:effectRef idx="0">
              <a:scrgbClr r="0" g="0" b="0"/>
            </a:effectRef>
            <a:fontRef idx="none"/>
          </p:style>
        </p:cxnSp>
        <p:sp>
          <p:nvSpPr>
            <p:cNvPr id="45" name="koppt-圆角矩形"/>
            <p:cNvSpPr/>
            <p:nvPr/>
          </p:nvSpPr>
          <p:spPr>
            <a:xfrm>
              <a:off x="5473701" y="3631606"/>
              <a:ext cx="1244600" cy="519348"/>
            </a:xfrm>
            <a:prstGeom prst="roundRect">
              <a:avLst>
                <a:gd name="adj" fmla="val 50000"/>
              </a:avLst>
            </a:prstGeom>
            <a:noFill/>
            <a:ln w="38100" cap="flat">
              <a:solidFill>
                <a:srgbClr val="D9D9D9"/>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60959" tIns="60959" rIns="60959" bIns="60959" numCol="1" spcCol="38100" rtlCol="0" anchor="ctr" anchorCtr="1">
              <a:noAutofit/>
            </a:bodyPr>
            <a:lstStyle/>
            <a:p>
              <a:pPr marL="0" marR="0" indent="0" algn="ctr" defTabSz="410845" rtl="0" fontAlgn="auto" latinLnBrk="0" hangingPunct="0">
                <a:lnSpc>
                  <a:spcPct val="100000"/>
                </a:lnSpc>
                <a:spcBef>
                  <a:spcPts val="0"/>
                </a:spcBef>
                <a:spcAft>
                  <a:spcPts val="0"/>
                </a:spcAft>
                <a:buClrTx/>
                <a:buSzTx/>
                <a:buFontTx/>
                <a:buNone/>
              </a:pPr>
              <a:r>
                <a:rPr kumimoji="0" lang="en-US" altLang="zh-CN" b="1" u="none" strike="noStrike" cap="none" spc="0" normalizeH="0" baseline="0" dirty="0">
                  <a:ln>
                    <a:noFill/>
                  </a:ln>
                  <a:effectLst/>
                  <a:uFillTx/>
                  <a:ea typeface="Lantinghei SC Extralight"/>
                  <a:cs typeface="Lantinghei SC Extralight"/>
                  <a:sym typeface="Lantinghei SC Extralight"/>
                </a:rPr>
                <a:t>130</a:t>
              </a:r>
              <a:r>
                <a:rPr lang="en-US" altLang="zh-CN" b="1" dirty="0">
                  <a:ea typeface="Lantinghei SC Extralight"/>
                  <a:cs typeface="Lantinghei SC Extralight"/>
                  <a:sym typeface="Lantinghei SC Extralight"/>
                </a:rPr>
                <a:t>:110</a:t>
              </a:r>
              <a:endParaRPr kumimoji="0" lang="zh-CN" altLang="en-US" b="1" u="none" strike="noStrike" cap="none" spc="0" normalizeH="0" baseline="0" dirty="0">
                <a:ln>
                  <a:noFill/>
                </a:ln>
                <a:effectLst/>
                <a:uFillTx/>
                <a:ea typeface="Lantinghei SC Extralight"/>
                <a:cs typeface="Lantinghei SC Extralight"/>
                <a:sym typeface="Lantinghei SC Extralight"/>
              </a:endParaRPr>
            </a:p>
          </p:txBody>
        </p:sp>
        <p:cxnSp>
          <p:nvCxnSpPr>
            <p:cNvPr id="46" name="koppt-线条"/>
            <p:cNvCxnSpPr/>
            <p:nvPr/>
          </p:nvCxnSpPr>
          <p:spPr>
            <a:xfrm>
              <a:off x="6096001" y="4133013"/>
              <a:ext cx="0" cy="1143491"/>
            </a:xfrm>
            <a:prstGeom prst="line">
              <a:avLst/>
            </a:prstGeom>
            <a:noFill/>
            <a:ln w="38100" cap="flat">
              <a:solidFill>
                <a:srgbClr val="D9D9D9"/>
              </a:solidFill>
              <a:prstDash val="solid"/>
              <a:miter lim="400000"/>
            </a:ln>
            <a:effectLst/>
            <a:sp3d/>
          </p:spPr>
          <p:style>
            <a:lnRef idx="0">
              <a:scrgbClr r="0" g="0" b="0"/>
            </a:lnRef>
            <a:fillRef idx="0">
              <a:scrgbClr r="0" g="0" b="0"/>
            </a:fillRef>
            <a:effectRef idx="0">
              <a:scrgbClr r="0" g="0" b="0"/>
            </a:effectRef>
            <a:fontRef idx="none"/>
          </p:style>
        </p:cxnSp>
        <p:sp>
          <p:nvSpPr>
            <p:cNvPr id="47" name="koppt-图标"/>
            <p:cNvSpPr>
              <a:spLocks noChangeArrowheads="1"/>
            </p:cNvSpPr>
            <p:nvPr/>
          </p:nvSpPr>
          <p:spPr bwMode="auto">
            <a:xfrm>
              <a:off x="8616179" y="1873124"/>
              <a:ext cx="906872" cy="1777498"/>
            </a:xfrm>
            <a:custGeom>
              <a:avLst/>
              <a:gdLst>
                <a:gd name="connsiteX0" fmla="*/ 303531 w 906872"/>
                <a:gd name="connsiteY0" fmla="*/ 318668 h 1777498"/>
                <a:gd name="connsiteX1" fmla="*/ 588248 w 906872"/>
                <a:gd name="connsiteY1" fmla="*/ 318668 h 1777498"/>
                <a:gd name="connsiteX2" fmla="*/ 779308 w 906872"/>
                <a:gd name="connsiteY2" fmla="*/ 449925 h 1777498"/>
                <a:gd name="connsiteX3" fmla="*/ 902935 w 906872"/>
                <a:gd name="connsiteY3" fmla="*/ 858698 h 1777498"/>
                <a:gd name="connsiteX4" fmla="*/ 790547 w 906872"/>
                <a:gd name="connsiteY4" fmla="*/ 896200 h 1777498"/>
                <a:gd name="connsiteX5" fmla="*/ 678159 w 906872"/>
                <a:gd name="connsiteY5" fmla="*/ 521179 h 1777498"/>
                <a:gd name="connsiteX6" fmla="*/ 614472 w 906872"/>
                <a:gd name="connsiteY6" fmla="*/ 521179 h 1777498"/>
                <a:gd name="connsiteX7" fmla="*/ 801786 w 906872"/>
                <a:gd name="connsiteY7" fmla="*/ 1188716 h 1777498"/>
                <a:gd name="connsiteX8" fmla="*/ 621964 w 906872"/>
                <a:gd name="connsiteY8" fmla="*/ 1188716 h 1777498"/>
                <a:gd name="connsiteX9" fmla="*/ 621964 w 906872"/>
                <a:gd name="connsiteY9" fmla="*/ 1709995 h 1777498"/>
                <a:gd name="connsiteX10" fmla="*/ 487098 w 906872"/>
                <a:gd name="connsiteY10" fmla="*/ 1709995 h 1777498"/>
                <a:gd name="connsiteX11" fmla="*/ 487098 w 906872"/>
                <a:gd name="connsiteY11" fmla="*/ 1184966 h 1777498"/>
                <a:gd name="connsiteX12" fmla="*/ 419666 w 906872"/>
                <a:gd name="connsiteY12" fmla="*/ 1184966 h 1777498"/>
                <a:gd name="connsiteX13" fmla="*/ 419666 w 906872"/>
                <a:gd name="connsiteY13" fmla="*/ 1709995 h 1777498"/>
                <a:gd name="connsiteX14" fmla="*/ 284800 w 906872"/>
                <a:gd name="connsiteY14" fmla="*/ 1709995 h 1777498"/>
                <a:gd name="connsiteX15" fmla="*/ 284800 w 906872"/>
                <a:gd name="connsiteY15" fmla="*/ 1188716 h 1777498"/>
                <a:gd name="connsiteX16" fmla="*/ 108725 w 906872"/>
                <a:gd name="connsiteY16" fmla="*/ 1188716 h 1777498"/>
                <a:gd name="connsiteX17" fmla="*/ 292292 w 906872"/>
                <a:gd name="connsiteY17" fmla="*/ 521179 h 1777498"/>
                <a:gd name="connsiteX18" fmla="*/ 232352 w 906872"/>
                <a:gd name="connsiteY18" fmla="*/ 521179 h 1777498"/>
                <a:gd name="connsiteX19" fmla="*/ 119963 w 906872"/>
                <a:gd name="connsiteY19" fmla="*/ 899950 h 1777498"/>
                <a:gd name="connsiteX20" fmla="*/ 3829 w 906872"/>
                <a:gd name="connsiteY20" fmla="*/ 858698 h 1777498"/>
                <a:gd name="connsiteX21" fmla="*/ 131202 w 906872"/>
                <a:gd name="connsiteY21" fmla="*/ 449925 h 1777498"/>
                <a:gd name="connsiteX22" fmla="*/ 303531 w 906872"/>
                <a:gd name="connsiteY22" fmla="*/ 318668 h 1777498"/>
                <a:gd name="connsiteX23" fmla="*/ 455749 w 906872"/>
                <a:gd name="connsiteY23" fmla="*/ 0 h 1777498"/>
                <a:gd name="connsiteX24" fmla="*/ 599350 w 906872"/>
                <a:gd name="connsiteY24" fmla="*/ 144348 h 1777498"/>
                <a:gd name="connsiteX25" fmla="*/ 455749 w 906872"/>
                <a:gd name="connsiteY25" fmla="*/ 288696 h 1777498"/>
                <a:gd name="connsiteX26" fmla="*/ 312148 w 906872"/>
                <a:gd name="connsiteY26" fmla="*/ 144348 h 1777498"/>
                <a:gd name="connsiteX27" fmla="*/ 455749 w 906872"/>
                <a:gd name="connsiteY27" fmla="*/ 0 h 1777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06872" h="1777498">
                  <a:moveTo>
                    <a:pt x="303531" y="318668"/>
                  </a:moveTo>
                  <a:lnTo>
                    <a:pt x="588248" y="318668"/>
                  </a:lnTo>
                  <a:cubicBezTo>
                    <a:pt x="689397" y="318668"/>
                    <a:pt x="764323" y="404923"/>
                    <a:pt x="779308" y="449925"/>
                  </a:cubicBezTo>
                  <a:cubicBezTo>
                    <a:pt x="902935" y="858698"/>
                    <a:pt x="902935" y="858698"/>
                    <a:pt x="902935" y="858698"/>
                  </a:cubicBezTo>
                  <a:cubicBezTo>
                    <a:pt x="929159" y="944953"/>
                    <a:pt x="816771" y="982455"/>
                    <a:pt x="790547" y="896200"/>
                  </a:cubicBezTo>
                  <a:cubicBezTo>
                    <a:pt x="678159" y="521179"/>
                    <a:pt x="678159" y="521179"/>
                    <a:pt x="678159" y="521179"/>
                  </a:cubicBezTo>
                  <a:cubicBezTo>
                    <a:pt x="614472" y="521179"/>
                    <a:pt x="614472" y="521179"/>
                    <a:pt x="614472" y="521179"/>
                  </a:cubicBezTo>
                  <a:cubicBezTo>
                    <a:pt x="801786" y="1188716"/>
                    <a:pt x="801786" y="1188716"/>
                    <a:pt x="801786" y="1188716"/>
                  </a:cubicBezTo>
                  <a:cubicBezTo>
                    <a:pt x="621964" y="1188716"/>
                    <a:pt x="621964" y="1188716"/>
                    <a:pt x="621964" y="1188716"/>
                  </a:cubicBezTo>
                  <a:cubicBezTo>
                    <a:pt x="621964" y="1709995"/>
                    <a:pt x="621964" y="1709995"/>
                    <a:pt x="621964" y="1709995"/>
                  </a:cubicBezTo>
                  <a:cubicBezTo>
                    <a:pt x="621964" y="1800000"/>
                    <a:pt x="487098" y="1800000"/>
                    <a:pt x="487098" y="1709995"/>
                  </a:cubicBezTo>
                  <a:cubicBezTo>
                    <a:pt x="487098" y="1184966"/>
                    <a:pt x="487098" y="1184966"/>
                    <a:pt x="487098" y="1184966"/>
                  </a:cubicBezTo>
                  <a:cubicBezTo>
                    <a:pt x="419666" y="1184966"/>
                    <a:pt x="419666" y="1184966"/>
                    <a:pt x="419666" y="1184966"/>
                  </a:cubicBezTo>
                  <a:cubicBezTo>
                    <a:pt x="419666" y="1709995"/>
                    <a:pt x="419666" y="1709995"/>
                    <a:pt x="419666" y="1709995"/>
                  </a:cubicBezTo>
                  <a:cubicBezTo>
                    <a:pt x="419666" y="1800000"/>
                    <a:pt x="284800" y="1800000"/>
                    <a:pt x="284800" y="1709995"/>
                  </a:cubicBezTo>
                  <a:cubicBezTo>
                    <a:pt x="284800" y="1188716"/>
                    <a:pt x="284800" y="1188716"/>
                    <a:pt x="284800" y="1188716"/>
                  </a:cubicBezTo>
                  <a:cubicBezTo>
                    <a:pt x="108725" y="1188716"/>
                    <a:pt x="108725" y="1188716"/>
                    <a:pt x="108725" y="1188716"/>
                  </a:cubicBezTo>
                  <a:cubicBezTo>
                    <a:pt x="292292" y="521179"/>
                    <a:pt x="292292" y="521179"/>
                    <a:pt x="292292" y="521179"/>
                  </a:cubicBezTo>
                  <a:cubicBezTo>
                    <a:pt x="232352" y="521179"/>
                    <a:pt x="232352" y="521179"/>
                    <a:pt x="232352" y="521179"/>
                  </a:cubicBezTo>
                  <a:cubicBezTo>
                    <a:pt x="119963" y="899950"/>
                    <a:pt x="119963" y="899950"/>
                    <a:pt x="119963" y="899950"/>
                  </a:cubicBezTo>
                  <a:cubicBezTo>
                    <a:pt x="93740" y="978705"/>
                    <a:pt x="-22395" y="948703"/>
                    <a:pt x="3829" y="858698"/>
                  </a:cubicBezTo>
                  <a:cubicBezTo>
                    <a:pt x="131202" y="449925"/>
                    <a:pt x="131202" y="449925"/>
                    <a:pt x="131202" y="449925"/>
                  </a:cubicBezTo>
                  <a:cubicBezTo>
                    <a:pt x="142441" y="401173"/>
                    <a:pt x="202382" y="318668"/>
                    <a:pt x="303531" y="318668"/>
                  </a:cubicBezTo>
                  <a:close/>
                  <a:moveTo>
                    <a:pt x="455749" y="0"/>
                  </a:moveTo>
                  <a:cubicBezTo>
                    <a:pt x="535058" y="0"/>
                    <a:pt x="599350" y="64627"/>
                    <a:pt x="599350" y="144348"/>
                  </a:cubicBezTo>
                  <a:cubicBezTo>
                    <a:pt x="599350" y="224069"/>
                    <a:pt x="535058" y="288696"/>
                    <a:pt x="455749" y="288696"/>
                  </a:cubicBezTo>
                  <a:cubicBezTo>
                    <a:pt x="376440" y="288696"/>
                    <a:pt x="312148" y="224069"/>
                    <a:pt x="312148" y="144348"/>
                  </a:cubicBezTo>
                  <a:cubicBezTo>
                    <a:pt x="312148" y="64627"/>
                    <a:pt x="376440" y="0"/>
                    <a:pt x="455749" y="0"/>
                  </a:cubicBezTo>
                  <a:close/>
                </a:path>
              </a:pathLst>
            </a:custGeom>
            <a:solidFill>
              <a:srgbClr val="836EA5"/>
            </a:solidFill>
            <a:ln>
              <a:noFill/>
            </a:ln>
            <a:extLst>
              <a:ext uri="{91240B29-F687-4F45-9708-019B960494DF}">
                <a14:hiddenLine xmlns:a14="http://schemas.microsoft.com/office/drawing/2010/main" w="9525">
                  <a:solidFill>
                    <a:srgbClr val="000000"/>
                  </a:solidFill>
                  <a:round/>
                </a14:hiddenLine>
              </a:ext>
            </a:extLst>
          </p:spPr>
          <p:txBody>
            <a:bodyPr wrap="square">
              <a:noAutofit/>
            </a:bodyPr>
            <a:lstStyle/>
            <a:p>
              <a:endParaRPr lang="zh-CN" altLang="en-US"/>
            </a:p>
          </p:txBody>
        </p:sp>
        <p:sp>
          <p:nvSpPr>
            <p:cNvPr id="18" name="koppt-文本框"/>
            <p:cNvSpPr/>
            <p:nvPr/>
          </p:nvSpPr>
          <p:spPr>
            <a:xfrm>
              <a:off x="7470009" y="3998668"/>
              <a:ext cx="3199105" cy="1892826"/>
            </a:xfrm>
            <a:prstGeom prst="rect">
              <a:avLst/>
            </a:prstGeom>
          </p:spPr>
          <p:txBody>
            <a:bodyPr wrap="square">
              <a:spAutoFit/>
            </a:bodyPr>
            <a:lstStyle/>
            <a:p>
              <a:pPr lvl="0" algn="ctr">
                <a:lnSpc>
                  <a:spcPct val="150000"/>
                </a:lnSpc>
              </a:pPr>
              <a:r>
                <a:rPr lang="zh-CN" altLang="en-US" b="1">
                  <a:latin typeface="微软雅黑" panose="020B0503020204020204" pitchFamily="34" charset="-122"/>
                  <a:ea typeface="微软雅黑" panose="020B0503020204020204" pitchFamily="34" charset="-122"/>
                </a:rPr>
                <a:t>添加标题</a:t>
              </a:r>
              <a:endParaRPr lang="en-US" altLang="zh-CN" b="1">
                <a:latin typeface="微软雅黑" panose="020B0503020204020204" pitchFamily="34" charset="-122"/>
                <a:ea typeface="微软雅黑" panose="020B0503020204020204" pitchFamily="34" charset="-122"/>
              </a:endParaRPr>
            </a:p>
            <a:p>
              <a:pPr lvl="0" algn="ctr">
                <a:lnSpc>
                  <a:spcPct val="150000"/>
                </a:lnSpc>
              </a:pPr>
              <a:endParaRPr lang="en-US" altLang="zh-CN" sz="1200">
                <a:latin typeface="微软雅黑" panose="020B0503020204020204" pitchFamily="34" charset="-122"/>
                <a:ea typeface="微软雅黑" panose="020B0503020204020204" pitchFamily="34" charset="-122"/>
              </a:endParaRPr>
            </a:p>
            <a:p>
              <a:pPr algn="ctr">
                <a:lnSpc>
                  <a:spcPct val="150000"/>
                </a:lnSpc>
              </a:pPr>
              <a:r>
                <a:rPr lang="zh-CN" altLang="en-US" sz="1200">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单击此处添加文本单击此处添加文本单击此处添加文本单击此处添加文本单击此处添加文本单击此处添加文本单击此处添加文本单击此处添加文本单击</a:t>
              </a:r>
              <a:endParaRPr lang="en-US" altLang="zh-CN" sz="1200">
                <a:latin typeface="微软雅黑" panose="020B0503020204020204" pitchFamily="34" charset="-122"/>
                <a:ea typeface="微软雅黑" panose="020B0503020204020204" pitchFamily="34" charset="-122"/>
              </a:endParaRPr>
            </a:p>
          </p:txBody>
        </p:sp>
      </p:grpSp>
    </p:spTree>
  </p:cSld>
  <p:clrMapOvr>
    <a:masterClrMapping/>
  </p:clrMapOvr>
  <p:transition spd="slow" advClick="0" advTm="4000">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主播招募"/>
          <p:cNvPicPr>
            <a:picLocks noChangeAspect="1"/>
          </p:cNvPicPr>
          <p:nvPr/>
        </p:nvPicPr>
        <p:blipFill>
          <a:blip r:embed="rId1"/>
          <a:srcRect r="12208" b="62766"/>
          <a:stretch>
            <a:fillRect/>
          </a:stretch>
        </p:blipFill>
        <p:spPr>
          <a:xfrm>
            <a:off x="0" y="0"/>
            <a:ext cx="12198985" cy="6898640"/>
          </a:xfrm>
          <a:prstGeom prst="rect">
            <a:avLst/>
          </a:prstGeom>
        </p:spPr>
      </p:pic>
      <p:pic>
        <p:nvPicPr>
          <p:cNvPr id="4" name="图片 3" descr="主播招募"/>
          <p:cNvPicPr>
            <a:picLocks noChangeAspect="1"/>
          </p:cNvPicPr>
          <p:nvPr/>
        </p:nvPicPr>
        <p:blipFill>
          <a:blip r:embed="rId1"/>
          <a:srcRect t="12924" r="91703" b="64546"/>
          <a:stretch>
            <a:fillRect/>
          </a:stretch>
        </p:blipFill>
        <p:spPr>
          <a:xfrm flipH="1">
            <a:off x="11178540" y="2660015"/>
            <a:ext cx="1020445" cy="3696970"/>
          </a:xfrm>
          <a:prstGeom prst="rect">
            <a:avLst/>
          </a:prstGeom>
        </p:spPr>
      </p:pic>
      <p:sp>
        <p:nvSpPr>
          <p:cNvPr id="5" name="5"/>
          <p:cNvSpPr/>
          <p:nvPr/>
        </p:nvSpPr>
        <p:spPr>
          <a:xfrm>
            <a:off x="2440305" y="2875280"/>
            <a:ext cx="7385685" cy="1106805"/>
          </a:xfrm>
          <a:prstGeom prst="rect">
            <a:avLst/>
          </a:prstGeom>
          <a:noFill/>
        </p:spPr>
        <p:txBody>
          <a:bodyPr wrap="square" rtlCol="0">
            <a:spAutoFit/>
          </a:bodyPr>
          <a:lstStyle/>
          <a:p>
            <a:pPr algn="dist"/>
            <a:r>
              <a:rPr lang="zh-CN" altLang="en-US" sz="6600" b="1" dirty="0">
                <a:ln w="6350">
                  <a:noFill/>
                </a:ln>
                <a:solidFill>
                  <a:schemeClr val="tx1">
                    <a:lumMod val="85000"/>
                    <a:lumOff val="15000"/>
                  </a:schemeClr>
                </a:solidFill>
                <a:latin typeface="字魂175号-创中圆" panose="00000500000000000000" charset="-122"/>
                <a:ea typeface="字魂175号-创中圆" panose="00000500000000000000" charset="-122"/>
              </a:rPr>
              <a:t>输入标题内容</a:t>
            </a:r>
            <a:endParaRPr lang="zh-CN" altLang="en-US" sz="6600" b="1" dirty="0">
              <a:ln w="6350">
                <a:noFill/>
              </a:ln>
              <a:solidFill>
                <a:schemeClr val="tx1">
                  <a:lumMod val="85000"/>
                  <a:lumOff val="15000"/>
                </a:schemeClr>
              </a:solidFill>
              <a:latin typeface="字魂175号-创中圆" panose="00000500000000000000" charset="-122"/>
              <a:ea typeface="字魂175号-创中圆" panose="00000500000000000000" charset="-122"/>
            </a:endParaRPr>
          </a:p>
        </p:txBody>
      </p:sp>
      <p:sp>
        <p:nvSpPr>
          <p:cNvPr id="28" name="5            _8"/>
          <p:cNvSpPr>
            <a:spLocks noChangeArrowheads="1"/>
          </p:cNvSpPr>
          <p:nvPr/>
        </p:nvSpPr>
        <p:spPr bwMode="auto">
          <a:xfrm>
            <a:off x="3634051" y="4605258"/>
            <a:ext cx="4923898"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gn="dist">
              <a:buNone/>
            </a:pP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r>
              <a:rPr lang="zh-CN" altLang="en-US"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适用活动计划</a:t>
            </a: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r>
              <a:rPr lang="zh-CN" altLang="en-US"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工作总结</a:t>
            </a: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r>
              <a:rPr lang="zh-CN" altLang="en-US"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商务活动</a:t>
            </a: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r>
              <a:rPr lang="zh-CN" altLang="en-US"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工作汇报</a:t>
            </a: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endPar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endParaRPr>
          </a:p>
        </p:txBody>
      </p:sp>
      <p:sp>
        <p:nvSpPr>
          <p:cNvPr id="30" name="文本框 29"/>
          <p:cNvSpPr txBox="1"/>
          <p:nvPr/>
        </p:nvSpPr>
        <p:spPr>
          <a:xfrm>
            <a:off x="5307965" y="1911350"/>
            <a:ext cx="1576070" cy="829945"/>
          </a:xfrm>
          <a:prstGeom prst="rect">
            <a:avLst/>
          </a:prstGeom>
          <a:noFill/>
        </p:spPr>
        <p:txBody>
          <a:bodyPr wrap="square" rtlCol="0">
            <a:spAutoFit/>
          </a:bodyPr>
          <a:lstStyle/>
          <a:p>
            <a:pPr algn="dist"/>
            <a:r>
              <a:rPr lang="zh-CN" altLang="en-US" sz="4800" dirty="0" smtClean="0">
                <a:solidFill>
                  <a:srgbClr val="454348"/>
                </a:solidFill>
                <a:latin typeface="字魂175号-创中圆" panose="00000500000000000000" charset="-122"/>
                <a:ea typeface="字魂175号-创中圆" panose="00000500000000000000" charset="-122"/>
              </a:rPr>
              <a:t>贰章</a:t>
            </a:r>
            <a:endParaRPr lang="zh-CN" altLang="en-US" sz="4800" dirty="0" smtClean="0">
              <a:solidFill>
                <a:srgbClr val="454348"/>
              </a:solidFill>
              <a:latin typeface="字魂175号-创中圆" panose="00000500000000000000" charset="-122"/>
              <a:ea typeface="字魂175号-创中圆" panose="00000500000000000000" charset="-122"/>
            </a:endParaRPr>
          </a:p>
        </p:txBody>
      </p:sp>
      <p:sp>
        <p:nvSpPr>
          <p:cNvPr id="3" name="文本框 2"/>
          <p:cNvSpPr txBox="1"/>
          <p:nvPr/>
        </p:nvSpPr>
        <p:spPr>
          <a:xfrm>
            <a:off x="2745740" y="4130040"/>
            <a:ext cx="7080250" cy="306705"/>
          </a:xfrm>
          <a:prstGeom prst="rect">
            <a:avLst/>
          </a:prstGeom>
          <a:noFill/>
        </p:spPr>
        <p:txBody>
          <a:bodyPr wrap="square" rtlCol="0">
            <a:spAutoFit/>
          </a:bodyPr>
          <a:p>
            <a:pPr algn="dist"/>
            <a:r>
              <a:rPr lang="en-US" altLang="zh-CN" sz="1400">
                <a:solidFill>
                  <a:schemeClr val="tx1">
                    <a:lumMod val="65000"/>
                    <a:lumOff val="35000"/>
                  </a:schemeClr>
                </a:solidFill>
                <a:latin typeface="字魂175号-创中圆" panose="00000500000000000000" charset="-122"/>
                <a:ea typeface="字魂175号-创中圆" panose="00000500000000000000" charset="-122"/>
              </a:rPr>
              <a:t>click add title </a:t>
            </a:r>
            <a:r>
              <a:rPr lang="en-US" altLang="zh-CN" sz="1400">
                <a:solidFill>
                  <a:schemeClr val="tx1">
                    <a:lumMod val="65000"/>
                    <a:lumOff val="35000"/>
                  </a:schemeClr>
                </a:solidFill>
                <a:latin typeface="字魂175号-创中圆" panose="00000500000000000000" charset="-122"/>
                <a:ea typeface="字魂175号-创中圆" panose="00000500000000000000" charset="-122"/>
                <a:sym typeface="+mn-ea"/>
              </a:rPr>
              <a:t>click add title click add title click add title click add title click add title click add title </a:t>
            </a:r>
            <a:endParaRPr lang="en-US" altLang="zh-CN" sz="1400">
              <a:solidFill>
                <a:schemeClr val="tx1">
                  <a:lumMod val="65000"/>
                  <a:lumOff val="35000"/>
                </a:schemeClr>
              </a:solidFill>
              <a:latin typeface="字魂175号-创中圆" panose="00000500000000000000" charset="-122"/>
              <a:ea typeface="字魂175号-创中圆" panose="00000500000000000000" charset="-122"/>
              <a:sym typeface="+mn-ea"/>
            </a:endParaRPr>
          </a:p>
        </p:txBody>
      </p:sp>
      <p:cxnSp>
        <p:nvCxnSpPr>
          <p:cNvPr id="7" name="直接连接符 6"/>
          <p:cNvCxnSpPr/>
          <p:nvPr/>
        </p:nvCxnSpPr>
        <p:spPr>
          <a:xfrm>
            <a:off x="4610100" y="2330450"/>
            <a:ext cx="685800" cy="0"/>
          </a:xfrm>
          <a:prstGeom prst="line">
            <a:avLst/>
          </a:prstGeom>
          <a:ln>
            <a:solidFill>
              <a:srgbClr val="454348"/>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6896100" y="2330450"/>
            <a:ext cx="685800" cy="0"/>
          </a:xfrm>
          <a:prstGeom prst="line">
            <a:avLst/>
          </a:prstGeom>
          <a:ln>
            <a:solidFill>
              <a:srgbClr val="454348"/>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Click="0" advTm="4000">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5"/>
          <p:cNvCxnSpPr/>
          <p:nvPr>
            <p:custDataLst>
              <p:tags r:id="rId1"/>
            </p:custDataLst>
          </p:nvPr>
        </p:nvCxnSpPr>
        <p:spPr>
          <a:xfrm>
            <a:off x="0" y="3851954"/>
            <a:ext cx="11999862" cy="0"/>
          </a:xfrm>
          <a:prstGeom prst="straightConnector1">
            <a:avLst/>
          </a:prstGeom>
          <a:ln w="28575">
            <a:solidFill>
              <a:srgbClr val="454348"/>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7" name="5"/>
          <p:cNvSpPr/>
          <p:nvPr>
            <p:custDataLst>
              <p:tags r:id="rId2"/>
            </p:custDataLst>
          </p:nvPr>
        </p:nvSpPr>
        <p:spPr>
          <a:xfrm>
            <a:off x="1415957" y="3347898"/>
            <a:ext cx="1008112" cy="1008112"/>
          </a:xfrm>
          <a:prstGeom prst="ellipse">
            <a:avLst/>
          </a:prstGeom>
          <a:solidFill>
            <a:srgbClr val="836EA5"/>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2000" dirty="0">
                <a:solidFill>
                  <a:schemeClr val="bg1"/>
                </a:solidFill>
                <a:latin typeface="微软雅黑" panose="020B0503020204020204" pitchFamily="34" charset="-122"/>
                <a:ea typeface="微软雅黑" panose="020B0503020204020204" pitchFamily="34" charset="-122"/>
                <a:cs typeface="字魂175号-创中圆" panose="00000500000000000000" charset="-122"/>
              </a:rPr>
              <a:t>01</a:t>
            </a:r>
            <a:endParaRPr lang="en-US" altLang="zh-CN" sz="2000" dirty="0">
              <a:solidFill>
                <a:schemeClr val="bg1"/>
              </a:solidFill>
              <a:latin typeface="微软雅黑" panose="020B0503020204020204" pitchFamily="34" charset="-122"/>
              <a:ea typeface="微软雅黑" panose="020B0503020204020204" pitchFamily="34" charset="-122"/>
              <a:cs typeface="字魂175号-创中圆" panose="00000500000000000000" charset="-122"/>
            </a:endParaRPr>
          </a:p>
        </p:txBody>
      </p:sp>
      <p:sp>
        <p:nvSpPr>
          <p:cNvPr id="8" name="5"/>
          <p:cNvSpPr/>
          <p:nvPr>
            <p:custDataLst>
              <p:tags r:id="rId3"/>
            </p:custDataLst>
          </p:nvPr>
        </p:nvSpPr>
        <p:spPr>
          <a:xfrm>
            <a:off x="3085907" y="3347898"/>
            <a:ext cx="1008112" cy="1008112"/>
          </a:xfrm>
          <a:prstGeom prst="ellipse">
            <a:avLst/>
          </a:prstGeom>
          <a:solidFill>
            <a:srgbClr val="F0796C"/>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2000" dirty="0">
                <a:solidFill>
                  <a:schemeClr val="bg1"/>
                </a:solidFill>
                <a:latin typeface="微软雅黑" panose="020B0503020204020204" pitchFamily="34" charset="-122"/>
                <a:ea typeface="微软雅黑" panose="020B0503020204020204" pitchFamily="34" charset="-122"/>
                <a:cs typeface="字魂175号-创中圆" panose="00000500000000000000" charset="-122"/>
              </a:rPr>
              <a:t>02</a:t>
            </a:r>
            <a:endParaRPr lang="en-US" altLang="zh-CN" sz="2000" dirty="0">
              <a:solidFill>
                <a:schemeClr val="bg1"/>
              </a:solidFill>
              <a:latin typeface="微软雅黑" panose="020B0503020204020204" pitchFamily="34" charset="-122"/>
              <a:ea typeface="微软雅黑" panose="020B0503020204020204" pitchFamily="34" charset="-122"/>
              <a:cs typeface="字魂175号-创中圆" panose="00000500000000000000" charset="-122"/>
            </a:endParaRPr>
          </a:p>
        </p:txBody>
      </p:sp>
      <p:sp>
        <p:nvSpPr>
          <p:cNvPr id="9" name="5"/>
          <p:cNvSpPr/>
          <p:nvPr>
            <p:custDataLst>
              <p:tags r:id="rId4"/>
            </p:custDataLst>
          </p:nvPr>
        </p:nvSpPr>
        <p:spPr>
          <a:xfrm>
            <a:off x="4755857" y="3347898"/>
            <a:ext cx="1008112" cy="1008112"/>
          </a:xfrm>
          <a:prstGeom prst="ellipse">
            <a:avLst/>
          </a:prstGeom>
          <a:solidFill>
            <a:srgbClr val="836EA5"/>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2000" dirty="0">
                <a:solidFill>
                  <a:schemeClr val="bg1"/>
                </a:solidFill>
                <a:latin typeface="微软雅黑" panose="020B0503020204020204" pitchFamily="34" charset="-122"/>
                <a:ea typeface="微软雅黑" panose="020B0503020204020204" pitchFamily="34" charset="-122"/>
                <a:cs typeface="字魂175号-创中圆" panose="00000500000000000000" charset="-122"/>
              </a:rPr>
              <a:t>03</a:t>
            </a:r>
            <a:endParaRPr lang="en-US" altLang="zh-CN" sz="2000" dirty="0">
              <a:solidFill>
                <a:schemeClr val="bg1"/>
              </a:solidFill>
              <a:latin typeface="微软雅黑" panose="020B0503020204020204" pitchFamily="34" charset="-122"/>
              <a:ea typeface="微软雅黑" panose="020B0503020204020204" pitchFamily="34" charset="-122"/>
              <a:cs typeface="字魂175号-创中圆" panose="00000500000000000000" charset="-122"/>
            </a:endParaRPr>
          </a:p>
        </p:txBody>
      </p:sp>
      <p:sp>
        <p:nvSpPr>
          <p:cNvPr id="10" name="5"/>
          <p:cNvSpPr/>
          <p:nvPr>
            <p:custDataLst>
              <p:tags r:id="rId5"/>
            </p:custDataLst>
          </p:nvPr>
        </p:nvSpPr>
        <p:spPr>
          <a:xfrm>
            <a:off x="6426442" y="3347898"/>
            <a:ext cx="1008112" cy="1008112"/>
          </a:xfrm>
          <a:prstGeom prst="ellipse">
            <a:avLst/>
          </a:prstGeom>
          <a:solidFill>
            <a:srgbClr val="454348"/>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2000" dirty="0">
                <a:solidFill>
                  <a:schemeClr val="bg1"/>
                </a:solidFill>
                <a:latin typeface="微软雅黑" panose="020B0503020204020204" pitchFamily="34" charset="-122"/>
                <a:ea typeface="微软雅黑" panose="020B0503020204020204" pitchFamily="34" charset="-122"/>
                <a:cs typeface="字魂175号-创中圆" panose="00000500000000000000" charset="-122"/>
              </a:rPr>
              <a:t>04</a:t>
            </a:r>
            <a:endParaRPr lang="en-US" altLang="zh-CN" sz="2000" dirty="0">
              <a:solidFill>
                <a:schemeClr val="bg1"/>
              </a:solidFill>
              <a:latin typeface="微软雅黑" panose="020B0503020204020204" pitchFamily="34" charset="-122"/>
              <a:ea typeface="微软雅黑" panose="020B0503020204020204" pitchFamily="34" charset="-122"/>
              <a:cs typeface="字魂175号-创中圆" panose="00000500000000000000" charset="-122"/>
            </a:endParaRPr>
          </a:p>
        </p:txBody>
      </p:sp>
      <p:sp>
        <p:nvSpPr>
          <p:cNvPr id="11" name="5"/>
          <p:cNvSpPr/>
          <p:nvPr>
            <p:custDataLst>
              <p:tags r:id="rId6"/>
            </p:custDataLst>
          </p:nvPr>
        </p:nvSpPr>
        <p:spPr>
          <a:xfrm>
            <a:off x="8097027" y="3347898"/>
            <a:ext cx="1008112" cy="1008112"/>
          </a:xfrm>
          <a:prstGeom prst="ellipse">
            <a:avLst/>
          </a:prstGeom>
          <a:solidFill>
            <a:srgbClr val="87C7B9"/>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2000" dirty="0">
                <a:solidFill>
                  <a:schemeClr val="bg1"/>
                </a:solidFill>
                <a:latin typeface="微软雅黑" panose="020B0503020204020204" pitchFamily="34" charset="-122"/>
                <a:ea typeface="微软雅黑" panose="020B0503020204020204" pitchFamily="34" charset="-122"/>
                <a:cs typeface="字魂175号-创中圆" panose="00000500000000000000" charset="-122"/>
              </a:rPr>
              <a:t>05</a:t>
            </a:r>
            <a:endParaRPr lang="en-US" altLang="zh-CN" sz="2000" dirty="0">
              <a:solidFill>
                <a:schemeClr val="bg1"/>
              </a:solidFill>
              <a:latin typeface="微软雅黑" panose="020B0503020204020204" pitchFamily="34" charset="-122"/>
              <a:ea typeface="微软雅黑" panose="020B0503020204020204" pitchFamily="34" charset="-122"/>
              <a:cs typeface="字魂175号-创中圆" panose="00000500000000000000" charset="-122"/>
            </a:endParaRPr>
          </a:p>
        </p:txBody>
      </p:sp>
      <p:sp>
        <p:nvSpPr>
          <p:cNvPr id="12" name="5"/>
          <p:cNvSpPr/>
          <p:nvPr>
            <p:custDataLst>
              <p:tags r:id="rId7"/>
            </p:custDataLst>
          </p:nvPr>
        </p:nvSpPr>
        <p:spPr>
          <a:xfrm>
            <a:off x="9767614" y="3347898"/>
            <a:ext cx="1008112" cy="1008112"/>
          </a:xfrm>
          <a:prstGeom prst="ellipse">
            <a:avLst/>
          </a:prstGeom>
          <a:solidFill>
            <a:srgbClr val="F0796C"/>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2000" dirty="0">
                <a:solidFill>
                  <a:schemeClr val="bg1"/>
                </a:solidFill>
                <a:latin typeface="微软雅黑" panose="020B0503020204020204" pitchFamily="34" charset="-122"/>
                <a:ea typeface="微软雅黑" panose="020B0503020204020204" pitchFamily="34" charset="-122"/>
                <a:cs typeface="字魂175号-创中圆" panose="00000500000000000000" charset="-122"/>
              </a:rPr>
              <a:t>06</a:t>
            </a:r>
            <a:endParaRPr lang="en-US" altLang="zh-CN" sz="2000" dirty="0">
              <a:solidFill>
                <a:schemeClr val="bg1"/>
              </a:solidFill>
              <a:latin typeface="微软雅黑" panose="020B0503020204020204" pitchFamily="34" charset="-122"/>
              <a:ea typeface="微软雅黑" panose="020B0503020204020204" pitchFamily="34" charset="-122"/>
              <a:cs typeface="字魂175号-创中圆" panose="00000500000000000000" charset="-122"/>
            </a:endParaRPr>
          </a:p>
        </p:txBody>
      </p:sp>
      <p:cxnSp>
        <p:nvCxnSpPr>
          <p:cNvPr id="13" name="5"/>
          <p:cNvCxnSpPr/>
          <p:nvPr>
            <p:custDataLst>
              <p:tags r:id="rId8"/>
            </p:custDataLst>
          </p:nvPr>
        </p:nvCxnSpPr>
        <p:spPr>
          <a:xfrm rot="5400000" flipH="1" flipV="1">
            <a:off x="1836808" y="2597572"/>
            <a:ext cx="760950" cy="652156"/>
          </a:xfrm>
          <a:prstGeom prst="bentConnector3">
            <a:avLst/>
          </a:prstGeom>
          <a:ln w="12700">
            <a:solidFill>
              <a:srgbClr val="454348"/>
            </a:solidFill>
            <a:prstDash val="dash"/>
            <a:headEnd type="diamond"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4" name="5"/>
          <p:cNvCxnSpPr/>
          <p:nvPr>
            <p:custDataLst>
              <p:tags r:id="rId9"/>
            </p:custDataLst>
          </p:nvPr>
        </p:nvCxnSpPr>
        <p:spPr>
          <a:xfrm rot="16200000" flipH="1">
            <a:off x="3520362" y="4410262"/>
            <a:ext cx="758916" cy="650413"/>
          </a:xfrm>
          <a:prstGeom prst="bentConnector3">
            <a:avLst/>
          </a:prstGeom>
          <a:ln w="12700">
            <a:solidFill>
              <a:srgbClr val="454348"/>
            </a:solidFill>
            <a:prstDash val="dash"/>
            <a:headEnd type="diamond"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5" name="5"/>
          <p:cNvCxnSpPr/>
          <p:nvPr>
            <p:custDataLst>
              <p:tags r:id="rId10"/>
            </p:custDataLst>
          </p:nvPr>
        </p:nvCxnSpPr>
        <p:spPr>
          <a:xfrm rot="5400000" flipH="1" flipV="1">
            <a:off x="5215250" y="2597572"/>
            <a:ext cx="760950" cy="652156"/>
          </a:xfrm>
          <a:prstGeom prst="bentConnector3">
            <a:avLst/>
          </a:prstGeom>
          <a:ln w="12700">
            <a:solidFill>
              <a:srgbClr val="454348"/>
            </a:solidFill>
            <a:prstDash val="dash"/>
            <a:headEnd type="diamond"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6" name="5"/>
          <p:cNvCxnSpPr/>
          <p:nvPr>
            <p:custDataLst>
              <p:tags r:id="rId11"/>
            </p:custDataLst>
          </p:nvPr>
        </p:nvCxnSpPr>
        <p:spPr>
          <a:xfrm rot="16200000" flipH="1">
            <a:off x="6861532" y="4410262"/>
            <a:ext cx="758918" cy="650415"/>
          </a:xfrm>
          <a:prstGeom prst="bentConnector3">
            <a:avLst/>
          </a:prstGeom>
          <a:ln w="12700">
            <a:solidFill>
              <a:srgbClr val="454348"/>
            </a:solidFill>
            <a:prstDash val="dash"/>
            <a:headEnd type="diamond"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7" name="5"/>
          <p:cNvCxnSpPr/>
          <p:nvPr>
            <p:custDataLst>
              <p:tags r:id="rId12"/>
            </p:custDataLst>
          </p:nvPr>
        </p:nvCxnSpPr>
        <p:spPr>
          <a:xfrm rot="5400000" flipH="1" flipV="1">
            <a:off x="8503362" y="2597572"/>
            <a:ext cx="760950" cy="652156"/>
          </a:xfrm>
          <a:prstGeom prst="bentConnector3">
            <a:avLst/>
          </a:prstGeom>
          <a:ln w="12700">
            <a:solidFill>
              <a:srgbClr val="454348"/>
            </a:solidFill>
            <a:prstDash val="dash"/>
            <a:headEnd type="diamond"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8" name="5"/>
          <p:cNvCxnSpPr/>
          <p:nvPr>
            <p:custDataLst>
              <p:tags r:id="rId13"/>
            </p:custDataLst>
          </p:nvPr>
        </p:nvCxnSpPr>
        <p:spPr>
          <a:xfrm rot="16200000" flipH="1">
            <a:off x="10217419" y="4410263"/>
            <a:ext cx="758919" cy="650416"/>
          </a:xfrm>
          <a:prstGeom prst="bentConnector3">
            <a:avLst/>
          </a:prstGeom>
          <a:ln w="12700">
            <a:solidFill>
              <a:srgbClr val="454348"/>
            </a:solidFill>
            <a:prstDash val="dash"/>
            <a:headEnd type="diamond"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 name="文本框 1"/>
          <p:cNvSpPr txBox="1"/>
          <p:nvPr/>
        </p:nvSpPr>
        <p:spPr>
          <a:xfrm>
            <a:off x="2543175" y="4777740"/>
            <a:ext cx="1771650" cy="368300"/>
          </a:xfrm>
          <a:prstGeom prst="rect">
            <a:avLst/>
          </a:prstGeom>
          <a:noFill/>
        </p:spPr>
        <p:txBody>
          <a:bodyPr wrap="square" rtlCol="0">
            <a:spAutoFit/>
          </a:bodyPr>
          <a:p>
            <a:pPr algn="ctr"/>
            <a:r>
              <a:rPr lang="zh-CN" altLang="en-US" b="1">
                <a:latin typeface="微软雅黑" panose="020B0503020204020204" pitchFamily="34" charset="-122"/>
                <a:ea typeface="微软雅黑" panose="020B0503020204020204" pitchFamily="34" charset="-122"/>
              </a:rPr>
              <a:t>添加标题</a:t>
            </a:r>
            <a:endParaRPr lang="zh-CN" altLang="en-US" b="1">
              <a:latin typeface="微软雅黑" panose="020B0503020204020204" pitchFamily="34" charset="-122"/>
              <a:ea typeface="微软雅黑" panose="020B0503020204020204" pitchFamily="34" charset="-122"/>
            </a:endParaRPr>
          </a:p>
        </p:txBody>
      </p:sp>
      <p:sp>
        <p:nvSpPr>
          <p:cNvPr id="3" name="文本框 2"/>
          <p:cNvSpPr txBox="1"/>
          <p:nvPr/>
        </p:nvSpPr>
        <p:spPr>
          <a:xfrm>
            <a:off x="2543175" y="5063490"/>
            <a:ext cx="1771650" cy="398780"/>
          </a:xfrm>
          <a:prstGeom prst="rect">
            <a:avLst/>
          </a:prstGeom>
          <a:noFill/>
        </p:spPr>
        <p:txBody>
          <a:bodyPr wrap="square" rtlCol="0">
            <a:spAutoFit/>
          </a:bodyPr>
          <a:p>
            <a:pPr algn="ctr"/>
            <a:r>
              <a:rPr lang="zh-CN" altLang="en-US" sz="1000">
                <a:latin typeface="微软雅黑" panose="020B0503020204020204" pitchFamily="34" charset="-122"/>
                <a:ea typeface="微软雅黑" panose="020B0503020204020204" pitchFamily="34" charset="-122"/>
                <a:sym typeface="+mn-ea"/>
              </a:rPr>
              <a:t>点击此处添加文本点击此处添加文本</a:t>
            </a:r>
            <a:endParaRPr lang="zh-CN" altLang="en-US" sz="1000">
              <a:latin typeface="微软雅黑" panose="020B0503020204020204" pitchFamily="34" charset="-122"/>
              <a:ea typeface="微软雅黑" panose="020B0503020204020204" pitchFamily="34" charset="-122"/>
              <a:sym typeface="+mn-ea"/>
            </a:endParaRPr>
          </a:p>
        </p:txBody>
      </p:sp>
      <p:sp>
        <p:nvSpPr>
          <p:cNvPr id="26" name="文本框 25"/>
          <p:cNvSpPr txBox="1"/>
          <p:nvPr/>
        </p:nvSpPr>
        <p:spPr>
          <a:xfrm>
            <a:off x="5819775" y="4777740"/>
            <a:ext cx="1771650" cy="368300"/>
          </a:xfrm>
          <a:prstGeom prst="rect">
            <a:avLst/>
          </a:prstGeom>
          <a:noFill/>
        </p:spPr>
        <p:txBody>
          <a:bodyPr wrap="square" rtlCol="0">
            <a:spAutoFit/>
          </a:bodyPr>
          <a:p>
            <a:pPr algn="ctr"/>
            <a:r>
              <a:rPr lang="zh-CN" altLang="en-US" b="1">
                <a:latin typeface="微软雅黑" panose="020B0503020204020204" pitchFamily="34" charset="-122"/>
                <a:ea typeface="微软雅黑" panose="020B0503020204020204" pitchFamily="34" charset="-122"/>
              </a:rPr>
              <a:t>添加标题</a:t>
            </a:r>
            <a:endParaRPr lang="zh-CN" altLang="en-US" b="1">
              <a:latin typeface="微软雅黑" panose="020B0503020204020204" pitchFamily="34" charset="-122"/>
              <a:ea typeface="微软雅黑" panose="020B0503020204020204" pitchFamily="34" charset="-122"/>
            </a:endParaRPr>
          </a:p>
        </p:txBody>
      </p:sp>
      <p:sp>
        <p:nvSpPr>
          <p:cNvPr id="27" name="文本框 26"/>
          <p:cNvSpPr txBox="1"/>
          <p:nvPr/>
        </p:nvSpPr>
        <p:spPr>
          <a:xfrm>
            <a:off x="5819775" y="5063490"/>
            <a:ext cx="1771650" cy="398780"/>
          </a:xfrm>
          <a:prstGeom prst="rect">
            <a:avLst/>
          </a:prstGeom>
          <a:noFill/>
        </p:spPr>
        <p:txBody>
          <a:bodyPr wrap="square" rtlCol="0">
            <a:spAutoFit/>
          </a:bodyPr>
          <a:p>
            <a:pPr algn="ctr"/>
            <a:r>
              <a:rPr lang="zh-CN" altLang="en-US" sz="1000">
                <a:latin typeface="微软雅黑" panose="020B0503020204020204" pitchFamily="34" charset="-122"/>
                <a:ea typeface="微软雅黑" panose="020B0503020204020204" pitchFamily="34" charset="-122"/>
                <a:sym typeface="+mn-ea"/>
              </a:rPr>
              <a:t>点击此处添加文本点击此处添加文本</a:t>
            </a:r>
            <a:endParaRPr lang="zh-CN" altLang="en-US" sz="1000">
              <a:latin typeface="微软雅黑" panose="020B0503020204020204" pitchFamily="34" charset="-122"/>
              <a:ea typeface="微软雅黑" panose="020B0503020204020204" pitchFamily="34" charset="-122"/>
              <a:sym typeface="+mn-ea"/>
            </a:endParaRPr>
          </a:p>
        </p:txBody>
      </p:sp>
      <p:sp>
        <p:nvSpPr>
          <p:cNvPr id="28" name="文本框 27"/>
          <p:cNvSpPr txBox="1"/>
          <p:nvPr/>
        </p:nvSpPr>
        <p:spPr>
          <a:xfrm>
            <a:off x="9153525" y="4777740"/>
            <a:ext cx="1771650" cy="368300"/>
          </a:xfrm>
          <a:prstGeom prst="rect">
            <a:avLst/>
          </a:prstGeom>
          <a:noFill/>
        </p:spPr>
        <p:txBody>
          <a:bodyPr wrap="square" rtlCol="0">
            <a:spAutoFit/>
          </a:bodyPr>
          <a:p>
            <a:pPr algn="ctr"/>
            <a:r>
              <a:rPr lang="zh-CN" altLang="en-US" b="1">
                <a:latin typeface="微软雅黑" panose="020B0503020204020204" pitchFamily="34" charset="-122"/>
                <a:ea typeface="微软雅黑" panose="020B0503020204020204" pitchFamily="34" charset="-122"/>
              </a:rPr>
              <a:t>添加标题</a:t>
            </a:r>
            <a:endParaRPr lang="zh-CN" altLang="en-US" b="1">
              <a:latin typeface="微软雅黑" panose="020B0503020204020204" pitchFamily="34" charset="-122"/>
              <a:ea typeface="微软雅黑" panose="020B0503020204020204" pitchFamily="34" charset="-122"/>
            </a:endParaRPr>
          </a:p>
        </p:txBody>
      </p:sp>
      <p:sp>
        <p:nvSpPr>
          <p:cNvPr id="29" name="文本框 28"/>
          <p:cNvSpPr txBox="1"/>
          <p:nvPr/>
        </p:nvSpPr>
        <p:spPr>
          <a:xfrm>
            <a:off x="9153525" y="5063490"/>
            <a:ext cx="1771650" cy="398780"/>
          </a:xfrm>
          <a:prstGeom prst="rect">
            <a:avLst/>
          </a:prstGeom>
          <a:noFill/>
        </p:spPr>
        <p:txBody>
          <a:bodyPr wrap="square" rtlCol="0">
            <a:spAutoFit/>
          </a:bodyPr>
          <a:p>
            <a:pPr algn="ctr"/>
            <a:r>
              <a:rPr lang="zh-CN" altLang="en-US" sz="1000">
                <a:latin typeface="微软雅黑" panose="020B0503020204020204" pitchFamily="34" charset="-122"/>
                <a:ea typeface="微软雅黑" panose="020B0503020204020204" pitchFamily="34" charset="-122"/>
                <a:sym typeface="+mn-ea"/>
              </a:rPr>
              <a:t>点击此处添加文本点击此处添加文本</a:t>
            </a:r>
            <a:endParaRPr lang="zh-CN" altLang="en-US" sz="1000">
              <a:latin typeface="微软雅黑" panose="020B0503020204020204" pitchFamily="34" charset="-122"/>
              <a:ea typeface="微软雅黑" panose="020B0503020204020204" pitchFamily="34" charset="-122"/>
              <a:sym typeface="+mn-ea"/>
            </a:endParaRPr>
          </a:p>
        </p:txBody>
      </p:sp>
      <p:sp>
        <p:nvSpPr>
          <p:cNvPr id="30" name="文本框 29"/>
          <p:cNvSpPr txBox="1"/>
          <p:nvPr/>
        </p:nvSpPr>
        <p:spPr>
          <a:xfrm>
            <a:off x="7434580" y="2053590"/>
            <a:ext cx="1771650" cy="368300"/>
          </a:xfrm>
          <a:prstGeom prst="rect">
            <a:avLst/>
          </a:prstGeom>
          <a:noFill/>
        </p:spPr>
        <p:txBody>
          <a:bodyPr wrap="square" rtlCol="0">
            <a:spAutoFit/>
          </a:bodyPr>
          <a:p>
            <a:pPr algn="ctr"/>
            <a:r>
              <a:rPr lang="zh-CN" altLang="en-US" b="1">
                <a:latin typeface="微软雅黑" panose="020B0503020204020204" pitchFamily="34" charset="-122"/>
                <a:ea typeface="微软雅黑" panose="020B0503020204020204" pitchFamily="34" charset="-122"/>
              </a:rPr>
              <a:t>添加标题</a:t>
            </a:r>
            <a:endParaRPr lang="zh-CN" altLang="en-US" b="1">
              <a:latin typeface="微软雅黑" panose="020B0503020204020204" pitchFamily="34" charset="-122"/>
              <a:ea typeface="微软雅黑" panose="020B0503020204020204" pitchFamily="34" charset="-122"/>
            </a:endParaRPr>
          </a:p>
        </p:txBody>
      </p:sp>
      <p:sp>
        <p:nvSpPr>
          <p:cNvPr id="31" name="文本框 30"/>
          <p:cNvSpPr txBox="1"/>
          <p:nvPr/>
        </p:nvSpPr>
        <p:spPr>
          <a:xfrm>
            <a:off x="7434580" y="2339340"/>
            <a:ext cx="1771650" cy="398780"/>
          </a:xfrm>
          <a:prstGeom prst="rect">
            <a:avLst/>
          </a:prstGeom>
          <a:noFill/>
        </p:spPr>
        <p:txBody>
          <a:bodyPr wrap="square" rtlCol="0">
            <a:spAutoFit/>
          </a:bodyPr>
          <a:p>
            <a:pPr algn="ctr"/>
            <a:r>
              <a:rPr lang="zh-CN" altLang="en-US" sz="1000">
                <a:latin typeface="微软雅黑" panose="020B0503020204020204" pitchFamily="34" charset="-122"/>
                <a:ea typeface="微软雅黑" panose="020B0503020204020204" pitchFamily="34" charset="-122"/>
                <a:sym typeface="+mn-ea"/>
              </a:rPr>
              <a:t>点击此处添加文本点击此处添加文本</a:t>
            </a:r>
            <a:endParaRPr lang="zh-CN" altLang="en-US" sz="1000">
              <a:latin typeface="微软雅黑" panose="020B0503020204020204" pitchFamily="34" charset="-122"/>
              <a:ea typeface="微软雅黑" panose="020B0503020204020204" pitchFamily="34" charset="-122"/>
              <a:sym typeface="+mn-ea"/>
            </a:endParaRPr>
          </a:p>
        </p:txBody>
      </p:sp>
      <p:sp>
        <p:nvSpPr>
          <p:cNvPr id="32" name="文本框 31"/>
          <p:cNvSpPr txBox="1"/>
          <p:nvPr/>
        </p:nvSpPr>
        <p:spPr>
          <a:xfrm>
            <a:off x="3967480" y="2053590"/>
            <a:ext cx="1771650" cy="368300"/>
          </a:xfrm>
          <a:prstGeom prst="rect">
            <a:avLst/>
          </a:prstGeom>
          <a:noFill/>
        </p:spPr>
        <p:txBody>
          <a:bodyPr wrap="square" rtlCol="0">
            <a:spAutoFit/>
          </a:bodyPr>
          <a:p>
            <a:pPr algn="ctr"/>
            <a:r>
              <a:rPr lang="zh-CN" altLang="en-US" b="1">
                <a:latin typeface="微软雅黑" panose="020B0503020204020204" pitchFamily="34" charset="-122"/>
                <a:ea typeface="微软雅黑" panose="020B0503020204020204" pitchFamily="34" charset="-122"/>
              </a:rPr>
              <a:t>添加标题</a:t>
            </a:r>
            <a:endParaRPr lang="zh-CN" altLang="en-US" b="1">
              <a:latin typeface="微软雅黑" panose="020B0503020204020204" pitchFamily="34" charset="-122"/>
              <a:ea typeface="微软雅黑" panose="020B0503020204020204" pitchFamily="34" charset="-122"/>
            </a:endParaRPr>
          </a:p>
        </p:txBody>
      </p:sp>
      <p:sp>
        <p:nvSpPr>
          <p:cNvPr id="33" name="文本框 32"/>
          <p:cNvSpPr txBox="1"/>
          <p:nvPr/>
        </p:nvSpPr>
        <p:spPr>
          <a:xfrm>
            <a:off x="3967480" y="2339340"/>
            <a:ext cx="1771650" cy="398780"/>
          </a:xfrm>
          <a:prstGeom prst="rect">
            <a:avLst/>
          </a:prstGeom>
          <a:noFill/>
        </p:spPr>
        <p:txBody>
          <a:bodyPr wrap="square" rtlCol="0">
            <a:spAutoFit/>
          </a:bodyPr>
          <a:p>
            <a:pPr algn="ctr"/>
            <a:r>
              <a:rPr lang="zh-CN" altLang="en-US" sz="1000">
                <a:latin typeface="微软雅黑" panose="020B0503020204020204" pitchFamily="34" charset="-122"/>
                <a:ea typeface="微软雅黑" panose="020B0503020204020204" pitchFamily="34" charset="-122"/>
                <a:sym typeface="+mn-ea"/>
              </a:rPr>
              <a:t>点击此处添加文本点击此处添加文本</a:t>
            </a:r>
            <a:endParaRPr lang="zh-CN" altLang="en-US" sz="1000">
              <a:latin typeface="微软雅黑" panose="020B0503020204020204" pitchFamily="34" charset="-122"/>
              <a:ea typeface="微软雅黑" panose="020B0503020204020204" pitchFamily="34" charset="-122"/>
              <a:sym typeface="+mn-ea"/>
            </a:endParaRPr>
          </a:p>
        </p:txBody>
      </p:sp>
      <p:sp>
        <p:nvSpPr>
          <p:cNvPr id="34" name="文本框 33"/>
          <p:cNvSpPr txBox="1"/>
          <p:nvPr/>
        </p:nvSpPr>
        <p:spPr>
          <a:xfrm>
            <a:off x="652780" y="2053590"/>
            <a:ext cx="1771650" cy="368300"/>
          </a:xfrm>
          <a:prstGeom prst="rect">
            <a:avLst/>
          </a:prstGeom>
          <a:noFill/>
        </p:spPr>
        <p:txBody>
          <a:bodyPr wrap="square" rtlCol="0">
            <a:spAutoFit/>
          </a:bodyPr>
          <a:p>
            <a:pPr algn="ctr"/>
            <a:r>
              <a:rPr lang="zh-CN" altLang="en-US" b="1">
                <a:latin typeface="微软雅黑" panose="020B0503020204020204" pitchFamily="34" charset="-122"/>
                <a:ea typeface="微软雅黑" panose="020B0503020204020204" pitchFamily="34" charset="-122"/>
              </a:rPr>
              <a:t>添加标题</a:t>
            </a:r>
            <a:endParaRPr lang="zh-CN" altLang="en-US" b="1">
              <a:latin typeface="微软雅黑" panose="020B0503020204020204" pitchFamily="34" charset="-122"/>
              <a:ea typeface="微软雅黑" panose="020B0503020204020204" pitchFamily="34" charset="-122"/>
            </a:endParaRPr>
          </a:p>
        </p:txBody>
      </p:sp>
      <p:sp>
        <p:nvSpPr>
          <p:cNvPr id="35" name="文本框 34"/>
          <p:cNvSpPr txBox="1"/>
          <p:nvPr/>
        </p:nvSpPr>
        <p:spPr>
          <a:xfrm>
            <a:off x="652780" y="2339340"/>
            <a:ext cx="1771650" cy="398780"/>
          </a:xfrm>
          <a:prstGeom prst="rect">
            <a:avLst/>
          </a:prstGeom>
          <a:noFill/>
        </p:spPr>
        <p:txBody>
          <a:bodyPr wrap="square" rtlCol="0">
            <a:spAutoFit/>
          </a:bodyPr>
          <a:p>
            <a:pPr algn="ctr"/>
            <a:r>
              <a:rPr lang="zh-CN" altLang="en-US" sz="1000">
                <a:latin typeface="微软雅黑" panose="020B0503020204020204" pitchFamily="34" charset="-122"/>
                <a:ea typeface="微软雅黑" panose="020B0503020204020204" pitchFamily="34" charset="-122"/>
                <a:sym typeface="+mn-ea"/>
              </a:rPr>
              <a:t>点击此处添加文本点击此处添加文本</a:t>
            </a:r>
            <a:endParaRPr lang="zh-CN" altLang="en-US" sz="1000">
              <a:latin typeface="微软雅黑" panose="020B0503020204020204" pitchFamily="34" charset="-122"/>
              <a:ea typeface="微软雅黑" panose="020B0503020204020204" pitchFamily="34" charset="-122"/>
              <a:sym typeface="+mn-ea"/>
            </a:endParaRPr>
          </a:p>
        </p:txBody>
      </p:sp>
      <p:grpSp>
        <p:nvGrpSpPr>
          <p:cNvPr id="5" name="组合 4"/>
          <p:cNvGrpSpPr/>
          <p:nvPr/>
        </p:nvGrpSpPr>
        <p:grpSpPr>
          <a:xfrm>
            <a:off x="177800" y="0"/>
            <a:ext cx="4361815" cy="925830"/>
            <a:chOff x="280" y="0"/>
            <a:chExt cx="6869" cy="1458"/>
          </a:xfrm>
        </p:grpSpPr>
        <p:pic>
          <p:nvPicPr>
            <p:cNvPr id="4" name="图片 3" descr="主播招募"/>
            <p:cNvPicPr>
              <a:picLocks noChangeAspect="1"/>
            </p:cNvPicPr>
            <p:nvPr/>
          </p:nvPicPr>
          <p:blipFill>
            <a:blip r:embed="rId14"/>
            <a:srcRect l="65793" t="25667" r="24053" b="66518"/>
            <a:stretch>
              <a:fillRect/>
            </a:stretch>
          </p:blipFill>
          <p:spPr>
            <a:xfrm>
              <a:off x="280" y="0"/>
              <a:ext cx="1421" cy="1458"/>
            </a:xfrm>
            <a:prstGeom prst="rect">
              <a:avLst/>
            </a:prstGeom>
          </p:spPr>
        </p:pic>
        <p:sp>
          <p:nvSpPr>
            <p:cNvPr id="19" name="文本框 18"/>
            <p:cNvSpPr txBox="1"/>
            <p:nvPr/>
          </p:nvSpPr>
          <p:spPr>
            <a:xfrm flipH="1">
              <a:off x="2005" y="317"/>
              <a:ext cx="5145" cy="725"/>
            </a:xfrm>
            <a:prstGeom prst="rect">
              <a:avLst/>
            </a:prstGeom>
            <a:noFill/>
          </p:spPr>
          <p:txBody>
            <a:bodyPr wrap="square" rtlCol="0">
              <a:spAutoFit/>
            </a:bodyPr>
            <a:p>
              <a:pPr marL="0" marR="0" lvl="0" indent="0" defTabSz="914400" rtl="0" eaLnBrk="1" fontAlgn="auto" latinLnBrk="0" hangingPunct="1">
                <a:lnSpc>
                  <a:spcPct val="100000"/>
                </a:lnSpc>
                <a:spcBef>
                  <a:spcPts val="0"/>
                </a:spcBef>
                <a:spcAft>
                  <a:spcPts val="0"/>
                </a:spcAft>
                <a:buClrTx/>
                <a:buSzTx/>
                <a:buFontTx/>
                <a:buNone/>
                <a:defRPr/>
              </a:pPr>
              <a:r>
                <a:rPr kumimoji="0" lang="zh-CN" altLang="en-US" sz="2400" i="0" u="none" strike="noStrike" kern="1200" cap="none" spc="600" normalizeH="0" baseline="0" noProof="0" dirty="0">
                  <a:ln>
                    <a:noFill/>
                  </a:ln>
                  <a:solidFill>
                    <a:srgbClr val="303030"/>
                  </a:solidFill>
                  <a:effectLst/>
                  <a:uLnTx/>
                  <a:uFillTx/>
                  <a:latin typeface="微软雅黑" panose="020B0503020204020204" pitchFamily="34" charset="-122"/>
                  <a:ea typeface="微软雅黑" panose="020B0503020204020204" pitchFamily="34" charset="-122"/>
                </a:rPr>
                <a:t>点击添加标题</a:t>
              </a:r>
              <a:endParaRPr kumimoji="0" lang="zh-CN" altLang="en-US" sz="2400" i="0" u="none" strike="noStrike" kern="1200" cap="none" spc="600" normalizeH="0" baseline="0" noProof="0" dirty="0">
                <a:ln>
                  <a:noFill/>
                </a:ln>
                <a:solidFill>
                  <a:srgbClr val="303030"/>
                </a:solidFill>
                <a:effectLst/>
                <a:uLnTx/>
                <a:uFillTx/>
                <a:latin typeface="微软雅黑" panose="020B0503020204020204" pitchFamily="34" charset="-122"/>
                <a:ea typeface="微软雅黑" panose="020B0503020204020204" pitchFamily="34" charset="-122"/>
              </a:endParaRPr>
            </a:p>
          </p:txBody>
        </p:sp>
      </p:grpSp>
    </p:spTree>
  </p:cSld>
  <p:clrMapOvr>
    <a:masterClrMapping/>
  </p:clrMapOvr>
  <p:transition spd="slow" advClick="0" advTm="4000">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77800" y="0"/>
            <a:ext cx="4361815" cy="925830"/>
            <a:chOff x="280" y="0"/>
            <a:chExt cx="6869" cy="1458"/>
          </a:xfrm>
        </p:grpSpPr>
        <p:pic>
          <p:nvPicPr>
            <p:cNvPr id="4" name="图片 3" descr="主播招募"/>
            <p:cNvPicPr>
              <a:picLocks noChangeAspect="1"/>
            </p:cNvPicPr>
            <p:nvPr/>
          </p:nvPicPr>
          <p:blipFill>
            <a:blip r:embed="rId1"/>
            <a:srcRect l="65793" t="25667" r="24053" b="66518"/>
            <a:stretch>
              <a:fillRect/>
            </a:stretch>
          </p:blipFill>
          <p:spPr>
            <a:xfrm>
              <a:off x="280" y="0"/>
              <a:ext cx="1421" cy="1458"/>
            </a:xfrm>
            <a:prstGeom prst="rect">
              <a:avLst/>
            </a:prstGeom>
          </p:spPr>
        </p:pic>
        <p:sp>
          <p:nvSpPr>
            <p:cNvPr id="12" name="文本框 11"/>
            <p:cNvSpPr txBox="1"/>
            <p:nvPr/>
          </p:nvSpPr>
          <p:spPr>
            <a:xfrm flipH="1">
              <a:off x="2005" y="317"/>
              <a:ext cx="5145" cy="725"/>
            </a:xfrm>
            <a:prstGeom prst="rect">
              <a:avLst/>
            </a:prstGeom>
            <a:noFill/>
          </p:spPr>
          <p:txBody>
            <a:bodyPr wrap="square" rtlCol="0">
              <a:spAutoFit/>
            </a:bodyPr>
            <a:p>
              <a:pPr marL="0" marR="0" lvl="0" indent="0" defTabSz="914400" rtl="0" eaLnBrk="1" fontAlgn="auto" latinLnBrk="0" hangingPunct="1">
                <a:lnSpc>
                  <a:spcPct val="100000"/>
                </a:lnSpc>
                <a:spcBef>
                  <a:spcPts val="0"/>
                </a:spcBef>
                <a:spcAft>
                  <a:spcPts val="0"/>
                </a:spcAft>
                <a:buClrTx/>
                <a:buSzTx/>
                <a:buFontTx/>
                <a:buNone/>
                <a:defRPr/>
              </a:pPr>
              <a:r>
                <a:rPr kumimoji="0" lang="zh-CN" altLang="en-US" sz="2400" i="0" u="none" strike="noStrike" kern="1200" cap="none" spc="600" normalizeH="0" baseline="0" noProof="0" dirty="0">
                  <a:ln>
                    <a:noFill/>
                  </a:ln>
                  <a:solidFill>
                    <a:srgbClr val="303030"/>
                  </a:solidFill>
                  <a:effectLst/>
                  <a:uLnTx/>
                  <a:uFillTx/>
                  <a:latin typeface="微软雅黑" panose="020B0503020204020204" pitchFamily="34" charset="-122"/>
                  <a:ea typeface="微软雅黑" panose="020B0503020204020204" pitchFamily="34" charset="-122"/>
                </a:rPr>
                <a:t>点击添加标题</a:t>
              </a:r>
              <a:endParaRPr kumimoji="0" lang="zh-CN" altLang="en-US" sz="2400" i="0" u="none" strike="noStrike" kern="1200" cap="none" spc="600" normalizeH="0" baseline="0" noProof="0" dirty="0">
                <a:ln>
                  <a:noFill/>
                </a:ln>
                <a:solidFill>
                  <a:srgbClr val="303030"/>
                </a:solidFill>
                <a:effectLst/>
                <a:uLnTx/>
                <a:uFillTx/>
                <a:latin typeface="微软雅黑" panose="020B0503020204020204" pitchFamily="34" charset="-122"/>
                <a:ea typeface="微软雅黑" panose="020B0503020204020204" pitchFamily="34" charset="-122"/>
              </a:endParaRPr>
            </a:p>
          </p:txBody>
        </p:sp>
      </p:grpSp>
      <p:sp>
        <p:nvSpPr>
          <p:cNvPr id="36" name="椭圆 35"/>
          <p:cNvSpPr/>
          <p:nvPr/>
        </p:nvSpPr>
        <p:spPr>
          <a:xfrm>
            <a:off x="5502516" y="3540729"/>
            <a:ext cx="449463" cy="428060"/>
          </a:xfrm>
          <a:prstGeom prst="ellipse">
            <a:avLst/>
          </a:prstGeom>
          <a:solidFill>
            <a:srgbClr val="FFF4F6">
              <a:alpha val="50000"/>
            </a:srgbClr>
          </a:solidFill>
          <a:ln w="31750">
            <a:noFill/>
          </a:ln>
          <a:effectLst>
            <a:outerShdw blurRad="50800" dist="38100" dir="2700000" algn="tl" rotWithShape="0">
              <a:srgbClr val="F8A3A8">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cs typeface="+mn-ea"/>
              <a:sym typeface="+mn-lt"/>
            </a:endParaRPr>
          </a:p>
        </p:txBody>
      </p:sp>
      <p:sp>
        <p:nvSpPr>
          <p:cNvPr id="9" name="图形 12"/>
          <p:cNvSpPr/>
          <p:nvPr/>
        </p:nvSpPr>
        <p:spPr>
          <a:xfrm rot="9575584">
            <a:off x="1289889" y="2357043"/>
            <a:ext cx="3920163" cy="3342634"/>
          </a:xfrm>
          <a:custGeom>
            <a:avLst/>
            <a:gdLst>
              <a:gd name="connsiteX0" fmla="*/ 3195762 w 3396318"/>
              <a:gd name="connsiteY0" fmla="*/ 841498 h 3203525"/>
              <a:gd name="connsiteX1" fmla="*/ 3112064 w 3396318"/>
              <a:gd name="connsiteY1" fmla="*/ 2578220 h 3203525"/>
              <a:gd name="connsiteX2" fmla="*/ 1559012 w 3396318"/>
              <a:gd name="connsiteY2" fmla="*/ 3203626 h 3203525"/>
              <a:gd name="connsiteX3" fmla="*/ 110581 w 3396318"/>
              <a:gd name="connsiteY3" fmla="*/ 2634018 h 3203525"/>
              <a:gd name="connsiteX4" fmla="*/ 336099 w 3396318"/>
              <a:gd name="connsiteY4" fmla="*/ 1080966 h 3203525"/>
              <a:gd name="connsiteX5" fmla="*/ 1661309 w 3396318"/>
              <a:gd name="connsiteY5" fmla="*/ 6849 h 3203525"/>
              <a:gd name="connsiteX6" fmla="*/ 3195762 w 3396318"/>
              <a:gd name="connsiteY6" fmla="*/ 841498 h 320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96318" h="3203525">
                <a:moveTo>
                  <a:pt x="3195762" y="841498"/>
                </a:moveTo>
                <a:cubicBezTo>
                  <a:pt x="3500327" y="1385531"/>
                  <a:pt x="3446854" y="2122534"/>
                  <a:pt x="3112064" y="2578220"/>
                </a:cubicBezTo>
                <a:cubicBezTo>
                  <a:pt x="2779599" y="3033906"/>
                  <a:pt x="2168143" y="3203626"/>
                  <a:pt x="1559012" y="3203626"/>
                </a:cubicBezTo>
                <a:cubicBezTo>
                  <a:pt x="949880" y="3203626"/>
                  <a:pt x="340749" y="3029256"/>
                  <a:pt x="110581" y="2634018"/>
                </a:cubicBezTo>
                <a:cubicBezTo>
                  <a:pt x="-117262" y="2238780"/>
                  <a:pt x="31534" y="1622674"/>
                  <a:pt x="336099" y="1080966"/>
                </a:cubicBezTo>
                <a:cubicBezTo>
                  <a:pt x="638340" y="536932"/>
                  <a:pt x="1098676" y="67297"/>
                  <a:pt x="1661309" y="6849"/>
                </a:cubicBezTo>
                <a:cubicBezTo>
                  <a:pt x="2223941" y="-53599"/>
                  <a:pt x="2888871" y="297465"/>
                  <a:pt x="3195762" y="841498"/>
                </a:cubicBezTo>
                <a:close/>
              </a:path>
            </a:pathLst>
          </a:custGeom>
          <a:solidFill>
            <a:srgbClr val="87C7B9"/>
          </a:solidFill>
          <a:ln w="23241" cap="flat">
            <a:noFill/>
            <a:prstDash val="solid"/>
            <a:miter/>
          </a:ln>
        </p:spPr>
        <p:txBody>
          <a:bodyPr rtlCol="0" anchor="ctr"/>
          <a:p>
            <a:endParaRPr lang="zh-CN" altLang="en-US" sz="1600" dirty="0">
              <a:cs typeface="+mn-ea"/>
              <a:sym typeface="+mn-lt"/>
            </a:endParaRPr>
          </a:p>
        </p:txBody>
      </p:sp>
      <p:grpSp>
        <p:nvGrpSpPr>
          <p:cNvPr id="10" name="组合 9"/>
          <p:cNvGrpSpPr/>
          <p:nvPr/>
        </p:nvGrpSpPr>
        <p:grpSpPr>
          <a:xfrm>
            <a:off x="9337605" y="2544376"/>
            <a:ext cx="544077" cy="315213"/>
            <a:chOff x="1147097" y="833502"/>
            <a:chExt cx="635693" cy="368291"/>
          </a:xfrm>
        </p:grpSpPr>
        <p:cxnSp>
          <p:nvCxnSpPr>
            <p:cNvPr id="11" name="直接连接符 10"/>
            <p:cNvCxnSpPr/>
            <p:nvPr/>
          </p:nvCxnSpPr>
          <p:spPr>
            <a:xfrm flipH="1">
              <a:off x="1147097" y="852079"/>
              <a:ext cx="349714" cy="349714"/>
            </a:xfrm>
            <a:prstGeom prst="line">
              <a:avLst/>
            </a:prstGeom>
            <a:ln w="127000" cap="rnd">
              <a:solidFill>
                <a:srgbClr val="FFF4F6"/>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1433076" y="833502"/>
              <a:ext cx="349714" cy="349714"/>
            </a:xfrm>
            <a:prstGeom prst="line">
              <a:avLst/>
            </a:prstGeom>
            <a:ln w="127000" cap="rnd">
              <a:solidFill>
                <a:srgbClr val="F8A3A8"/>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6773873" y="2317263"/>
            <a:ext cx="3880982" cy="2331922"/>
            <a:chOff x="7005013" y="1822195"/>
            <a:chExt cx="3880982" cy="2331922"/>
          </a:xfrm>
        </p:grpSpPr>
        <p:sp>
          <p:nvSpPr>
            <p:cNvPr id="15" name="文本框 14"/>
            <p:cNvSpPr txBox="1"/>
            <p:nvPr/>
          </p:nvSpPr>
          <p:spPr>
            <a:xfrm>
              <a:off x="7005013" y="1822195"/>
              <a:ext cx="2418080" cy="768350"/>
            </a:xfrm>
            <a:prstGeom prst="rect">
              <a:avLst/>
            </a:prstGeom>
            <a:noFill/>
          </p:spPr>
          <p:txBody>
            <a:bodyPr wrap="none" rtlCol="0">
              <a:spAutoFit/>
            </a:bodyPr>
            <a:p>
              <a:r>
                <a:rPr lang="zh-CN" altLang="en-US" sz="4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工作概述</a:t>
              </a:r>
              <a:endParaRPr lang="zh-CN" altLang="en-US" sz="4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16" name="文本框 15"/>
            <p:cNvSpPr txBox="1"/>
            <p:nvPr/>
          </p:nvSpPr>
          <p:spPr>
            <a:xfrm>
              <a:off x="7017713" y="2801183"/>
              <a:ext cx="3868282" cy="1352934"/>
            </a:xfrm>
            <a:prstGeom prst="rect">
              <a:avLst/>
            </a:prstGeom>
            <a:noFill/>
          </p:spPr>
          <p:txBody>
            <a:bodyPr wrap="square" rtlCol="0">
              <a:spAutoFit/>
            </a:bodyPr>
            <a:p>
              <a:pPr>
                <a:lnSpc>
                  <a:spcPts val="2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正文内容，本段适应大段文字章节。如果文字较多的内容描述比较适合放在这里。</a:t>
              </a:r>
              <a:b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b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a:p>
              <a:pPr>
                <a:lnSpc>
                  <a:spcPts val="2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请您在此修改您的内容，或者将内容粘贴到记事本后，复制到此段落中。</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grpSp>
      <p:grpSp>
        <p:nvGrpSpPr>
          <p:cNvPr id="17" name="组合 16"/>
          <p:cNvGrpSpPr/>
          <p:nvPr/>
        </p:nvGrpSpPr>
        <p:grpSpPr>
          <a:xfrm>
            <a:off x="996050" y="2450626"/>
            <a:ext cx="4731657" cy="3074663"/>
            <a:chOff x="1214565" y="2872212"/>
            <a:chExt cx="4731657" cy="3074663"/>
          </a:xfrm>
        </p:grpSpPr>
        <p:grpSp>
          <p:nvGrpSpPr>
            <p:cNvPr id="18" name="组合 17"/>
            <p:cNvGrpSpPr/>
            <p:nvPr/>
          </p:nvGrpSpPr>
          <p:grpSpPr>
            <a:xfrm>
              <a:off x="1214565" y="2872212"/>
              <a:ext cx="4731657" cy="3074663"/>
              <a:chOff x="1214565" y="2872212"/>
              <a:chExt cx="4731657" cy="3074663"/>
            </a:xfrm>
          </p:grpSpPr>
          <p:sp>
            <p:nvSpPr>
              <p:cNvPr id="19" name="任意多边形: 形状 18"/>
              <p:cNvSpPr/>
              <p:nvPr/>
            </p:nvSpPr>
            <p:spPr>
              <a:xfrm flipH="1" flipV="1">
                <a:off x="1214565" y="2872212"/>
                <a:ext cx="4731657" cy="3074663"/>
              </a:xfrm>
              <a:custGeom>
                <a:avLst/>
                <a:gdLst>
                  <a:gd name="connsiteX0" fmla="*/ 4731657 w 4731657"/>
                  <a:gd name="connsiteY0" fmla="*/ 3074663 h 3074663"/>
                  <a:gd name="connsiteX1" fmla="*/ 697230 w 4731657"/>
                  <a:gd name="connsiteY1" fmla="*/ 3074663 h 3074663"/>
                  <a:gd name="connsiteX2" fmla="*/ 0 w 4731657"/>
                  <a:gd name="connsiteY2" fmla="*/ 2411723 h 3074663"/>
                  <a:gd name="connsiteX3" fmla="*/ 0 w 4731657"/>
                  <a:gd name="connsiteY3" fmla="*/ 0 h 3074663"/>
                  <a:gd name="connsiteX4" fmla="*/ 4731657 w 4731657"/>
                  <a:gd name="connsiteY4" fmla="*/ 0 h 30746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31657" h="3074663">
                    <a:moveTo>
                      <a:pt x="4731657" y="3074663"/>
                    </a:moveTo>
                    <a:lnTo>
                      <a:pt x="697230" y="3074663"/>
                    </a:lnTo>
                    <a:lnTo>
                      <a:pt x="0" y="2411723"/>
                    </a:lnTo>
                    <a:lnTo>
                      <a:pt x="0" y="0"/>
                    </a:lnTo>
                    <a:lnTo>
                      <a:pt x="4731657" y="0"/>
                    </a:lnTo>
                    <a:close/>
                  </a:path>
                </a:pathLst>
              </a:custGeom>
              <a:blipFill dpi="0" rotWithShape="0">
                <a:blip r:embed="rId2"/>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cs typeface="+mn-ea"/>
                  <a:sym typeface="+mn-lt"/>
                </a:endParaRPr>
              </a:p>
            </p:txBody>
          </p:sp>
          <p:sp>
            <p:nvSpPr>
              <p:cNvPr id="20" name="任意多边形: 形状 19"/>
              <p:cNvSpPr/>
              <p:nvPr/>
            </p:nvSpPr>
            <p:spPr>
              <a:xfrm flipH="1" flipV="1">
                <a:off x="1214565" y="2872212"/>
                <a:ext cx="4731657" cy="3074663"/>
              </a:xfrm>
              <a:custGeom>
                <a:avLst/>
                <a:gdLst>
                  <a:gd name="connsiteX0" fmla="*/ 4731657 w 4731657"/>
                  <a:gd name="connsiteY0" fmla="*/ 3074663 h 3074663"/>
                  <a:gd name="connsiteX1" fmla="*/ 697230 w 4731657"/>
                  <a:gd name="connsiteY1" fmla="*/ 3074663 h 3074663"/>
                  <a:gd name="connsiteX2" fmla="*/ 0 w 4731657"/>
                  <a:gd name="connsiteY2" fmla="*/ 2411723 h 3074663"/>
                  <a:gd name="connsiteX3" fmla="*/ 0 w 4731657"/>
                  <a:gd name="connsiteY3" fmla="*/ 0 h 3074663"/>
                  <a:gd name="connsiteX4" fmla="*/ 4731657 w 4731657"/>
                  <a:gd name="connsiteY4" fmla="*/ 0 h 30746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31657" h="3074663">
                    <a:moveTo>
                      <a:pt x="4731657" y="3074663"/>
                    </a:moveTo>
                    <a:lnTo>
                      <a:pt x="697230" y="3074663"/>
                    </a:lnTo>
                    <a:lnTo>
                      <a:pt x="0" y="2411723"/>
                    </a:lnTo>
                    <a:lnTo>
                      <a:pt x="0" y="0"/>
                    </a:lnTo>
                    <a:lnTo>
                      <a:pt x="4731657" y="0"/>
                    </a:lnTo>
                    <a:close/>
                  </a:path>
                </a:pathLst>
              </a:custGeom>
              <a:solidFill>
                <a:schemeClr val="tx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cs typeface="+mn-ea"/>
                  <a:sym typeface="+mn-lt"/>
                </a:endParaRPr>
              </a:p>
            </p:txBody>
          </p:sp>
        </p:grpSp>
        <p:sp>
          <p:nvSpPr>
            <p:cNvPr id="21" name="等腰三角形 20"/>
            <p:cNvSpPr/>
            <p:nvPr/>
          </p:nvSpPr>
          <p:spPr>
            <a:xfrm>
              <a:off x="5248992" y="2872212"/>
              <a:ext cx="697230" cy="662940"/>
            </a:xfrm>
            <a:prstGeom prst="triangle">
              <a:avLst>
                <a:gd name="adj" fmla="val 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cs typeface="+mn-ea"/>
                <a:sym typeface="+mn-lt"/>
              </a:endParaRPr>
            </a:p>
          </p:txBody>
        </p:sp>
      </p:grpSp>
      <p:grpSp>
        <p:nvGrpSpPr>
          <p:cNvPr id="25" name="组合 24"/>
          <p:cNvGrpSpPr/>
          <p:nvPr/>
        </p:nvGrpSpPr>
        <p:grpSpPr>
          <a:xfrm>
            <a:off x="6878012" y="5012279"/>
            <a:ext cx="1453481" cy="482463"/>
            <a:chOff x="1142803" y="4753382"/>
            <a:chExt cx="1453481" cy="482463"/>
          </a:xfrm>
          <a:solidFill>
            <a:schemeClr val="tx2">
              <a:lumMod val="40000"/>
              <a:lumOff val="60000"/>
            </a:schemeClr>
          </a:solidFill>
        </p:grpSpPr>
        <p:sp>
          <p:nvSpPr>
            <p:cNvPr id="26" name="任意多边形: 形状 20"/>
            <p:cNvSpPr/>
            <p:nvPr/>
          </p:nvSpPr>
          <p:spPr>
            <a:xfrm flipH="1" flipV="1">
              <a:off x="1142803" y="4753382"/>
              <a:ext cx="1453481" cy="482463"/>
            </a:xfrm>
            <a:prstGeom prst="roundRect">
              <a:avLst>
                <a:gd name="adj" fmla="val 50000"/>
              </a:avLst>
            </a:prstGeom>
            <a:solidFill>
              <a:srgbClr val="836E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solidFill>
                <a:cs typeface="+mn-ea"/>
                <a:sym typeface="+mn-lt"/>
              </a:endParaRPr>
            </a:p>
          </p:txBody>
        </p:sp>
        <p:sp>
          <p:nvSpPr>
            <p:cNvPr id="27" name="文本框 26"/>
            <p:cNvSpPr txBox="1"/>
            <p:nvPr/>
          </p:nvSpPr>
          <p:spPr>
            <a:xfrm>
              <a:off x="1385276" y="4794558"/>
              <a:ext cx="1050288" cy="400110"/>
            </a:xfrm>
            <a:prstGeom prst="rect">
              <a:avLst/>
            </a:prstGeom>
            <a:noFill/>
          </p:spPr>
          <p:txBody>
            <a:bodyPr wrap="none" rtlCol="0">
              <a:spAutoFit/>
            </a:bodyPr>
            <a:p>
              <a:r>
                <a:rPr lang="en-US" altLang="zh-CN" sz="2000" dirty="0">
                  <a:solidFill>
                    <a:schemeClr val="bg1"/>
                  </a:solidFill>
                  <a:cs typeface="+mn-ea"/>
                  <a:sym typeface="+mn-lt"/>
                </a:rPr>
                <a:t>Subtitle</a:t>
              </a:r>
              <a:endParaRPr lang="zh-CN" altLang="en-US" sz="2000" dirty="0">
                <a:solidFill>
                  <a:schemeClr val="bg1"/>
                </a:solidFill>
                <a:cs typeface="+mn-ea"/>
                <a:sym typeface="+mn-lt"/>
              </a:endParaRPr>
            </a:p>
          </p:txBody>
        </p:sp>
      </p:grpSp>
      <p:grpSp>
        <p:nvGrpSpPr>
          <p:cNvPr id="33" name="组合 32"/>
          <p:cNvGrpSpPr/>
          <p:nvPr/>
        </p:nvGrpSpPr>
        <p:grpSpPr>
          <a:xfrm>
            <a:off x="800915" y="2102799"/>
            <a:ext cx="790344" cy="883154"/>
            <a:chOff x="1670446" y="2436560"/>
            <a:chExt cx="790344" cy="883154"/>
          </a:xfrm>
        </p:grpSpPr>
        <p:sp>
          <p:nvSpPr>
            <p:cNvPr id="31" name="图形 12"/>
            <p:cNvSpPr/>
            <p:nvPr/>
          </p:nvSpPr>
          <p:spPr>
            <a:xfrm rot="3600000">
              <a:off x="1624041" y="2482965"/>
              <a:ext cx="883154" cy="790344"/>
            </a:xfrm>
            <a:custGeom>
              <a:avLst/>
              <a:gdLst>
                <a:gd name="connsiteX0" fmla="*/ 3195762 w 3396318"/>
                <a:gd name="connsiteY0" fmla="*/ 841498 h 3203525"/>
                <a:gd name="connsiteX1" fmla="*/ 3112064 w 3396318"/>
                <a:gd name="connsiteY1" fmla="*/ 2578220 h 3203525"/>
                <a:gd name="connsiteX2" fmla="*/ 1559012 w 3396318"/>
                <a:gd name="connsiteY2" fmla="*/ 3203626 h 3203525"/>
                <a:gd name="connsiteX3" fmla="*/ 110581 w 3396318"/>
                <a:gd name="connsiteY3" fmla="*/ 2634018 h 3203525"/>
                <a:gd name="connsiteX4" fmla="*/ 336099 w 3396318"/>
                <a:gd name="connsiteY4" fmla="*/ 1080966 h 3203525"/>
                <a:gd name="connsiteX5" fmla="*/ 1661309 w 3396318"/>
                <a:gd name="connsiteY5" fmla="*/ 6849 h 3203525"/>
                <a:gd name="connsiteX6" fmla="*/ 3195762 w 3396318"/>
                <a:gd name="connsiteY6" fmla="*/ 841498 h 320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96318" h="3203525">
                  <a:moveTo>
                    <a:pt x="3195762" y="841498"/>
                  </a:moveTo>
                  <a:cubicBezTo>
                    <a:pt x="3500327" y="1385531"/>
                    <a:pt x="3446854" y="2122534"/>
                    <a:pt x="3112064" y="2578220"/>
                  </a:cubicBezTo>
                  <a:cubicBezTo>
                    <a:pt x="2779599" y="3033906"/>
                    <a:pt x="2168143" y="3203626"/>
                    <a:pt x="1559012" y="3203626"/>
                  </a:cubicBezTo>
                  <a:cubicBezTo>
                    <a:pt x="949880" y="3203626"/>
                    <a:pt x="340749" y="3029256"/>
                    <a:pt x="110581" y="2634018"/>
                  </a:cubicBezTo>
                  <a:cubicBezTo>
                    <a:pt x="-117262" y="2238780"/>
                    <a:pt x="31534" y="1622674"/>
                    <a:pt x="336099" y="1080966"/>
                  </a:cubicBezTo>
                  <a:cubicBezTo>
                    <a:pt x="638340" y="536932"/>
                    <a:pt x="1098676" y="67297"/>
                    <a:pt x="1661309" y="6849"/>
                  </a:cubicBezTo>
                  <a:cubicBezTo>
                    <a:pt x="2223941" y="-53599"/>
                    <a:pt x="2888871" y="297465"/>
                    <a:pt x="3195762" y="841498"/>
                  </a:cubicBezTo>
                  <a:close/>
                </a:path>
              </a:pathLst>
            </a:custGeom>
            <a:solidFill>
              <a:srgbClr val="836EA5"/>
            </a:solidFill>
            <a:ln w="23241" cap="flat">
              <a:noFill/>
              <a:prstDash val="solid"/>
              <a:miter/>
            </a:ln>
          </p:spPr>
          <p:txBody>
            <a:bodyPr rtlCol="0" anchor="ctr"/>
            <a:p>
              <a:endParaRPr lang="zh-CN" altLang="en-US" sz="1600" dirty="0">
                <a:cs typeface="+mn-ea"/>
                <a:sym typeface="+mn-lt"/>
              </a:endParaRPr>
            </a:p>
          </p:txBody>
        </p:sp>
        <p:sp>
          <p:nvSpPr>
            <p:cNvPr id="32" name="矩形 31"/>
            <p:cNvSpPr/>
            <p:nvPr/>
          </p:nvSpPr>
          <p:spPr>
            <a:xfrm>
              <a:off x="1801055" y="2582069"/>
              <a:ext cx="482824" cy="646331"/>
            </a:xfrm>
            <a:prstGeom prst="rect">
              <a:avLst/>
            </a:prstGeom>
          </p:spPr>
          <p:txBody>
            <a:bodyPr wrap="none">
              <a:spAutoFit/>
            </a:bodyPr>
            <a:p>
              <a:pPr algn="ctr"/>
              <a:r>
                <a:rPr lang="en-US" altLang="zh-CN" sz="3600" dirty="0">
                  <a:solidFill>
                    <a:schemeClr val="bg1"/>
                  </a:solidFill>
                  <a:cs typeface="+mn-ea"/>
                  <a:sym typeface="+mn-lt"/>
                </a:rPr>
                <a:t>A</a:t>
              </a:r>
              <a:endParaRPr lang="zh-CN" altLang="en-US" sz="3600" dirty="0">
                <a:solidFill>
                  <a:schemeClr val="bg1"/>
                </a:solidFill>
                <a:cs typeface="+mn-ea"/>
                <a:sym typeface="+mn-lt"/>
              </a:endParaRPr>
            </a:p>
          </p:txBody>
        </p:sp>
      </p:grpSp>
      <p:sp>
        <p:nvSpPr>
          <p:cNvPr id="34" name="椭圆 33"/>
          <p:cNvSpPr/>
          <p:nvPr/>
        </p:nvSpPr>
        <p:spPr>
          <a:xfrm>
            <a:off x="6082462" y="2806993"/>
            <a:ext cx="295758" cy="281674"/>
          </a:xfrm>
          <a:prstGeom prst="ellipse">
            <a:avLst/>
          </a:prstGeom>
          <a:solidFill>
            <a:srgbClr val="87C7B9"/>
          </a:solidFill>
          <a:ln w="31750">
            <a:noFill/>
          </a:ln>
          <a:effectLst>
            <a:outerShdw blurRad="50800" dist="38100" dir="2700000" algn="tl" rotWithShape="0">
              <a:srgbClr val="DCFFF4">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cs typeface="+mn-ea"/>
              <a:sym typeface="+mn-lt"/>
            </a:endParaRPr>
          </a:p>
        </p:txBody>
      </p:sp>
      <p:sp>
        <p:nvSpPr>
          <p:cNvPr id="35" name="椭圆 34"/>
          <p:cNvSpPr/>
          <p:nvPr/>
        </p:nvSpPr>
        <p:spPr>
          <a:xfrm>
            <a:off x="5561833" y="1948110"/>
            <a:ext cx="315208" cy="300198"/>
          </a:xfrm>
          <a:prstGeom prst="ellipse">
            <a:avLst/>
          </a:prstGeom>
          <a:solidFill>
            <a:srgbClr val="87C7B9"/>
          </a:solidFill>
          <a:ln w="31750">
            <a:noFill/>
          </a:ln>
          <a:effectLst>
            <a:outerShdw blurRad="50800" dist="38100" dir="2700000" algn="tl" rotWithShape="0">
              <a:srgbClr val="D0C8E9">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cs typeface="+mn-ea"/>
              <a:sym typeface="+mn-lt"/>
            </a:endParaRPr>
          </a:p>
        </p:txBody>
      </p:sp>
      <p:grpSp>
        <p:nvGrpSpPr>
          <p:cNvPr id="40" name="组合 39"/>
          <p:cNvGrpSpPr/>
          <p:nvPr/>
        </p:nvGrpSpPr>
        <p:grpSpPr>
          <a:xfrm>
            <a:off x="9881682" y="5012279"/>
            <a:ext cx="921052" cy="783495"/>
            <a:chOff x="10173782" y="5370282"/>
            <a:chExt cx="921052" cy="783495"/>
          </a:xfrm>
          <a:solidFill>
            <a:srgbClr val="F0796C"/>
          </a:solidFill>
        </p:grpSpPr>
        <p:sp>
          <p:nvSpPr>
            <p:cNvPr id="38" name="椭圆 37"/>
            <p:cNvSpPr/>
            <p:nvPr/>
          </p:nvSpPr>
          <p:spPr>
            <a:xfrm>
              <a:off x="10799076" y="5370282"/>
              <a:ext cx="295758" cy="281674"/>
            </a:xfrm>
            <a:prstGeom prst="ellipse">
              <a:avLst/>
            </a:prstGeom>
            <a:grpFill/>
            <a:ln w="31750">
              <a:noFill/>
            </a:ln>
            <a:effectLst>
              <a:outerShdw blurRad="50800" dist="38100" dir="2700000" algn="tl" rotWithShape="0">
                <a:srgbClr val="DCFFF4">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cs typeface="+mn-ea"/>
                <a:sym typeface="+mn-lt"/>
              </a:endParaRPr>
            </a:p>
          </p:txBody>
        </p:sp>
        <p:sp>
          <p:nvSpPr>
            <p:cNvPr id="39" name="椭圆 38"/>
            <p:cNvSpPr/>
            <p:nvPr/>
          </p:nvSpPr>
          <p:spPr>
            <a:xfrm>
              <a:off x="10173782" y="5801959"/>
              <a:ext cx="369409" cy="351818"/>
            </a:xfrm>
            <a:prstGeom prst="ellipse">
              <a:avLst/>
            </a:prstGeom>
            <a:grpFill/>
            <a:ln w="31750">
              <a:noFill/>
            </a:ln>
            <a:effectLst>
              <a:outerShdw blurRad="50800" dist="38100" dir="2700000" algn="tl" rotWithShape="0">
                <a:srgbClr val="F8A3A8">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cs typeface="+mn-ea"/>
                <a:sym typeface="+mn-lt"/>
              </a:endParaRPr>
            </a:p>
          </p:txBody>
        </p:sp>
      </p:grpSp>
    </p:spTree>
  </p:cSld>
  <p:clrMapOvr>
    <a:masterClrMapping/>
  </p:clrMapOvr>
  <p:transition spd="slow" advClick="0" advTm="4000">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PA-任意多边形 198"/>
          <p:cNvSpPr>
            <a:spLocks noChangeArrowheads="1"/>
          </p:cNvSpPr>
          <p:nvPr>
            <p:custDataLst>
              <p:tags r:id="rId1"/>
            </p:custDataLst>
          </p:nvPr>
        </p:nvSpPr>
        <p:spPr bwMode="auto">
          <a:xfrm>
            <a:off x="3361690" y="2151380"/>
            <a:ext cx="2255520" cy="1767840"/>
          </a:xfrm>
          <a:custGeom>
            <a:avLst/>
            <a:gdLst>
              <a:gd name="T0" fmla="*/ 6747 w 6765"/>
              <a:gd name="T1" fmla="*/ 647 h 5285"/>
              <a:gd name="T2" fmla="*/ 6747 w 6765"/>
              <a:gd name="T3" fmla="*/ 647 h 5285"/>
              <a:gd name="T4" fmla="*/ 6744 w 6765"/>
              <a:gd name="T5" fmla="*/ 561 h 5285"/>
              <a:gd name="T6" fmla="*/ 5557 w 6765"/>
              <a:gd name="T7" fmla="*/ 561 h 5285"/>
              <a:gd name="T8" fmla="*/ 5578 w 6765"/>
              <a:gd name="T9" fmla="*/ 144 h 5285"/>
              <a:gd name="T10" fmla="*/ 5639 w 6765"/>
              <a:gd name="T11" fmla="*/ 144 h 5285"/>
              <a:gd name="T12" fmla="*/ 5711 w 6765"/>
              <a:gd name="T13" fmla="*/ 72 h 5285"/>
              <a:gd name="T14" fmla="*/ 5639 w 6765"/>
              <a:gd name="T15" fmla="*/ 0 h 5285"/>
              <a:gd name="T16" fmla="*/ 5578 w 6765"/>
              <a:gd name="T17" fmla="*/ 0 h 5285"/>
              <a:gd name="T18" fmla="*/ 3382 w 6765"/>
              <a:gd name="T19" fmla="*/ 0 h 5285"/>
              <a:gd name="T20" fmla="*/ 1187 w 6765"/>
              <a:gd name="T21" fmla="*/ 0 h 5285"/>
              <a:gd name="T22" fmla="*/ 1125 w 6765"/>
              <a:gd name="T23" fmla="*/ 0 h 5285"/>
              <a:gd name="T24" fmla="*/ 1053 w 6765"/>
              <a:gd name="T25" fmla="*/ 72 h 5285"/>
              <a:gd name="T26" fmla="*/ 1125 w 6765"/>
              <a:gd name="T27" fmla="*/ 144 h 5285"/>
              <a:gd name="T28" fmla="*/ 1187 w 6765"/>
              <a:gd name="T29" fmla="*/ 144 h 5285"/>
              <a:gd name="T30" fmla="*/ 1207 w 6765"/>
              <a:gd name="T31" fmla="*/ 561 h 5285"/>
              <a:gd name="T32" fmla="*/ 21 w 6765"/>
              <a:gd name="T33" fmla="*/ 561 h 5285"/>
              <a:gd name="T34" fmla="*/ 17 w 6765"/>
              <a:gd name="T35" fmla="*/ 647 h 5285"/>
              <a:gd name="T36" fmla="*/ 537 w 6765"/>
              <a:gd name="T37" fmla="*/ 1580 h 5285"/>
              <a:gd name="T38" fmla="*/ 906 w 6765"/>
              <a:gd name="T39" fmla="*/ 2264 h 5285"/>
              <a:gd name="T40" fmla="*/ 1655 w 6765"/>
              <a:gd name="T41" fmla="*/ 2264 h 5285"/>
              <a:gd name="T42" fmla="*/ 3037 w 6765"/>
              <a:gd name="T43" fmla="*/ 3345 h 5285"/>
              <a:gd name="T44" fmla="*/ 3037 w 6765"/>
              <a:gd name="T45" fmla="*/ 3837 h 5285"/>
              <a:gd name="T46" fmla="*/ 2979 w 6765"/>
              <a:gd name="T47" fmla="*/ 3837 h 5285"/>
              <a:gd name="T48" fmla="*/ 2979 w 6765"/>
              <a:gd name="T49" fmla="*/ 4313 h 5285"/>
              <a:gd name="T50" fmla="*/ 3037 w 6765"/>
              <a:gd name="T51" fmla="*/ 4313 h 5285"/>
              <a:gd name="T52" fmla="*/ 3037 w 6765"/>
              <a:gd name="T53" fmla="*/ 4613 h 5285"/>
              <a:gd name="T54" fmla="*/ 3016 w 6765"/>
              <a:gd name="T55" fmla="*/ 4613 h 5285"/>
              <a:gd name="T56" fmla="*/ 2845 w 6765"/>
              <a:gd name="T57" fmla="*/ 4784 h 5285"/>
              <a:gd name="T58" fmla="*/ 2845 w 6765"/>
              <a:gd name="T59" fmla="*/ 5113 h 5285"/>
              <a:gd name="T60" fmla="*/ 3016 w 6765"/>
              <a:gd name="T61" fmla="*/ 5284 h 5285"/>
              <a:gd name="T62" fmla="*/ 3037 w 6765"/>
              <a:gd name="T63" fmla="*/ 5284 h 5285"/>
              <a:gd name="T64" fmla="*/ 3727 w 6765"/>
              <a:gd name="T65" fmla="*/ 5284 h 5285"/>
              <a:gd name="T66" fmla="*/ 3748 w 6765"/>
              <a:gd name="T67" fmla="*/ 5284 h 5285"/>
              <a:gd name="T68" fmla="*/ 3919 w 6765"/>
              <a:gd name="T69" fmla="*/ 5113 h 5285"/>
              <a:gd name="T70" fmla="*/ 3919 w 6765"/>
              <a:gd name="T71" fmla="*/ 4784 h 5285"/>
              <a:gd name="T72" fmla="*/ 3748 w 6765"/>
              <a:gd name="T73" fmla="*/ 4613 h 5285"/>
              <a:gd name="T74" fmla="*/ 3727 w 6765"/>
              <a:gd name="T75" fmla="*/ 4613 h 5285"/>
              <a:gd name="T76" fmla="*/ 3727 w 6765"/>
              <a:gd name="T77" fmla="*/ 4313 h 5285"/>
              <a:gd name="T78" fmla="*/ 3786 w 6765"/>
              <a:gd name="T79" fmla="*/ 4313 h 5285"/>
              <a:gd name="T80" fmla="*/ 3786 w 6765"/>
              <a:gd name="T81" fmla="*/ 3837 h 5285"/>
              <a:gd name="T82" fmla="*/ 3727 w 6765"/>
              <a:gd name="T83" fmla="*/ 3837 h 5285"/>
              <a:gd name="T84" fmla="*/ 3727 w 6765"/>
              <a:gd name="T85" fmla="*/ 3345 h 5285"/>
              <a:gd name="T86" fmla="*/ 5109 w 6765"/>
              <a:gd name="T87" fmla="*/ 2264 h 5285"/>
              <a:gd name="T88" fmla="*/ 5858 w 6765"/>
              <a:gd name="T89" fmla="*/ 2264 h 5285"/>
              <a:gd name="T90" fmla="*/ 6227 w 6765"/>
              <a:gd name="T91" fmla="*/ 1580 h 5285"/>
              <a:gd name="T92" fmla="*/ 6747 w 6765"/>
              <a:gd name="T93" fmla="*/ 647 h 5285"/>
              <a:gd name="T94" fmla="*/ 1016 w 6765"/>
              <a:gd name="T95" fmla="*/ 2083 h 5285"/>
              <a:gd name="T96" fmla="*/ 1016 w 6765"/>
              <a:gd name="T97" fmla="*/ 2083 h 5285"/>
              <a:gd name="T98" fmla="*/ 663 w 6765"/>
              <a:gd name="T99" fmla="*/ 1433 h 5285"/>
              <a:gd name="T100" fmla="*/ 629 w 6765"/>
              <a:gd name="T101" fmla="*/ 1423 h 5285"/>
              <a:gd name="T102" fmla="*/ 198 w 6765"/>
              <a:gd name="T103" fmla="*/ 742 h 5285"/>
              <a:gd name="T104" fmla="*/ 1228 w 6765"/>
              <a:gd name="T105" fmla="*/ 742 h 5285"/>
              <a:gd name="T106" fmla="*/ 1566 w 6765"/>
              <a:gd name="T107" fmla="*/ 2083 h 5285"/>
              <a:gd name="T108" fmla="*/ 1016 w 6765"/>
              <a:gd name="T109" fmla="*/ 2083 h 5285"/>
              <a:gd name="T110" fmla="*/ 6135 w 6765"/>
              <a:gd name="T111" fmla="*/ 1423 h 5285"/>
              <a:gd name="T112" fmla="*/ 6135 w 6765"/>
              <a:gd name="T113" fmla="*/ 1423 h 5285"/>
              <a:gd name="T114" fmla="*/ 6101 w 6765"/>
              <a:gd name="T115" fmla="*/ 1433 h 5285"/>
              <a:gd name="T116" fmla="*/ 5749 w 6765"/>
              <a:gd name="T117" fmla="*/ 2083 h 5285"/>
              <a:gd name="T118" fmla="*/ 5198 w 6765"/>
              <a:gd name="T119" fmla="*/ 2083 h 5285"/>
              <a:gd name="T120" fmla="*/ 5537 w 6765"/>
              <a:gd name="T121" fmla="*/ 742 h 5285"/>
              <a:gd name="T122" fmla="*/ 6566 w 6765"/>
              <a:gd name="T123" fmla="*/ 742 h 5285"/>
              <a:gd name="T124" fmla="*/ 6135 w 6765"/>
              <a:gd name="T125" fmla="*/ 1423 h 5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765" h="5285">
                <a:moveTo>
                  <a:pt x="6747" y="647"/>
                </a:moveTo>
                <a:lnTo>
                  <a:pt x="6747" y="647"/>
                </a:lnTo>
                <a:cubicBezTo>
                  <a:pt x="6744" y="561"/>
                  <a:pt x="6744" y="561"/>
                  <a:pt x="6744" y="561"/>
                </a:cubicBezTo>
                <a:cubicBezTo>
                  <a:pt x="5557" y="561"/>
                  <a:pt x="5557" y="561"/>
                  <a:pt x="5557" y="561"/>
                </a:cubicBezTo>
                <a:cubicBezTo>
                  <a:pt x="5571" y="387"/>
                  <a:pt x="5578" y="243"/>
                  <a:pt x="5578" y="144"/>
                </a:cubicBezTo>
                <a:cubicBezTo>
                  <a:pt x="5639" y="144"/>
                  <a:pt x="5639" y="144"/>
                  <a:pt x="5639" y="144"/>
                </a:cubicBezTo>
                <a:cubicBezTo>
                  <a:pt x="5680" y="144"/>
                  <a:pt x="5711" y="113"/>
                  <a:pt x="5711" y="72"/>
                </a:cubicBezTo>
                <a:cubicBezTo>
                  <a:pt x="5711" y="31"/>
                  <a:pt x="5680" y="0"/>
                  <a:pt x="5639" y="0"/>
                </a:cubicBezTo>
                <a:cubicBezTo>
                  <a:pt x="5578" y="0"/>
                  <a:pt x="5578" y="0"/>
                  <a:pt x="5578" y="0"/>
                </a:cubicBezTo>
                <a:cubicBezTo>
                  <a:pt x="3382" y="0"/>
                  <a:pt x="3382" y="0"/>
                  <a:pt x="3382" y="0"/>
                </a:cubicBezTo>
                <a:cubicBezTo>
                  <a:pt x="1187" y="0"/>
                  <a:pt x="1187" y="0"/>
                  <a:pt x="1187" y="0"/>
                </a:cubicBezTo>
                <a:cubicBezTo>
                  <a:pt x="1125" y="0"/>
                  <a:pt x="1125" y="0"/>
                  <a:pt x="1125" y="0"/>
                </a:cubicBezTo>
                <a:cubicBezTo>
                  <a:pt x="1084" y="0"/>
                  <a:pt x="1053" y="31"/>
                  <a:pt x="1053" y="72"/>
                </a:cubicBezTo>
                <a:cubicBezTo>
                  <a:pt x="1053" y="113"/>
                  <a:pt x="1084" y="144"/>
                  <a:pt x="1125" y="144"/>
                </a:cubicBezTo>
                <a:cubicBezTo>
                  <a:pt x="1187" y="144"/>
                  <a:pt x="1187" y="144"/>
                  <a:pt x="1187" y="144"/>
                </a:cubicBezTo>
                <a:cubicBezTo>
                  <a:pt x="1187" y="243"/>
                  <a:pt x="1194" y="387"/>
                  <a:pt x="1207" y="561"/>
                </a:cubicBezTo>
                <a:cubicBezTo>
                  <a:pt x="21" y="561"/>
                  <a:pt x="21" y="561"/>
                  <a:pt x="21" y="561"/>
                </a:cubicBezTo>
                <a:cubicBezTo>
                  <a:pt x="17" y="647"/>
                  <a:pt x="17" y="647"/>
                  <a:pt x="17" y="647"/>
                </a:cubicBezTo>
                <a:cubicBezTo>
                  <a:pt x="0" y="896"/>
                  <a:pt x="92" y="1402"/>
                  <a:pt x="537" y="1580"/>
                </a:cubicBezTo>
                <a:cubicBezTo>
                  <a:pt x="906" y="2264"/>
                  <a:pt x="906" y="2264"/>
                  <a:pt x="906" y="2264"/>
                </a:cubicBezTo>
                <a:cubicBezTo>
                  <a:pt x="1655" y="2264"/>
                  <a:pt x="1655" y="2264"/>
                  <a:pt x="1655" y="2264"/>
                </a:cubicBezTo>
                <a:cubicBezTo>
                  <a:pt x="1925" y="2791"/>
                  <a:pt x="2356" y="3232"/>
                  <a:pt x="3037" y="3345"/>
                </a:cubicBezTo>
                <a:cubicBezTo>
                  <a:pt x="3037" y="3837"/>
                  <a:pt x="3037" y="3837"/>
                  <a:pt x="3037" y="3837"/>
                </a:cubicBezTo>
                <a:cubicBezTo>
                  <a:pt x="2979" y="3837"/>
                  <a:pt x="2979" y="3837"/>
                  <a:pt x="2979" y="3837"/>
                </a:cubicBezTo>
                <a:cubicBezTo>
                  <a:pt x="2979" y="3837"/>
                  <a:pt x="2814" y="4097"/>
                  <a:pt x="2979" y="4313"/>
                </a:cubicBezTo>
                <a:cubicBezTo>
                  <a:pt x="3037" y="4313"/>
                  <a:pt x="3037" y="4313"/>
                  <a:pt x="3037" y="4313"/>
                </a:cubicBezTo>
                <a:cubicBezTo>
                  <a:pt x="3037" y="4613"/>
                  <a:pt x="3037" y="4613"/>
                  <a:pt x="3037" y="4613"/>
                </a:cubicBezTo>
                <a:cubicBezTo>
                  <a:pt x="3016" y="4613"/>
                  <a:pt x="3016" y="4613"/>
                  <a:pt x="3016" y="4613"/>
                </a:cubicBezTo>
                <a:cubicBezTo>
                  <a:pt x="2924" y="4613"/>
                  <a:pt x="2845" y="4689"/>
                  <a:pt x="2845" y="4784"/>
                </a:cubicBezTo>
                <a:cubicBezTo>
                  <a:pt x="2845" y="5113"/>
                  <a:pt x="2845" y="5113"/>
                  <a:pt x="2845" y="5113"/>
                </a:cubicBezTo>
                <a:cubicBezTo>
                  <a:pt x="2845" y="5208"/>
                  <a:pt x="2924" y="5284"/>
                  <a:pt x="3016" y="5284"/>
                </a:cubicBezTo>
                <a:cubicBezTo>
                  <a:pt x="3037" y="5284"/>
                  <a:pt x="3037" y="5284"/>
                  <a:pt x="3037" y="5284"/>
                </a:cubicBezTo>
                <a:cubicBezTo>
                  <a:pt x="3727" y="5284"/>
                  <a:pt x="3727" y="5284"/>
                  <a:pt x="3727" y="5284"/>
                </a:cubicBezTo>
                <a:cubicBezTo>
                  <a:pt x="3748" y="5284"/>
                  <a:pt x="3748" y="5284"/>
                  <a:pt x="3748" y="5284"/>
                </a:cubicBezTo>
                <a:cubicBezTo>
                  <a:pt x="3841" y="5284"/>
                  <a:pt x="3919" y="5208"/>
                  <a:pt x="3919" y="5113"/>
                </a:cubicBezTo>
                <a:cubicBezTo>
                  <a:pt x="3919" y="4784"/>
                  <a:pt x="3919" y="4784"/>
                  <a:pt x="3919" y="4784"/>
                </a:cubicBezTo>
                <a:cubicBezTo>
                  <a:pt x="3919" y="4689"/>
                  <a:pt x="3841" y="4613"/>
                  <a:pt x="3748" y="4613"/>
                </a:cubicBezTo>
                <a:cubicBezTo>
                  <a:pt x="3727" y="4613"/>
                  <a:pt x="3727" y="4613"/>
                  <a:pt x="3727" y="4613"/>
                </a:cubicBezTo>
                <a:cubicBezTo>
                  <a:pt x="3727" y="4313"/>
                  <a:pt x="3727" y="4313"/>
                  <a:pt x="3727" y="4313"/>
                </a:cubicBezTo>
                <a:cubicBezTo>
                  <a:pt x="3786" y="4313"/>
                  <a:pt x="3786" y="4313"/>
                  <a:pt x="3786" y="4313"/>
                </a:cubicBezTo>
                <a:cubicBezTo>
                  <a:pt x="3950" y="4097"/>
                  <a:pt x="3786" y="3837"/>
                  <a:pt x="3786" y="3837"/>
                </a:cubicBezTo>
                <a:cubicBezTo>
                  <a:pt x="3727" y="3837"/>
                  <a:pt x="3727" y="3837"/>
                  <a:pt x="3727" y="3837"/>
                </a:cubicBezTo>
                <a:cubicBezTo>
                  <a:pt x="3727" y="3345"/>
                  <a:pt x="3727" y="3345"/>
                  <a:pt x="3727" y="3345"/>
                </a:cubicBezTo>
                <a:cubicBezTo>
                  <a:pt x="4408" y="3232"/>
                  <a:pt x="4839" y="2791"/>
                  <a:pt x="5109" y="2264"/>
                </a:cubicBezTo>
                <a:cubicBezTo>
                  <a:pt x="5858" y="2264"/>
                  <a:pt x="5858" y="2264"/>
                  <a:pt x="5858" y="2264"/>
                </a:cubicBezTo>
                <a:cubicBezTo>
                  <a:pt x="6227" y="1580"/>
                  <a:pt x="6227" y="1580"/>
                  <a:pt x="6227" y="1580"/>
                </a:cubicBezTo>
                <a:cubicBezTo>
                  <a:pt x="6672" y="1402"/>
                  <a:pt x="6764" y="896"/>
                  <a:pt x="6747" y="647"/>
                </a:cubicBezTo>
                <a:close/>
                <a:moveTo>
                  <a:pt x="1016" y="2083"/>
                </a:moveTo>
                <a:lnTo>
                  <a:pt x="1016" y="2083"/>
                </a:lnTo>
                <a:cubicBezTo>
                  <a:pt x="663" y="1433"/>
                  <a:pt x="663" y="1433"/>
                  <a:pt x="663" y="1433"/>
                </a:cubicBezTo>
                <a:cubicBezTo>
                  <a:pt x="629" y="1423"/>
                  <a:pt x="629" y="1423"/>
                  <a:pt x="629" y="1423"/>
                </a:cubicBezTo>
                <a:cubicBezTo>
                  <a:pt x="270" y="1297"/>
                  <a:pt x="205" y="913"/>
                  <a:pt x="198" y="742"/>
                </a:cubicBezTo>
                <a:cubicBezTo>
                  <a:pt x="1228" y="742"/>
                  <a:pt x="1228" y="742"/>
                  <a:pt x="1228" y="742"/>
                </a:cubicBezTo>
                <a:cubicBezTo>
                  <a:pt x="1272" y="1136"/>
                  <a:pt x="1368" y="1631"/>
                  <a:pt x="1566" y="2083"/>
                </a:cubicBezTo>
                <a:lnTo>
                  <a:pt x="1016" y="2083"/>
                </a:lnTo>
                <a:close/>
                <a:moveTo>
                  <a:pt x="6135" y="1423"/>
                </a:moveTo>
                <a:lnTo>
                  <a:pt x="6135" y="1423"/>
                </a:lnTo>
                <a:cubicBezTo>
                  <a:pt x="6101" y="1433"/>
                  <a:pt x="6101" y="1433"/>
                  <a:pt x="6101" y="1433"/>
                </a:cubicBezTo>
                <a:cubicBezTo>
                  <a:pt x="5749" y="2083"/>
                  <a:pt x="5749" y="2083"/>
                  <a:pt x="5749" y="2083"/>
                </a:cubicBezTo>
                <a:cubicBezTo>
                  <a:pt x="5198" y="2083"/>
                  <a:pt x="5198" y="2083"/>
                  <a:pt x="5198" y="2083"/>
                </a:cubicBezTo>
                <a:cubicBezTo>
                  <a:pt x="5396" y="1631"/>
                  <a:pt x="5492" y="1136"/>
                  <a:pt x="5537" y="742"/>
                </a:cubicBezTo>
                <a:cubicBezTo>
                  <a:pt x="6566" y="742"/>
                  <a:pt x="6566" y="742"/>
                  <a:pt x="6566" y="742"/>
                </a:cubicBezTo>
                <a:cubicBezTo>
                  <a:pt x="6559" y="913"/>
                  <a:pt x="6498" y="1297"/>
                  <a:pt x="6135" y="1423"/>
                </a:cubicBezTo>
                <a:close/>
              </a:path>
            </a:pathLst>
          </a:custGeom>
          <a:solidFill>
            <a:srgbClr val="87C7B9"/>
          </a:solidFill>
          <a:ln>
            <a:noFill/>
          </a:ln>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9" name="PA-任意多边形 204"/>
          <p:cNvSpPr>
            <a:spLocks noChangeArrowheads="1"/>
          </p:cNvSpPr>
          <p:nvPr>
            <p:custDataLst>
              <p:tags r:id="rId2"/>
            </p:custDataLst>
          </p:nvPr>
        </p:nvSpPr>
        <p:spPr bwMode="auto">
          <a:xfrm>
            <a:off x="3979545" y="3923665"/>
            <a:ext cx="1019810" cy="351790"/>
          </a:xfrm>
          <a:custGeom>
            <a:avLst/>
            <a:gdLst>
              <a:gd name="T0" fmla="*/ 3036 w 3072"/>
              <a:gd name="T1" fmla="*/ 143 h 1078"/>
              <a:gd name="T2" fmla="*/ 3036 w 3072"/>
              <a:gd name="T3" fmla="*/ 143 h 1078"/>
              <a:gd name="T4" fmla="*/ 3071 w 3072"/>
              <a:gd name="T5" fmla="*/ 92 h 1078"/>
              <a:gd name="T6" fmla="*/ 3071 w 3072"/>
              <a:gd name="T7" fmla="*/ 51 h 1078"/>
              <a:gd name="T8" fmla="*/ 3036 w 3072"/>
              <a:gd name="T9" fmla="*/ 0 h 1078"/>
              <a:gd name="T10" fmla="*/ 34 w 3072"/>
              <a:gd name="T11" fmla="*/ 0 h 1078"/>
              <a:gd name="T12" fmla="*/ 0 w 3072"/>
              <a:gd name="T13" fmla="*/ 51 h 1078"/>
              <a:gd name="T14" fmla="*/ 0 w 3072"/>
              <a:gd name="T15" fmla="*/ 92 h 1078"/>
              <a:gd name="T16" fmla="*/ 34 w 3072"/>
              <a:gd name="T17" fmla="*/ 143 h 1078"/>
              <a:gd name="T18" fmla="*/ 82 w 3072"/>
              <a:gd name="T19" fmla="*/ 143 h 1078"/>
              <a:gd name="T20" fmla="*/ 82 w 3072"/>
              <a:gd name="T21" fmla="*/ 933 h 1078"/>
              <a:gd name="T22" fmla="*/ 34 w 3072"/>
              <a:gd name="T23" fmla="*/ 933 h 1078"/>
              <a:gd name="T24" fmla="*/ 0 w 3072"/>
              <a:gd name="T25" fmla="*/ 984 h 1078"/>
              <a:gd name="T26" fmla="*/ 0 w 3072"/>
              <a:gd name="T27" fmla="*/ 1025 h 1078"/>
              <a:gd name="T28" fmla="*/ 34 w 3072"/>
              <a:gd name="T29" fmla="*/ 1077 h 1078"/>
              <a:gd name="T30" fmla="*/ 3036 w 3072"/>
              <a:gd name="T31" fmla="*/ 1077 h 1078"/>
              <a:gd name="T32" fmla="*/ 3071 w 3072"/>
              <a:gd name="T33" fmla="*/ 1025 h 1078"/>
              <a:gd name="T34" fmla="*/ 3071 w 3072"/>
              <a:gd name="T35" fmla="*/ 984 h 1078"/>
              <a:gd name="T36" fmla="*/ 3036 w 3072"/>
              <a:gd name="T37" fmla="*/ 933 h 1078"/>
              <a:gd name="T38" fmla="*/ 2989 w 3072"/>
              <a:gd name="T39" fmla="*/ 933 h 1078"/>
              <a:gd name="T40" fmla="*/ 2989 w 3072"/>
              <a:gd name="T41" fmla="*/ 143 h 1078"/>
              <a:gd name="T42" fmla="*/ 3036 w 3072"/>
              <a:gd name="T43" fmla="*/ 143 h 10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72" h="1078">
                <a:moveTo>
                  <a:pt x="3036" y="143"/>
                </a:moveTo>
                <a:lnTo>
                  <a:pt x="3036" y="143"/>
                </a:lnTo>
                <a:cubicBezTo>
                  <a:pt x="3057" y="143"/>
                  <a:pt x="3071" y="119"/>
                  <a:pt x="3071" y="92"/>
                </a:cubicBezTo>
                <a:cubicBezTo>
                  <a:pt x="3071" y="51"/>
                  <a:pt x="3071" y="51"/>
                  <a:pt x="3071" y="51"/>
                </a:cubicBezTo>
                <a:cubicBezTo>
                  <a:pt x="3071" y="24"/>
                  <a:pt x="3057" y="0"/>
                  <a:pt x="3036" y="0"/>
                </a:cubicBezTo>
                <a:cubicBezTo>
                  <a:pt x="34" y="0"/>
                  <a:pt x="34" y="0"/>
                  <a:pt x="34" y="0"/>
                </a:cubicBezTo>
                <a:cubicBezTo>
                  <a:pt x="13" y="0"/>
                  <a:pt x="0" y="24"/>
                  <a:pt x="0" y="51"/>
                </a:cubicBezTo>
                <a:cubicBezTo>
                  <a:pt x="0" y="92"/>
                  <a:pt x="0" y="92"/>
                  <a:pt x="0" y="92"/>
                </a:cubicBezTo>
                <a:cubicBezTo>
                  <a:pt x="0" y="119"/>
                  <a:pt x="13" y="143"/>
                  <a:pt x="34" y="143"/>
                </a:cubicBezTo>
                <a:cubicBezTo>
                  <a:pt x="82" y="143"/>
                  <a:pt x="82" y="143"/>
                  <a:pt x="82" y="143"/>
                </a:cubicBezTo>
                <a:cubicBezTo>
                  <a:pt x="82" y="933"/>
                  <a:pt x="82" y="933"/>
                  <a:pt x="82" y="933"/>
                </a:cubicBezTo>
                <a:cubicBezTo>
                  <a:pt x="34" y="933"/>
                  <a:pt x="34" y="933"/>
                  <a:pt x="34" y="933"/>
                </a:cubicBezTo>
                <a:cubicBezTo>
                  <a:pt x="13" y="933"/>
                  <a:pt x="0" y="957"/>
                  <a:pt x="0" y="984"/>
                </a:cubicBezTo>
                <a:cubicBezTo>
                  <a:pt x="0" y="1025"/>
                  <a:pt x="0" y="1025"/>
                  <a:pt x="0" y="1025"/>
                </a:cubicBezTo>
                <a:cubicBezTo>
                  <a:pt x="0" y="1053"/>
                  <a:pt x="13" y="1077"/>
                  <a:pt x="34" y="1077"/>
                </a:cubicBezTo>
                <a:cubicBezTo>
                  <a:pt x="3036" y="1077"/>
                  <a:pt x="3036" y="1077"/>
                  <a:pt x="3036" y="1077"/>
                </a:cubicBezTo>
                <a:cubicBezTo>
                  <a:pt x="3057" y="1077"/>
                  <a:pt x="3071" y="1053"/>
                  <a:pt x="3071" y="1025"/>
                </a:cubicBezTo>
                <a:cubicBezTo>
                  <a:pt x="3071" y="984"/>
                  <a:pt x="3071" y="984"/>
                  <a:pt x="3071" y="984"/>
                </a:cubicBezTo>
                <a:cubicBezTo>
                  <a:pt x="3071" y="957"/>
                  <a:pt x="3057" y="933"/>
                  <a:pt x="3036" y="933"/>
                </a:cubicBezTo>
                <a:cubicBezTo>
                  <a:pt x="2989" y="933"/>
                  <a:pt x="2989" y="933"/>
                  <a:pt x="2989" y="933"/>
                </a:cubicBezTo>
                <a:cubicBezTo>
                  <a:pt x="2989" y="143"/>
                  <a:pt x="2989" y="143"/>
                  <a:pt x="2989" y="143"/>
                </a:cubicBezTo>
                <a:lnTo>
                  <a:pt x="3036" y="143"/>
                </a:lnTo>
              </a:path>
            </a:pathLst>
          </a:custGeom>
          <a:solidFill>
            <a:srgbClr val="87C7B9"/>
          </a:solidFill>
          <a:ln w="28575">
            <a:noFill/>
          </a:ln>
          <a:effectLst/>
          <a:extLst>
            <a:ext uri="{91240B29-F687-4F45-9708-019B960494DF}">
              <a14:hiddenLine xmlns:a14="http://schemas.microsoft.com/office/drawing/2010/main" w="9525">
                <a:solidFill>
                  <a:srgbClr val="808080"/>
                </a:solidFill>
                <a:round/>
              </a14:hiddenLine>
            </a:ext>
          </a:extLst>
        </p:spPr>
        <p:txBody>
          <a:bodyPr vert="horz" wrap="square" lIns="91440" tIns="45720" rIns="91440" bIns="45720" numCol="1" anchor="t" anchorCtr="0" compatLnSpc="1">
            <a:noAutofit/>
          </a:bodyPr>
          <a:lstStyle/>
          <a:p>
            <a:endParaRPr lang="en-US" sz="1600">
              <a:solidFill>
                <a:schemeClr val="bg1"/>
              </a:solidFill>
            </a:endParaRPr>
          </a:p>
        </p:txBody>
      </p:sp>
      <p:sp>
        <p:nvSpPr>
          <p:cNvPr id="32" name="PA-任意多边形 206"/>
          <p:cNvSpPr>
            <a:spLocks noChangeArrowheads="1"/>
          </p:cNvSpPr>
          <p:nvPr>
            <p:custDataLst>
              <p:tags r:id="rId3"/>
            </p:custDataLst>
          </p:nvPr>
        </p:nvSpPr>
        <p:spPr bwMode="auto">
          <a:xfrm>
            <a:off x="4006215" y="3972560"/>
            <a:ext cx="963295" cy="0"/>
          </a:xfrm>
          <a:custGeom>
            <a:avLst/>
            <a:gdLst>
              <a:gd name="T0" fmla="*/ 2907 w 2908"/>
              <a:gd name="T1" fmla="*/ 28 h 29"/>
              <a:gd name="T2" fmla="*/ 0 w 2908"/>
              <a:gd name="T3" fmla="*/ 28 h 29"/>
              <a:gd name="T4" fmla="*/ 0 w 2908"/>
              <a:gd name="T5" fmla="*/ 0 h 29"/>
              <a:gd name="T6" fmla="*/ 2907 w 2908"/>
              <a:gd name="T7" fmla="*/ 0 h 29"/>
              <a:gd name="T8" fmla="*/ 2907 w 2908"/>
              <a:gd name="T9" fmla="*/ 28 h 29"/>
            </a:gdLst>
            <a:ahLst/>
            <a:cxnLst>
              <a:cxn ang="0">
                <a:pos x="T0" y="T1"/>
              </a:cxn>
              <a:cxn ang="0">
                <a:pos x="T2" y="T3"/>
              </a:cxn>
              <a:cxn ang="0">
                <a:pos x="T4" y="T5"/>
              </a:cxn>
              <a:cxn ang="0">
                <a:pos x="T6" y="T7"/>
              </a:cxn>
              <a:cxn ang="0">
                <a:pos x="T8" y="T9"/>
              </a:cxn>
            </a:cxnLst>
            <a:rect l="0" t="0" r="r" b="b"/>
            <a:pathLst>
              <a:path w="2908" h="29">
                <a:moveTo>
                  <a:pt x="2907" y="28"/>
                </a:moveTo>
                <a:lnTo>
                  <a:pt x="0" y="28"/>
                </a:lnTo>
                <a:lnTo>
                  <a:pt x="0" y="0"/>
                </a:lnTo>
                <a:lnTo>
                  <a:pt x="2907" y="0"/>
                </a:lnTo>
                <a:lnTo>
                  <a:pt x="2907" y="28"/>
                </a:lnTo>
              </a:path>
            </a:pathLst>
          </a:custGeom>
          <a:solidFill>
            <a:srgbClr val="2F2F2F"/>
          </a:solidFill>
          <a:ln>
            <a:noFill/>
          </a:ln>
          <a:effectLst/>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900">
              <a:solidFill>
                <a:schemeClr val="bg1"/>
              </a:solidFill>
            </a:endParaRPr>
          </a:p>
        </p:txBody>
      </p:sp>
      <p:sp>
        <p:nvSpPr>
          <p:cNvPr id="33" name="PA-任意多边形 207"/>
          <p:cNvSpPr>
            <a:spLocks noChangeArrowheads="1"/>
          </p:cNvSpPr>
          <p:nvPr>
            <p:custDataLst>
              <p:tags r:id="rId4"/>
            </p:custDataLst>
          </p:nvPr>
        </p:nvSpPr>
        <p:spPr bwMode="auto">
          <a:xfrm>
            <a:off x="4006215" y="4234815"/>
            <a:ext cx="963295" cy="0"/>
          </a:xfrm>
          <a:custGeom>
            <a:avLst/>
            <a:gdLst>
              <a:gd name="T0" fmla="*/ 2907 w 2908"/>
              <a:gd name="T1" fmla="*/ 7 h 8"/>
              <a:gd name="T2" fmla="*/ 0 w 2908"/>
              <a:gd name="T3" fmla="*/ 7 h 8"/>
              <a:gd name="T4" fmla="*/ 0 w 2908"/>
              <a:gd name="T5" fmla="*/ 0 h 8"/>
              <a:gd name="T6" fmla="*/ 2907 w 2908"/>
              <a:gd name="T7" fmla="*/ 0 h 8"/>
              <a:gd name="T8" fmla="*/ 2907 w 2908"/>
              <a:gd name="T9" fmla="*/ 7 h 8"/>
            </a:gdLst>
            <a:ahLst/>
            <a:cxnLst>
              <a:cxn ang="0">
                <a:pos x="T0" y="T1"/>
              </a:cxn>
              <a:cxn ang="0">
                <a:pos x="T2" y="T3"/>
              </a:cxn>
              <a:cxn ang="0">
                <a:pos x="T4" y="T5"/>
              </a:cxn>
              <a:cxn ang="0">
                <a:pos x="T6" y="T7"/>
              </a:cxn>
              <a:cxn ang="0">
                <a:pos x="T8" y="T9"/>
              </a:cxn>
            </a:cxnLst>
            <a:rect l="0" t="0" r="r" b="b"/>
            <a:pathLst>
              <a:path w="2908" h="8">
                <a:moveTo>
                  <a:pt x="2907" y="7"/>
                </a:moveTo>
                <a:lnTo>
                  <a:pt x="0" y="7"/>
                </a:lnTo>
                <a:lnTo>
                  <a:pt x="0" y="0"/>
                </a:lnTo>
                <a:lnTo>
                  <a:pt x="2907" y="0"/>
                </a:lnTo>
                <a:lnTo>
                  <a:pt x="2907" y="7"/>
                </a:lnTo>
              </a:path>
            </a:pathLst>
          </a:custGeom>
          <a:solidFill>
            <a:srgbClr val="2F2F2F"/>
          </a:solidFill>
          <a:ln>
            <a:noFill/>
          </a:ln>
          <a:effectLst/>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900">
              <a:solidFill>
                <a:schemeClr val="bg1"/>
              </a:solidFill>
            </a:endParaRPr>
          </a:p>
        </p:txBody>
      </p:sp>
      <p:sp>
        <p:nvSpPr>
          <p:cNvPr id="34" name="PA-任意多边形 198"/>
          <p:cNvSpPr>
            <a:spLocks noChangeArrowheads="1"/>
          </p:cNvSpPr>
          <p:nvPr>
            <p:custDataLst>
              <p:tags r:id="rId5"/>
            </p:custDataLst>
          </p:nvPr>
        </p:nvSpPr>
        <p:spPr bwMode="auto">
          <a:xfrm>
            <a:off x="6088380" y="2151380"/>
            <a:ext cx="2255520" cy="1767840"/>
          </a:xfrm>
          <a:custGeom>
            <a:avLst/>
            <a:gdLst>
              <a:gd name="T0" fmla="*/ 6747 w 6765"/>
              <a:gd name="T1" fmla="*/ 647 h 5285"/>
              <a:gd name="T2" fmla="*/ 6747 w 6765"/>
              <a:gd name="T3" fmla="*/ 647 h 5285"/>
              <a:gd name="T4" fmla="*/ 6744 w 6765"/>
              <a:gd name="T5" fmla="*/ 561 h 5285"/>
              <a:gd name="T6" fmla="*/ 5557 w 6765"/>
              <a:gd name="T7" fmla="*/ 561 h 5285"/>
              <a:gd name="T8" fmla="*/ 5578 w 6765"/>
              <a:gd name="T9" fmla="*/ 144 h 5285"/>
              <a:gd name="T10" fmla="*/ 5639 w 6765"/>
              <a:gd name="T11" fmla="*/ 144 h 5285"/>
              <a:gd name="T12" fmla="*/ 5711 w 6765"/>
              <a:gd name="T13" fmla="*/ 72 h 5285"/>
              <a:gd name="T14" fmla="*/ 5639 w 6765"/>
              <a:gd name="T15" fmla="*/ 0 h 5285"/>
              <a:gd name="T16" fmla="*/ 5578 w 6765"/>
              <a:gd name="T17" fmla="*/ 0 h 5285"/>
              <a:gd name="T18" fmla="*/ 3382 w 6765"/>
              <a:gd name="T19" fmla="*/ 0 h 5285"/>
              <a:gd name="T20" fmla="*/ 1187 w 6765"/>
              <a:gd name="T21" fmla="*/ 0 h 5285"/>
              <a:gd name="T22" fmla="*/ 1125 w 6765"/>
              <a:gd name="T23" fmla="*/ 0 h 5285"/>
              <a:gd name="T24" fmla="*/ 1053 w 6765"/>
              <a:gd name="T25" fmla="*/ 72 h 5285"/>
              <a:gd name="T26" fmla="*/ 1125 w 6765"/>
              <a:gd name="T27" fmla="*/ 144 h 5285"/>
              <a:gd name="T28" fmla="*/ 1187 w 6765"/>
              <a:gd name="T29" fmla="*/ 144 h 5285"/>
              <a:gd name="T30" fmla="*/ 1207 w 6765"/>
              <a:gd name="T31" fmla="*/ 561 h 5285"/>
              <a:gd name="T32" fmla="*/ 21 w 6765"/>
              <a:gd name="T33" fmla="*/ 561 h 5285"/>
              <a:gd name="T34" fmla="*/ 17 w 6765"/>
              <a:gd name="T35" fmla="*/ 647 h 5285"/>
              <a:gd name="T36" fmla="*/ 537 w 6765"/>
              <a:gd name="T37" fmla="*/ 1580 h 5285"/>
              <a:gd name="T38" fmla="*/ 906 w 6765"/>
              <a:gd name="T39" fmla="*/ 2264 h 5285"/>
              <a:gd name="T40" fmla="*/ 1655 w 6765"/>
              <a:gd name="T41" fmla="*/ 2264 h 5285"/>
              <a:gd name="T42" fmla="*/ 3037 w 6765"/>
              <a:gd name="T43" fmla="*/ 3345 h 5285"/>
              <a:gd name="T44" fmla="*/ 3037 w 6765"/>
              <a:gd name="T45" fmla="*/ 3837 h 5285"/>
              <a:gd name="T46" fmla="*/ 2979 w 6765"/>
              <a:gd name="T47" fmla="*/ 3837 h 5285"/>
              <a:gd name="T48" fmla="*/ 2979 w 6765"/>
              <a:gd name="T49" fmla="*/ 4313 h 5285"/>
              <a:gd name="T50" fmla="*/ 3037 w 6765"/>
              <a:gd name="T51" fmla="*/ 4313 h 5285"/>
              <a:gd name="T52" fmla="*/ 3037 w 6765"/>
              <a:gd name="T53" fmla="*/ 4613 h 5285"/>
              <a:gd name="T54" fmla="*/ 3016 w 6765"/>
              <a:gd name="T55" fmla="*/ 4613 h 5285"/>
              <a:gd name="T56" fmla="*/ 2845 w 6765"/>
              <a:gd name="T57" fmla="*/ 4784 h 5285"/>
              <a:gd name="T58" fmla="*/ 2845 w 6765"/>
              <a:gd name="T59" fmla="*/ 5113 h 5285"/>
              <a:gd name="T60" fmla="*/ 3016 w 6765"/>
              <a:gd name="T61" fmla="*/ 5284 h 5285"/>
              <a:gd name="T62" fmla="*/ 3037 w 6765"/>
              <a:gd name="T63" fmla="*/ 5284 h 5285"/>
              <a:gd name="T64" fmla="*/ 3727 w 6765"/>
              <a:gd name="T65" fmla="*/ 5284 h 5285"/>
              <a:gd name="T66" fmla="*/ 3748 w 6765"/>
              <a:gd name="T67" fmla="*/ 5284 h 5285"/>
              <a:gd name="T68" fmla="*/ 3919 w 6765"/>
              <a:gd name="T69" fmla="*/ 5113 h 5285"/>
              <a:gd name="T70" fmla="*/ 3919 w 6765"/>
              <a:gd name="T71" fmla="*/ 4784 h 5285"/>
              <a:gd name="T72" fmla="*/ 3748 w 6765"/>
              <a:gd name="T73" fmla="*/ 4613 h 5285"/>
              <a:gd name="T74" fmla="*/ 3727 w 6765"/>
              <a:gd name="T75" fmla="*/ 4613 h 5285"/>
              <a:gd name="T76" fmla="*/ 3727 w 6765"/>
              <a:gd name="T77" fmla="*/ 4313 h 5285"/>
              <a:gd name="T78" fmla="*/ 3786 w 6765"/>
              <a:gd name="T79" fmla="*/ 4313 h 5285"/>
              <a:gd name="T80" fmla="*/ 3786 w 6765"/>
              <a:gd name="T81" fmla="*/ 3837 h 5285"/>
              <a:gd name="T82" fmla="*/ 3727 w 6765"/>
              <a:gd name="T83" fmla="*/ 3837 h 5285"/>
              <a:gd name="T84" fmla="*/ 3727 w 6765"/>
              <a:gd name="T85" fmla="*/ 3345 h 5285"/>
              <a:gd name="T86" fmla="*/ 5109 w 6765"/>
              <a:gd name="T87" fmla="*/ 2264 h 5285"/>
              <a:gd name="T88" fmla="*/ 5858 w 6765"/>
              <a:gd name="T89" fmla="*/ 2264 h 5285"/>
              <a:gd name="T90" fmla="*/ 6227 w 6765"/>
              <a:gd name="T91" fmla="*/ 1580 h 5285"/>
              <a:gd name="T92" fmla="*/ 6747 w 6765"/>
              <a:gd name="T93" fmla="*/ 647 h 5285"/>
              <a:gd name="T94" fmla="*/ 1016 w 6765"/>
              <a:gd name="T95" fmla="*/ 2083 h 5285"/>
              <a:gd name="T96" fmla="*/ 1016 w 6765"/>
              <a:gd name="T97" fmla="*/ 2083 h 5285"/>
              <a:gd name="T98" fmla="*/ 663 w 6765"/>
              <a:gd name="T99" fmla="*/ 1433 h 5285"/>
              <a:gd name="T100" fmla="*/ 629 w 6765"/>
              <a:gd name="T101" fmla="*/ 1423 h 5285"/>
              <a:gd name="T102" fmla="*/ 198 w 6765"/>
              <a:gd name="T103" fmla="*/ 742 h 5285"/>
              <a:gd name="T104" fmla="*/ 1228 w 6765"/>
              <a:gd name="T105" fmla="*/ 742 h 5285"/>
              <a:gd name="T106" fmla="*/ 1566 w 6765"/>
              <a:gd name="T107" fmla="*/ 2083 h 5285"/>
              <a:gd name="T108" fmla="*/ 1016 w 6765"/>
              <a:gd name="T109" fmla="*/ 2083 h 5285"/>
              <a:gd name="T110" fmla="*/ 6135 w 6765"/>
              <a:gd name="T111" fmla="*/ 1423 h 5285"/>
              <a:gd name="T112" fmla="*/ 6135 w 6765"/>
              <a:gd name="T113" fmla="*/ 1423 h 5285"/>
              <a:gd name="T114" fmla="*/ 6101 w 6765"/>
              <a:gd name="T115" fmla="*/ 1433 h 5285"/>
              <a:gd name="T116" fmla="*/ 5749 w 6765"/>
              <a:gd name="T117" fmla="*/ 2083 h 5285"/>
              <a:gd name="T118" fmla="*/ 5198 w 6765"/>
              <a:gd name="T119" fmla="*/ 2083 h 5285"/>
              <a:gd name="T120" fmla="*/ 5537 w 6765"/>
              <a:gd name="T121" fmla="*/ 742 h 5285"/>
              <a:gd name="T122" fmla="*/ 6566 w 6765"/>
              <a:gd name="T123" fmla="*/ 742 h 5285"/>
              <a:gd name="T124" fmla="*/ 6135 w 6765"/>
              <a:gd name="T125" fmla="*/ 1423 h 5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765" h="5285">
                <a:moveTo>
                  <a:pt x="6747" y="647"/>
                </a:moveTo>
                <a:lnTo>
                  <a:pt x="6747" y="647"/>
                </a:lnTo>
                <a:cubicBezTo>
                  <a:pt x="6744" y="561"/>
                  <a:pt x="6744" y="561"/>
                  <a:pt x="6744" y="561"/>
                </a:cubicBezTo>
                <a:cubicBezTo>
                  <a:pt x="5557" y="561"/>
                  <a:pt x="5557" y="561"/>
                  <a:pt x="5557" y="561"/>
                </a:cubicBezTo>
                <a:cubicBezTo>
                  <a:pt x="5571" y="387"/>
                  <a:pt x="5578" y="243"/>
                  <a:pt x="5578" y="144"/>
                </a:cubicBezTo>
                <a:cubicBezTo>
                  <a:pt x="5639" y="144"/>
                  <a:pt x="5639" y="144"/>
                  <a:pt x="5639" y="144"/>
                </a:cubicBezTo>
                <a:cubicBezTo>
                  <a:pt x="5680" y="144"/>
                  <a:pt x="5711" y="113"/>
                  <a:pt x="5711" y="72"/>
                </a:cubicBezTo>
                <a:cubicBezTo>
                  <a:pt x="5711" y="31"/>
                  <a:pt x="5680" y="0"/>
                  <a:pt x="5639" y="0"/>
                </a:cubicBezTo>
                <a:cubicBezTo>
                  <a:pt x="5578" y="0"/>
                  <a:pt x="5578" y="0"/>
                  <a:pt x="5578" y="0"/>
                </a:cubicBezTo>
                <a:cubicBezTo>
                  <a:pt x="3382" y="0"/>
                  <a:pt x="3382" y="0"/>
                  <a:pt x="3382" y="0"/>
                </a:cubicBezTo>
                <a:cubicBezTo>
                  <a:pt x="1187" y="0"/>
                  <a:pt x="1187" y="0"/>
                  <a:pt x="1187" y="0"/>
                </a:cubicBezTo>
                <a:cubicBezTo>
                  <a:pt x="1125" y="0"/>
                  <a:pt x="1125" y="0"/>
                  <a:pt x="1125" y="0"/>
                </a:cubicBezTo>
                <a:cubicBezTo>
                  <a:pt x="1084" y="0"/>
                  <a:pt x="1053" y="31"/>
                  <a:pt x="1053" y="72"/>
                </a:cubicBezTo>
                <a:cubicBezTo>
                  <a:pt x="1053" y="113"/>
                  <a:pt x="1084" y="144"/>
                  <a:pt x="1125" y="144"/>
                </a:cubicBezTo>
                <a:cubicBezTo>
                  <a:pt x="1187" y="144"/>
                  <a:pt x="1187" y="144"/>
                  <a:pt x="1187" y="144"/>
                </a:cubicBezTo>
                <a:cubicBezTo>
                  <a:pt x="1187" y="243"/>
                  <a:pt x="1194" y="387"/>
                  <a:pt x="1207" y="561"/>
                </a:cubicBezTo>
                <a:cubicBezTo>
                  <a:pt x="21" y="561"/>
                  <a:pt x="21" y="561"/>
                  <a:pt x="21" y="561"/>
                </a:cubicBezTo>
                <a:cubicBezTo>
                  <a:pt x="17" y="647"/>
                  <a:pt x="17" y="647"/>
                  <a:pt x="17" y="647"/>
                </a:cubicBezTo>
                <a:cubicBezTo>
                  <a:pt x="0" y="896"/>
                  <a:pt x="92" y="1402"/>
                  <a:pt x="537" y="1580"/>
                </a:cubicBezTo>
                <a:cubicBezTo>
                  <a:pt x="906" y="2264"/>
                  <a:pt x="906" y="2264"/>
                  <a:pt x="906" y="2264"/>
                </a:cubicBezTo>
                <a:cubicBezTo>
                  <a:pt x="1655" y="2264"/>
                  <a:pt x="1655" y="2264"/>
                  <a:pt x="1655" y="2264"/>
                </a:cubicBezTo>
                <a:cubicBezTo>
                  <a:pt x="1925" y="2791"/>
                  <a:pt x="2356" y="3232"/>
                  <a:pt x="3037" y="3345"/>
                </a:cubicBezTo>
                <a:cubicBezTo>
                  <a:pt x="3037" y="3837"/>
                  <a:pt x="3037" y="3837"/>
                  <a:pt x="3037" y="3837"/>
                </a:cubicBezTo>
                <a:cubicBezTo>
                  <a:pt x="2979" y="3837"/>
                  <a:pt x="2979" y="3837"/>
                  <a:pt x="2979" y="3837"/>
                </a:cubicBezTo>
                <a:cubicBezTo>
                  <a:pt x="2979" y="3837"/>
                  <a:pt x="2814" y="4097"/>
                  <a:pt x="2979" y="4313"/>
                </a:cubicBezTo>
                <a:cubicBezTo>
                  <a:pt x="3037" y="4313"/>
                  <a:pt x="3037" y="4313"/>
                  <a:pt x="3037" y="4313"/>
                </a:cubicBezTo>
                <a:cubicBezTo>
                  <a:pt x="3037" y="4613"/>
                  <a:pt x="3037" y="4613"/>
                  <a:pt x="3037" y="4613"/>
                </a:cubicBezTo>
                <a:cubicBezTo>
                  <a:pt x="3016" y="4613"/>
                  <a:pt x="3016" y="4613"/>
                  <a:pt x="3016" y="4613"/>
                </a:cubicBezTo>
                <a:cubicBezTo>
                  <a:pt x="2924" y="4613"/>
                  <a:pt x="2845" y="4689"/>
                  <a:pt x="2845" y="4784"/>
                </a:cubicBezTo>
                <a:cubicBezTo>
                  <a:pt x="2845" y="5113"/>
                  <a:pt x="2845" y="5113"/>
                  <a:pt x="2845" y="5113"/>
                </a:cubicBezTo>
                <a:cubicBezTo>
                  <a:pt x="2845" y="5208"/>
                  <a:pt x="2924" y="5284"/>
                  <a:pt x="3016" y="5284"/>
                </a:cubicBezTo>
                <a:cubicBezTo>
                  <a:pt x="3037" y="5284"/>
                  <a:pt x="3037" y="5284"/>
                  <a:pt x="3037" y="5284"/>
                </a:cubicBezTo>
                <a:cubicBezTo>
                  <a:pt x="3727" y="5284"/>
                  <a:pt x="3727" y="5284"/>
                  <a:pt x="3727" y="5284"/>
                </a:cubicBezTo>
                <a:cubicBezTo>
                  <a:pt x="3748" y="5284"/>
                  <a:pt x="3748" y="5284"/>
                  <a:pt x="3748" y="5284"/>
                </a:cubicBezTo>
                <a:cubicBezTo>
                  <a:pt x="3841" y="5284"/>
                  <a:pt x="3919" y="5208"/>
                  <a:pt x="3919" y="5113"/>
                </a:cubicBezTo>
                <a:cubicBezTo>
                  <a:pt x="3919" y="4784"/>
                  <a:pt x="3919" y="4784"/>
                  <a:pt x="3919" y="4784"/>
                </a:cubicBezTo>
                <a:cubicBezTo>
                  <a:pt x="3919" y="4689"/>
                  <a:pt x="3841" y="4613"/>
                  <a:pt x="3748" y="4613"/>
                </a:cubicBezTo>
                <a:cubicBezTo>
                  <a:pt x="3727" y="4613"/>
                  <a:pt x="3727" y="4613"/>
                  <a:pt x="3727" y="4613"/>
                </a:cubicBezTo>
                <a:cubicBezTo>
                  <a:pt x="3727" y="4313"/>
                  <a:pt x="3727" y="4313"/>
                  <a:pt x="3727" y="4313"/>
                </a:cubicBezTo>
                <a:cubicBezTo>
                  <a:pt x="3786" y="4313"/>
                  <a:pt x="3786" y="4313"/>
                  <a:pt x="3786" y="4313"/>
                </a:cubicBezTo>
                <a:cubicBezTo>
                  <a:pt x="3950" y="4097"/>
                  <a:pt x="3786" y="3837"/>
                  <a:pt x="3786" y="3837"/>
                </a:cubicBezTo>
                <a:cubicBezTo>
                  <a:pt x="3727" y="3837"/>
                  <a:pt x="3727" y="3837"/>
                  <a:pt x="3727" y="3837"/>
                </a:cubicBezTo>
                <a:cubicBezTo>
                  <a:pt x="3727" y="3345"/>
                  <a:pt x="3727" y="3345"/>
                  <a:pt x="3727" y="3345"/>
                </a:cubicBezTo>
                <a:cubicBezTo>
                  <a:pt x="4408" y="3232"/>
                  <a:pt x="4839" y="2791"/>
                  <a:pt x="5109" y="2264"/>
                </a:cubicBezTo>
                <a:cubicBezTo>
                  <a:pt x="5858" y="2264"/>
                  <a:pt x="5858" y="2264"/>
                  <a:pt x="5858" y="2264"/>
                </a:cubicBezTo>
                <a:cubicBezTo>
                  <a:pt x="6227" y="1580"/>
                  <a:pt x="6227" y="1580"/>
                  <a:pt x="6227" y="1580"/>
                </a:cubicBezTo>
                <a:cubicBezTo>
                  <a:pt x="6672" y="1402"/>
                  <a:pt x="6764" y="896"/>
                  <a:pt x="6747" y="647"/>
                </a:cubicBezTo>
                <a:close/>
                <a:moveTo>
                  <a:pt x="1016" y="2083"/>
                </a:moveTo>
                <a:lnTo>
                  <a:pt x="1016" y="2083"/>
                </a:lnTo>
                <a:cubicBezTo>
                  <a:pt x="663" y="1433"/>
                  <a:pt x="663" y="1433"/>
                  <a:pt x="663" y="1433"/>
                </a:cubicBezTo>
                <a:cubicBezTo>
                  <a:pt x="629" y="1423"/>
                  <a:pt x="629" y="1423"/>
                  <a:pt x="629" y="1423"/>
                </a:cubicBezTo>
                <a:cubicBezTo>
                  <a:pt x="270" y="1297"/>
                  <a:pt x="205" y="913"/>
                  <a:pt x="198" y="742"/>
                </a:cubicBezTo>
                <a:cubicBezTo>
                  <a:pt x="1228" y="742"/>
                  <a:pt x="1228" y="742"/>
                  <a:pt x="1228" y="742"/>
                </a:cubicBezTo>
                <a:cubicBezTo>
                  <a:pt x="1272" y="1136"/>
                  <a:pt x="1368" y="1631"/>
                  <a:pt x="1566" y="2083"/>
                </a:cubicBezTo>
                <a:lnTo>
                  <a:pt x="1016" y="2083"/>
                </a:lnTo>
                <a:close/>
                <a:moveTo>
                  <a:pt x="6135" y="1423"/>
                </a:moveTo>
                <a:lnTo>
                  <a:pt x="6135" y="1423"/>
                </a:lnTo>
                <a:cubicBezTo>
                  <a:pt x="6101" y="1433"/>
                  <a:pt x="6101" y="1433"/>
                  <a:pt x="6101" y="1433"/>
                </a:cubicBezTo>
                <a:cubicBezTo>
                  <a:pt x="5749" y="2083"/>
                  <a:pt x="5749" y="2083"/>
                  <a:pt x="5749" y="2083"/>
                </a:cubicBezTo>
                <a:cubicBezTo>
                  <a:pt x="5198" y="2083"/>
                  <a:pt x="5198" y="2083"/>
                  <a:pt x="5198" y="2083"/>
                </a:cubicBezTo>
                <a:cubicBezTo>
                  <a:pt x="5396" y="1631"/>
                  <a:pt x="5492" y="1136"/>
                  <a:pt x="5537" y="742"/>
                </a:cubicBezTo>
                <a:cubicBezTo>
                  <a:pt x="6566" y="742"/>
                  <a:pt x="6566" y="742"/>
                  <a:pt x="6566" y="742"/>
                </a:cubicBezTo>
                <a:cubicBezTo>
                  <a:pt x="6559" y="913"/>
                  <a:pt x="6498" y="1297"/>
                  <a:pt x="6135" y="1423"/>
                </a:cubicBezTo>
                <a:close/>
              </a:path>
            </a:pathLst>
          </a:custGeom>
          <a:solidFill>
            <a:srgbClr val="836EA5"/>
          </a:solidFill>
          <a:ln>
            <a:noFill/>
          </a:ln>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5" name="PA-任意多边形 204"/>
          <p:cNvSpPr>
            <a:spLocks noChangeArrowheads="1"/>
          </p:cNvSpPr>
          <p:nvPr>
            <p:custDataLst>
              <p:tags r:id="rId6"/>
            </p:custDataLst>
          </p:nvPr>
        </p:nvSpPr>
        <p:spPr bwMode="auto">
          <a:xfrm>
            <a:off x="6707505" y="3923665"/>
            <a:ext cx="1019810" cy="351790"/>
          </a:xfrm>
          <a:custGeom>
            <a:avLst/>
            <a:gdLst>
              <a:gd name="T0" fmla="*/ 3036 w 3072"/>
              <a:gd name="T1" fmla="*/ 143 h 1078"/>
              <a:gd name="T2" fmla="*/ 3036 w 3072"/>
              <a:gd name="T3" fmla="*/ 143 h 1078"/>
              <a:gd name="T4" fmla="*/ 3071 w 3072"/>
              <a:gd name="T5" fmla="*/ 92 h 1078"/>
              <a:gd name="T6" fmla="*/ 3071 w 3072"/>
              <a:gd name="T7" fmla="*/ 51 h 1078"/>
              <a:gd name="T8" fmla="*/ 3036 w 3072"/>
              <a:gd name="T9" fmla="*/ 0 h 1078"/>
              <a:gd name="T10" fmla="*/ 34 w 3072"/>
              <a:gd name="T11" fmla="*/ 0 h 1078"/>
              <a:gd name="T12" fmla="*/ 0 w 3072"/>
              <a:gd name="T13" fmla="*/ 51 h 1078"/>
              <a:gd name="T14" fmla="*/ 0 w 3072"/>
              <a:gd name="T15" fmla="*/ 92 h 1078"/>
              <a:gd name="T16" fmla="*/ 34 w 3072"/>
              <a:gd name="T17" fmla="*/ 143 h 1078"/>
              <a:gd name="T18" fmla="*/ 82 w 3072"/>
              <a:gd name="T19" fmla="*/ 143 h 1078"/>
              <a:gd name="T20" fmla="*/ 82 w 3072"/>
              <a:gd name="T21" fmla="*/ 933 h 1078"/>
              <a:gd name="T22" fmla="*/ 34 w 3072"/>
              <a:gd name="T23" fmla="*/ 933 h 1078"/>
              <a:gd name="T24" fmla="*/ 0 w 3072"/>
              <a:gd name="T25" fmla="*/ 984 h 1078"/>
              <a:gd name="T26" fmla="*/ 0 w 3072"/>
              <a:gd name="T27" fmla="*/ 1025 h 1078"/>
              <a:gd name="T28" fmla="*/ 34 w 3072"/>
              <a:gd name="T29" fmla="*/ 1077 h 1078"/>
              <a:gd name="T30" fmla="*/ 3036 w 3072"/>
              <a:gd name="T31" fmla="*/ 1077 h 1078"/>
              <a:gd name="T32" fmla="*/ 3071 w 3072"/>
              <a:gd name="T33" fmla="*/ 1025 h 1078"/>
              <a:gd name="T34" fmla="*/ 3071 w 3072"/>
              <a:gd name="T35" fmla="*/ 984 h 1078"/>
              <a:gd name="T36" fmla="*/ 3036 w 3072"/>
              <a:gd name="T37" fmla="*/ 933 h 1078"/>
              <a:gd name="T38" fmla="*/ 2989 w 3072"/>
              <a:gd name="T39" fmla="*/ 933 h 1078"/>
              <a:gd name="T40" fmla="*/ 2989 w 3072"/>
              <a:gd name="T41" fmla="*/ 143 h 1078"/>
              <a:gd name="T42" fmla="*/ 3036 w 3072"/>
              <a:gd name="T43" fmla="*/ 143 h 10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72" h="1078">
                <a:moveTo>
                  <a:pt x="3036" y="143"/>
                </a:moveTo>
                <a:lnTo>
                  <a:pt x="3036" y="143"/>
                </a:lnTo>
                <a:cubicBezTo>
                  <a:pt x="3057" y="143"/>
                  <a:pt x="3071" y="119"/>
                  <a:pt x="3071" y="92"/>
                </a:cubicBezTo>
                <a:cubicBezTo>
                  <a:pt x="3071" y="51"/>
                  <a:pt x="3071" y="51"/>
                  <a:pt x="3071" y="51"/>
                </a:cubicBezTo>
                <a:cubicBezTo>
                  <a:pt x="3071" y="24"/>
                  <a:pt x="3057" y="0"/>
                  <a:pt x="3036" y="0"/>
                </a:cubicBezTo>
                <a:cubicBezTo>
                  <a:pt x="34" y="0"/>
                  <a:pt x="34" y="0"/>
                  <a:pt x="34" y="0"/>
                </a:cubicBezTo>
                <a:cubicBezTo>
                  <a:pt x="13" y="0"/>
                  <a:pt x="0" y="24"/>
                  <a:pt x="0" y="51"/>
                </a:cubicBezTo>
                <a:cubicBezTo>
                  <a:pt x="0" y="92"/>
                  <a:pt x="0" y="92"/>
                  <a:pt x="0" y="92"/>
                </a:cubicBezTo>
                <a:cubicBezTo>
                  <a:pt x="0" y="119"/>
                  <a:pt x="13" y="143"/>
                  <a:pt x="34" y="143"/>
                </a:cubicBezTo>
                <a:cubicBezTo>
                  <a:pt x="82" y="143"/>
                  <a:pt x="82" y="143"/>
                  <a:pt x="82" y="143"/>
                </a:cubicBezTo>
                <a:cubicBezTo>
                  <a:pt x="82" y="933"/>
                  <a:pt x="82" y="933"/>
                  <a:pt x="82" y="933"/>
                </a:cubicBezTo>
                <a:cubicBezTo>
                  <a:pt x="34" y="933"/>
                  <a:pt x="34" y="933"/>
                  <a:pt x="34" y="933"/>
                </a:cubicBezTo>
                <a:cubicBezTo>
                  <a:pt x="13" y="933"/>
                  <a:pt x="0" y="957"/>
                  <a:pt x="0" y="984"/>
                </a:cubicBezTo>
                <a:cubicBezTo>
                  <a:pt x="0" y="1025"/>
                  <a:pt x="0" y="1025"/>
                  <a:pt x="0" y="1025"/>
                </a:cubicBezTo>
                <a:cubicBezTo>
                  <a:pt x="0" y="1053"/>
                  <a:pt x="13" y="1077"/>
                  <a:pt x="34" y="1077"/>
                </a:cubicBezTo>
                <a:cubicBezTo>
                  <a:pt x="3036" y="1077"/>
                  <a:pt x="3036" y="1077"/>
                  <a:pt x="3036" y="1077"/>
                </a:cubicBezTo>
                <a:cubicBezTo>
                  <a:pt x="3057" y="1077"/>
                  <a:pt x="3071" y="1053"/>
                  <a:pt x="3071" y="1025"/>
                </a:cubicBezTo>
                <a:cubicBezTo>
                  <a:pt x="3071" y="984"/>
                  <a:pt x="3071" y="984"/>
                  <a:pt x="3071" y="984"/>
                </a:cubicBezTo>
                <a:cubicBezTo>
                  <a:pt x="3071" y="957"/>
                  <a:pt x="3057" y="933"/>
                  <a:pt x="3036" y="933"/>
                </a:cubicBezTo>
                <a:cubicBezTo>
                  <a:pt x="2989" y="933"/>
                  <a:pt x="2989" y="933"/>
                  <a:pt x="2989" y="933"/>
                </a:cubicBezTo>
                <a:cubicBezTo>
                  <a:pt x="2989" y="143"/>
                  <a:pt x="2989" y="143"/>
                  <a:pt x="2989" y="143"/>
                </a:cubicBezTo>
                <a:lnTo>
                  <a:pt x="3036" y="143"/>
                </a:lnTo>
              </a:path>
            </a:pathLst>
          </a:custGeom>
          <a:solidFill>
            <a:srgbClr val="836EA5"/>
          </a:solidFill>
          <a:ln w="28575">
            <a:noFill/>
          </a:ln>
          <a:effectLst/>
          <a:extLst>
            <a:ext uri="{91240B29-F687-4F45-9708-019B960494DF}">
              <a14:hiddenLine xmlns:a14="http://schemas.microsoft.com/office/drawing/2010/main" w="9525">
                <a:solidFill>
                  <a:srgbClr val="808080"/>
                </a:solidFill>
                <a:round/>
              </a14:hiddenLine>
            </a:ext>
          </a:extLst>
        </p:spPr>
        <p:txBody>
          <a:bodyPr vert="horz" wrap="square" lIns="91440" tIns="45720" rIns="91440" bIns="45720" numCol="1" anchor="t" anchorCtr="0" compatLnSpc="1">
            <a:noAutofit/>
          </a:bodyPr>
          <a:lstStyle/>
          <a:p>
            <a:endParaRPr lang="en-US" sz="1600">
              <a:solidFill>
                <a:schemeClr val="bg1"/>
              </a:solidFill>
            </a:endParaRPr>
          </a:p>
        </p:txBody>
      </p:sp>
      <p:sp>
        <p:nvSpPr>
          <p:cNvPr id="36" name="PA-任意多边形 206"/>
          <p:cNvSpPr>
            <a:spLocks noChangeArrowheads="1"/>
          </p:cNvSpPr>
          <p:nvPr>
            <p:custDataLst>
              <p:tags r:id="rId7"/>
            </p:custDataLst>
          </p:nvPr>
        </p:nvSpPr>
        <p:spPr bwMode="auto">
          <a:xfrm>
            <a:off x="6734175" y="3972560"/>
            <a:ext cx="963295" cy="0"/>
          </a:xfrm>
          <a:custGeom>
            <a:avLst/>
            <a:gdLst>
              <a:gd name="T0" fmla="*/ 2907 w 2908"/>
              <a:gd name="T1" fmla="*/ 28 h 29"/>
              <a:gd name="T2" fmla="*/ 0 w 2908"/>
              <a:gd name="T3" fmla="*/ 28 h 29"/>
              <a:gd name="T4" fmla="*/ 0 w 2908"/>
              <a:gd name="T5" fmla="*/ 0 h 29"/>
              <a:gd name="T6" fmla="*/ 2907 w 2908"/>
              <a:gd name="T7" fmla="*/ 0 h 29"/>
              <a:gd name="T8" fmla="*/ 2907 w 2908"/>
              <a:gd name="T9" fmla="*/ 28 h 29"/>
            </a:gdLst>
            <a:ahLst/>
            <a:cxnLst>
              <a:cxn ang="0">
                <a:pos x="T0" y="T1"/>
              </a:cxn>
              <a:cxn ang="0">
                <a:pos x="T2" y="T3"/>
              </a:cxn>
              <a:cxn ang="0">
                <a:pos x="T4" y="T5"/>
              </a:cxn>
              <a:cxn ang="0">
                <a:pos x="T6" y="T7"/>
              </a:cxn>
              <a:cxn ang="0">
                <a:pos x="T8" y="T9"/>
              </a:cxn>
            </a:cxnLst>
            <a:rect l="0" t="0" r="r" b="b"/>
            <a:pathLst>
              <a:path w="2908" h="29">
                <a:moveTo>
                  <a:pt x="2907" y="28"/>
                </a:moveTo>
                <a:lnTo>
                  <a:pt x="0" y="28"/>
                </a:lnTo>
                <a:lnTo>
                  <a:pt x="0" y="0"/>
                </a:lnTo>
                <a:lnTo>
                  <a:pt x="2907" y="0"/>
                </a:lnTo>
                <a:lnTo>
                  <a:pt x="2907" y="28"/>
                </a:lnTo>
              </a:path>
            </a:pathLst>
          </a:custGeom>
          <a:solidFill>
            <a:srgbClr val="2F2F2F"/>
          </a:solidFill>
          <a:ln>
            <a:noFill/>
          </a:ln>
          <a:effectLst/>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900">
              <a:solidFill>
                <a:schemeClr val="bg1"/>
              </a:solidFill>
            </a:endParaRPr>
          </a:p>
        </p:txBody>
      </p:sp>
      <p:sp>
        <p:nvSpPr>
          <p:cNvPr id="37" name="PA-任意多边形 207"/>
          <p:cNvSpPr>
            <a:spLocks noChangeArrowheads="1"/>
          </p:cNvSpPr>
          <p:nvPr>
            <p:custDataLst>
              <p:tags r:id="rId8"/>
            </p:custDataLst>
          </p:nvPr>
        </p:nvSpPr>
        <p:spPr bwMode="auto">
          <a:xfrm>
            <a:off x="6734175" y="4234815"/>
            <a:ext cx="963295" cy="0"/>
          </a:xfrm>
          <a:custGeom>
            <a:avLst/>
            <a:gdLst>
              <a:gd name="T0" fmla="*/ 2907 w 2908"/>
              <a:gd name="T1" fmla="*/ 7 h 8"/>
              <a:gd name="T2" fmla="*/ 0 w 2908"/>
              <a:gd name="T3" fmla="*/ 7 h 8"/>
              <a:gd name="T4" fmla="*/ 0 w 2908"/>
              <a:gd name="T5" fmla="*/ 0 h 8"/>
              <a:gd name="T6" fmla="*/ 2907 w 2908"/>
              <a:gd name="T7" fmla="*/ 0 h 8"/>
              <a:gd name="T8" fmla="*/ 2907 w 2908"/>
              <a:gd name="T9" fmla="*/ 7 h 8"/>
            </a:gdLst>
            <a:ahLst/>
            <a:cxnLst>
              <a:cxn ang="0">
                <a:pos x="T0" y="T1"/>
              </a:cxn>
              <a:cxn ang="0">
                <a:pos x="T2" y="T3"/>
              </a:cxn>
              <a:cxn ang="0">
                <a:pos x="T4" y="T5"/>
              </a:cxn>
              <a:cxn ang="0">
                <a:pos x="T6" y="T7"/>
              </a:cxn>
              <a:cxn ang="0">
                <a:pos x="T8" y="T9"/>
              </a:cxn>
            </a:cxnLst>
            <a:rect l="0" t="0" r="r" b="b"/>
            <a:pathLst>
              <a:path w="2908" h="8">
                <a:moveTo>
                  <a:pt x="2907" y="7"/>
                </a:moveTo>
                <a:lnTo>
                  <a:pt x="0" y="7"/>
                </a:lnTo>
                <a:lnTo>
                  <a:pt x="0" y="0"/>
                </a:lnTo>
                <a:lnTo>
                  <a:pt x="2907" y="0"/>
                </a:lnTo>
                <a:lnTo>
                  <a:pt x="2907" y="7"/>
                </a:lnTo>
              </a:path>
            </a:pathLst>
          </a:custGeom>
          <a:solidFill>
            <a:srgbClr val="2F2F2F"/>
          </a:solidFill>
          <a:ln>
            <a:noFill/>
          </a:ln>
          <a:effectLst/>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900">
              <a:solidFill>
                <a:schemeClr val="bg1"/>
              </a:solidFill>
            </a:endParaRPr>
          </a:p>
        </p:txBody>
      </p:sp>
      <p:sp>
        <p:nvSpPr>
          <p:cNvPr id="38" name="PA-任意多边形 198"/>
          <p:cNvSpPr>
            <a:spLocks noChangeArrowheads="1"/>
          </p:cNvSpPr>
          <p:nvPr>
            <p:custDataLst>
              <p:tags r:id="rId9"/>
            </p:custDataLst>
          </p:nvPr>
        </p:nvSpPr>
        <p:spPr bwMode="auto">
          <a:xfrm>
            <a:off x="8789670" y="2151380"/>
            <a:ext cx="2255520" cy="1767840"/>
          </a:xfrm>
          <a:custGeom>
            <a:avLst/>
            <a:gdLst>
              <a:gd name="T0" fmla="*/ 6747 w 6765"/>
              <a:gd name="T1" fmla="*/ 647 h 5285"/>
              <a:gd name="T2" fmla="*/ 6747 w 6765"/>
              <a:gd name="T3" fmla="*/ 647 h 5285"/>
              <a:gd name="T4" fmla="*/ 6744 w 6765"/>
              <a:gd name="T5" fmla="*/ 561 h 5285"/>
              <a:gd name="T6" fmla="*/ 5557 w 6765"/>
              <a:gd name="T7" fmla="*/ 561 h 5285"/>
              <a:gd name="T8" fmla="*/ 5578 w 6765"/>
              <a:gd name="T9" fmla="*/ 144 h 5285"/>
              <a:gd name="T10" fmla="*/ 5639 w 6765"/>
              <a:gd name="T11" fmla="*/ 144 h 5285"/>
              <a:gd name="T12" fmla="*/ 5711 w 6765"/>
              <a:gd name="T13" fmla="*/ 72 h 5285"/>
              <a:gd name="T14" fmla="*/ 5639 w 6765"/>
              <a:gd name="T15" fmla="*/ 0 h 5285"/>
              <a:gd name="T16" fmla="*/ 5578 w 6765"/>
              <a:gd name="T17" fmla="*/ 0 h 5285"/>
              <a:gd name="T18" fmla="*/ 3382 w 6765"/>
              <a:gd name="T19" fmla="*/ 0 h 5285"/>
              <a:gd name="T20" fmla="*/ 1187 w 6765"/>
              <a:gd name="T21" fmla="*/ 0 h 5285"/>
              <a:gd name="T22" fmla="*/ 1125 w 6765"/>
              <a:gd name="T23" fmla="*/ 0 h 5285"/>
              <a:gd name="T24" fmla="*/ 1053 w 6765"/>
              <a:gd name="T25" fmla="*/ 72 h 5285"/>
              <a:gd name="T26" fmla="*/ 1125 w 6765"/>
              <a:gd name="T27" fmla="*/ 144 h 5285"/>
              <a:gd name="T28" fmla="*/ 1187 w 6765"/>
              <a:gd name="T29" fmla="*/ 144 h 5285"/>
              <a:gd name="T30" fmla="*/ 1207 w 6765"/>
              <a:gd name="T31" fmla="*/ 561 h 5285"/>
              <a:gd name="T32" fmla="*/ 21 w 6765"/>
              <a:gd name="T33" fmla="*/ 561 h 5285"/>
              <a:gd name="T34" fmla="*/ 17 w 6765"/>
              <a:gd name="T35" fmla="*/ 647 h 5285"/>
              <a:gd name="T36" fmla="*/ 537 w 6765"/>
              <a:gd name="T37" fmla="*/ 1580 h 5285"/>
              <a:gd name="T38" fmla="*/ 906 w 6765"/>
              <a:gd name="T39" fmla="*/ 2264 h 5285"/>
              <a:gd name="T40" fmla="*/ 1655 w 6765"/>
              <a:gd name="T41" fmla="*/ 2264 h 5285"/>
              <a:gd name="T42" fmla="*/ 3037 w 6765"/>
              <a:gd name="T43" fmla="*/ 3345 h 5285"/>
              <a:gd name="T44" fmla="*/ 3037 w 6765"/>
              <a:gd name="T45" fmla="*/ 3837 h 5285"/>
              <a:gd name="T46" fmla="*/ 2979 w 6765"/>
              <a:gd name="T47" fmla="*/ 3837 h 5285"/>
              <a:gd name="T48" fmla="*/ 2979 w 6765"/>
              <a:gd name="T49" fmla="*/ 4313 h 5285"/>
              <a:gd name="T50" fmla="*/ 3037 w 6765"/>
              <a:gd name="T51" fmla="*/ 4313 h 5285"/>
              <a:gd name="T52" fmla="*/ 3037 w 6765"/>
              <a:gd name="T53" fmla="*/ 4613 h 5285"/>
              <a:gd name="T54" fmla="*/ 3016 w 6765"/>
              <a:gd name="T55" fmla="*/ 4613 h 5285"/>
              <a:gd name="T56" fmla="*/ 2845 w 6765"/>
              <a:gd name="T57" fmla="*/ 4784 h 5285"/>
              <a:gd name="T58" fmla="*/ 2845 w 6765"/>
              <a:gd name="T59" fmla="*/ 5113 h 5285"/>
              <a:gd name="T60" fmla="*/ 3016 w 6765"/>
              <a:gd name="T61" fmla="*/ 5284 h 5285"/>
              <a:gd name="T62" fmla="*/ 3037 w 6765"/>
              <a:gd name="T63" fmla="*/ 5284 h 5285"/>
              <a:gd name="T64" fmla="*/ 3727 w 6765"/>
              <a:gd name="T65" fmla="*/ 5284 h 5285"/>
              <a:gd name="T66" fmla="*/ 3748 w 6765"/>
              <a:gd name="T67" fmla="*/ 5284 h 5285"/>
              <a:gd name="T68" fmla="*/ 3919 w 6765"/>
              <a:gd name="T69" fmla="*/ 5113 h 5285"/>
              <a:gd name="T70" fmla="*/ 3919 w 6765"/>
              <a:gd name="T71" fmla="*/ 4784 h 5285"/>
              <a:gd name="T72" fmla="*/ 3748 w 6765"/>
              <a:gd name="T73" fmla="*/ 4613 h 5285"/>
              <a:gd name="T74" fmla="*/ 3727 w 6765"/>
              <a:gd name="T75" fmla="*/ 4613 h 5285"/>
              <a:gd name="T76" fmla="*/ 3727 w 6765"/>
              <a:gd name="T77" fmla="*/ 4313 h 5285"/>
              <a:gd name="T78" fmla="*/ 3786 w 6765"/>
              <a:gd name="T79" fmla="*/ 4313 h 5285"/>
              <a:gd name="T80" fmla="*/ 3786 w 6765"/>
              <a:gd name="T81" fmla="*/ 3837 h 5285"/>
              <a:gd name="T82" fmla="*/ 3727 w 6765"/>
              <a:gd name="T83" fmla="*/ 3837 h 5285"/>
              <a:gd name="T84" fmla="*/ 3727 w 6765"/>
              <a:gd name="T85" fmla="*/ 3345 h 5285"/>
              <a:gd name="T86" fmla="*/ 5109 w 6765"/>
              <a:gd name="T87" fmla="*/ 2264 h 5285"/>
              <a:gd name="T88" fmla="*/ 5858 w 6765"/>
              <a:gd name="T89" fmla="*/ 2264 h 5285"/>
              <a:gd name="T90" fmla="*/ 6227 w 6765"/>
              <a:gd name="T91" fmla="*/ 1580 h 5285"/>
              <a:gd name="T92" fmla="*/ 6747 w 6765"/>
              <a:gd name="T93" fmla="*/ 647 h 5285"/>
              <a:gd name="T94" fmla="*/ 1016 w 6765"/>
              <a:gd name="T95" fmla="*/ 2083 h 5285"/>
              <a:gd name="T96" fmla="*/ 1016 w 6765"/>
              <a:gd name="T97" fmla="*/ 2083 h 5285"/>
              <a:gd name="T98" fmla="*/ 663 w 6765"/>
              <a:gd name="T99" fmla="*/ 1433 h 5285"/>
              <a:gd name="T100" fmla="*/ 629 w 6765"/>
              <a:gd name="T101" fmla="*/ 1423 h 5285"/>
              <a:gd name="T102" fmla="*/ 198 w 6765"/>
              <a:gd name="T103" fmla="*/ 742 h 5285"/>
              <a:gd name="T104" fmla="*/ 1228 w 6765"/>
              <a:gd name="T105" fmla="*/ 742 h 5285"/>
              <a:gd name="T106" fmla="*/ 1566 w 6765"/>
              <a:gd name="T107" fmla="*/ 2083 h 5285"/>
              <a:gd name="T108" fmla="*/ 1016 w 6765"/>
              <a:gd name="T109" fmla="*/ 2083 h 5285"/>
              <a:gd name="T110" fmla="*/ 6135 w 6765"/>
              <a:gd name="T111" fmla="*/ 1423 h 5285"/>
              <a:gd name="T112" fmla="*/ 6135 w 6765"/>
              <a:gd name="T113" fmla="*/ 1423 h 5285"/>
              <a:gd name="T114" fmla="*/ 6101 w 6765"/>
              <a:gd name="T115" fmla="*/ 1433 h 5285"/>
              <a:gd name="T116" fmla="*/ 5749 w 6765"/>
              <a:gd name="T117" fmla="*/ 2083 h 5285"/>
              <a:gd name="T118" fmla="*/ 5198 w 6765"/>
              <a:gd name="T119" fmla="*/ 2083 h 5285"/>
              <a:gd name="T120" fmla="*/ 5537 w 6765"/>
              <a:gd name="T121" fmla="*/ 742 h 5285"/>
              <a:gd name="T122" fmla="*/ 6566 w 6765"/>
              <a:gd name="T123" fmla="*/ 742 h 5285"/>
              <a:gd name="T124" fmla="*/ 6135 w 6765"/>
              <a:gd name="T125" fmla="*/ 1423 h 5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765" h="5285">
                <a:moveTo>
                  <a:pt x="6747" y="647"/>
                </a:moveTo>
                <a:lnTo>
                  <a:pt x="6747" y="647"/>
                </a:lnTo>
                <a:cubicBezTo>
                  <a:pt x="6744" y="561"/>
                  <a:pt x="6744" y="561"/>
                  <a:pt x="6744" y="561"/>
                </a:cubicBezTo>
                <a:cubicBezTo>
                  <a:pt x="5557" y="561"/>
                  <a:pt x="5557" y="561"/>
                  <a:pt x="5557" y="561"/>
                </a:cubicBezTo>
                <a:cubicBezTo>
                  <a:pt x="5571" y="387"/>
                  <a:pt x="5578" y="243"/>
                  <a:pt x="5578" y="144"/>
                </a:cubicBezTo>
                <a:cubicBezTo>
                  <a:pt x="5639" y="144"/>
                  <a:pt x="5639" y="144"/>
                  <a:pt x="5639" y="144"/>
                </a:cubicBezTo>
                <a:cubicBezTo>
                  <a:pt x="5680" y="144"/>
                  <a:pt x="5711" y="113"/>
                  <a:pt x="5711" y="72"/>
                </a:cubicBezTo>
                <a:cubicBezTo>
                  <a:pt x="5711" y="31"/>
                  <a:pt x="5680" y="0"/>
                  <a:pt x="5639" y="0"/>
                </a:cubicBezTo>
                <a:cubicBezTo>
                  <a:pt x="5578" y="0"/>
                  <a:pt x="5578" y="0"/>
                  <a:pt x="5578" y="0"/>
                </a:cubicBezTo>
                <a:cubicBezTo>
                  <a:pt x="3382" y="0"/>
                  <a:pt x="3382" y="0"/>
                  <a:pt x="3382" y="0"/>
                </a:cubicBezTo>
                <a:cubicBezTo>
                  <a:pt x="1187" y="0"/>
                  <a:pt x="1187" y="0"/>
                  <a:pt x="1187" y="0"/>
                </a:cubicBezTo>
                <a:cubicBezTo>
                  <a:pt x="1125" y="0"/>
                  <a:pt x="1125" y="0"/>
                  <a:pt x="1125" y="0"/>
                </a:cubicBezTo>
                <a:cubicBezTo>
                  <a:pt x="1084" y="0"/>
                  <a:pt x="1053" y="31"/>
                  <a:pt x="1053" y="72"/>
                </a:cubicBezTo>
                <a:cubicBezTo>
                  <a:pt x="1053" y="113"/>
                  <a:pt x="1084" y="144"/>
                  <a:pt x="1125" y="144"/>
                </a:cubicBezTo>
                <a:cubicBezTo>
                  <a:pt x="1187" y="144"/>
                  <a:pt x="1187" y="144"/>
                  <a:pt x="1187" y="144"/>
                </a:cubicBezTo>
                <a:cubicBezTo>
                  <a:pt x="1187" y="243"/>
                  <a:pt x="1194" y="387"/>
                  <a:pt x="1207" y="561"/>
                </a:cubicBezTo>
                <a:cubicBezTo>
                  <a:pt x="21" y="561"/>
                  <a:pt x="21" y="561"/>
                  <a:pt x="21" y="561"/>
                </a:cubicBezTo>
                <a:cubicBezTo>
                  <a:pt x="17" y="647"/>
                  <a:pt x="17" y="647"/>
                  <a:pt x="17" y="647"/>
                </a:cubicBezTo>
                <a:cubicBezTo>
                  <a:pt x="0" y="896"/>
                  <a:pt x="92" y="1402"/>
                  <a:pt x="537" y="1580"/>
                </a:cubicBezTo>
                <a:cubicBezTo>
                  <a:pt x="906" y="2264"/>
                  <a:pt x="906" y="2264"/>
                  <a:pt x="906" y="2264"/>
                </a:cubicBezTo>
                <a:cubicBezTo>
                  <a:pt x="1655" y="2264"/>
                  <a:pt x="1655" y="2264"/>
                  <a:pt x="1655" y="2264"/>
                </a:cubicBezTo>
                <a:cubicBezTo>
                  <a:pt x="1925" y="2791"/>
                  <a:pt x="2356" y="3232"/>
                  <a:pt x="3037" y="3345"/>
                </a:cubicBezTo>
                <a:cubicBezTo>
                  <a:pt x="3037" y="3837"/>
                  <a:pt x="3037" y="3837"/>
                  <a:pt x="3037" y="3837"/>
                </a:cubicBezTo>
                <a:cubicBezTo>
                  <a:pt x="2979" y="3837"/>
                  <a:pt x="2979" y="3837"/>
                  <a:pt x="2979" y="3837"/>
                </a:cubicBezTo>
                <a:cubicBezTo>
                  <a:pt x="2979" y="3837"/>
                  <a:pt x="2814" y="4097"/>
                  <a:pt x="2979" y="4313"/>
                </a:cubicBezTo>
                <a:cubicBezTo>
                  <a:pt x="3037" y="4313"/>
                  <a:pt x="3037" y="4313"/>
                  <a:pt x="3037" y="4313"/>
                </a:cubicBezTo>
                <a:cubicBezTo>
                  <a:pt x="3037" y="4613"/>
                  <a:pt x="3037" y="4613"/>
                  <a:pt x="3037" y="4613"/>
                </a:cubicBezTo>
                <a:cubicBezTo>
                  <a:pt x="3016" y="4613"/>
                  <a:pt x="3016" y="4613"/>
                  <a:pt x="3016" y="4613"/>
                </a:cubicBezTo>
                <a:cubicBezTo>
                  <a:pt x="2924" y="4613"/>
                  <a:pt x="2845" y="4689"/>
                  <a:pt x="2845" y="4784"/>
                </a:cubicBezTo>
                <a:cubicBezTo>
                  <a:pt x="2845" y="5113"/>
                  <a:pt x="2845" y="5113"/>
                  <a:pt x="2845" y="5113"/>
                </a:cubicBezTo>
                <a:cubicBezTo>
                  <a:pt x="2845" y="5208"/>
                  <a:pt x="2924" y="5284"/>
                  <a:pt x="3016" y="5284"/>
                </a:cubicBezTo>
                <a:cubicBezTo>
                  <a:pt x="3037" y="5284"/>
                  <a:pt x="3037" y="5284"/>
                  <a:pt x="3037" y="5284"/>
                </a:cubicBezTo>
                <a:cubicBezTo>
                  <a:pt x="3727" y="5284"/>
                  <a:pt x="3727" y="5284"/>
                  <a:pt x="3727" y="5284"/>
                </a:cubicBezTo>
                <a:cubicBezTo>
                  <a:pt x="3748" y="5284"/>
                  <a:pt x="3748" y="5284"/>
                  <a:pt x="3748" y="5284"/>
                </a:cubicBezTo>
                <a:cubicBezTo>
                  <a:pt x="3841" y="5284"/>
                  <a:pt x="3919" y="5208"/>
                  <a:pt x="3919" y="5113"/>
                </a:cubicBezTo>
                <a:cubicBezTo>
                  <a:pt x="3919" y="4784"/>
                  <a:pt x="3919" y="4784"/>
                  <a:pt x="3919" y="4784"/>
                </a:cubicBezTo>
                <a:cubicBezTo>
                  <a:pt x="3919" y="4689"/>
                  <a:pt x="3841" y="4613"/>
                  <a:pt x="3748" y="4613"/>
                </a:cubicBezTo>
                <a:cubicBezTo>
                  <a:pt x="3727" y="4613"/>
                  <a:pt x="3727" y="4613"/>
                  <a:pt x="3727" y="4613"/>
                </a:cubicBezTo>
                <a:cubicBezTo>
                  <a:pt x="3727" y="4313"/>
                  <a:pt x="3727" y="4313"/>
                  <a:pt x="3727" y="4313"/>
                </a:cubicBezTo>
                <a:cubicBezTo>
                  <a:pt x="3786" y="4313"/>
                  <a:pt x="3786" y="4313"/>
                  <a:pt x="3786" y="4313"/>
                </a:cubicBezTo>
                <a:cubicBezTo>
                  <a:pt x="3950" y="4097"/>
                  <a:pt x="3786" y="3837"/>
                  <a:pt x="3786" y="3837"/>
                </a:cubicBezTo>
                <a:cubicBezTo>
                  <a:pt x="3727" y="3837"/>
                  <a:pt x="3727" y="3837"/>
                  <a:pt x="3727" y="3837"/>
                </a:cubicBezTo>
                <a:cubicBezTo>
                  <a:pt x="3727" y="3345"/>
                  <a:pt x="3727" y="3345"/>
                  <a:pt x="3727" y="3345"/>
                </a:cubicBezTo>
                <a:cubicBezTo>
                  <a:pt x="4408" y="3232"/>
                  <a:pt x="4839" y="2791"/>
                  <a:pt x="5109" y="2264"/>
                </a:cubicBezTo>
                <a:cubicBezTo>
                  <a:pt x="5858" y="2264"/>
                  <a:pt x="5858" y="2264"/>
                  <a:pt x="5858" y="2264"/>
                </a:cubicBezTo>
                <a:cubicBezTo>
                  <a:pt x="6227" y="1580"/>
                  <a:pt x="6227" y="1580"/>
                  <a:pt x="6227" y="1580"/>
                </a:cubicBezTo>
                <a:cubicBezTo>
                  <a:pt x="6672" y="1402"/>
                  <a:pt x="6764" y="896"/>
                  <a:pt x="6747" y="647"/>
                </a:cubicBezTo>
                <a:close/>
                <a:moveTo>
                  <a:pt x="1016" y="2083"/>
                </a:moveTo>
                <a:lnTo>
                  <a:pt x="1016" y="2083"/>
                </a:lnTo>
                <a:cubicBezTo>
                  <a:pt x="663" y="1433"/>
                  <a:pt x="663" y="1433"/>
                  <a:pt x="663" y="1433"/>
                </a:cubicBezTo>
                <a:cubicBezTo>
                  <a:pt x="629" y="1423"/>
                  <a:pt x="629" y="1423"/>
                  <a:pt x="629" y="1423"/>
                </a:cubicBezTo>
                <a:cubicBezTo>
                  <a:pt x="270" y="1297"/>
                  <a:pt x="205" y="913"/>
                  <a:pt x="198" y="742"/>
                </a:cubicBezTo>
                <a:cubicBezTo>
                  <a:pt x="1228" y="742"/>
                  <a:pt x="1228" y="742"/>
                  <a:pt x="1228" y="742"/>
                </a:cubicBezTo>
                <a:cubicBezTo>
                  <a:pt x="1272" y="1136"/>
                  <a:pt x="1368" y="1631"/>
                  <a:pt x="1566" y="2083"/>
                </a:cubicBezTo>
                <a:lnTo>
                  <a:pt x="1016" y="2083"/>
                </a:lnTo>
                <a:close/>
                <a:moveTo>
                  <a:pt x="6135" y="1423"/>
                </a:moveTo>
                <a:lnTo>
                  <a:pt x="6135" y="1423"/>
                </a:lnTo>
                <a:cubicBezTo>
                  <a:pt x="6101" y="1433"/>
                  <a:pt x="6101" y="1433"/>
                  <a:pt x="6101" y="1433"/>
                </a:cubicBezTo>
                <a:cubicBezTo>
                  <a:pt x="5749" y="2083"/>
                  <a:pt x="5749" y="2083"/>
                  <a:pt x="5749" y="2083"/>
                </a:cubicBezTo>
                <a:cubicBezTo>
                  <a:pt x="5198" y="2083"/>
                  <a:pt x="5198" y="2083"/>
                  <a:pt x="5198" y="2083"/>
                </a:cubicBezTo>
                <a:cubicBezTo>
                  <a:pt x="5396" y="1631"/>
                  <a:pt x="5492" y="1136"/>
                  <a:pt x="5537" y="742"/>
                </a:cubicBezTo>
                <a:cubicBezTo>
                  <a:pt x="6566" y="742"/>
                  <a:pt x="6566" y="742"/>
                  <a:pt x="6566" y="742"/>
                </a:cubicBezTo>
                <a:cubicBezTo>
                  <a:pt x="6559" y="913"/>
                  <a:pt x="6498" y="1297"/>
                  <a:pt x="6135" y="1423"/>
                </a:cubicBezTo>
                <a:close/>
              </a:path>
            </a:pathLst>
          </a:custGeom>
          <a:solidFill>
            <a:srgbClr val="F0796C"/>
          </a:solidFill>
          <a:ln>
            <a:noFill/>
          </a:ln>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9" name="PA-任意多边形 204"/>
          <p:cNvSpPr>
            <a:spLocks noChangeArrowheads="1"/>
          </p:cNvSpPr>
          <p:nvPr>
            <p:custDataLst>
              <p:tags r:id="rId10"/>
            </p:custDataLst>
          </p:nvPr>
        </p:nvSpPr>
        <p:spPr bwMode="auto">
          <a:xfrm>
            <a:off x="9408160" y="3923665"/>
            <a:ext cx="1019810" cy="351790"/>
          </a:xfrm>
          <a:custGeom>
            <a:avLst/>
            <a:gdLst>
              <a:gd name="T0" fmla="*/ 3036 w 3072"/>
              <a:gd name="T1" fmla="*/ 143 h 1078"/>
              <a:gd name="T2" fmla="*/ 3036 w 3072"/>
              <a:gd name="T3" fmla="*/ 143 h 1078"/>
              <a:gd name="T4" fmla="*/ 3071 w 3072"/>
              <a:gd name="T5" fmla="*/ 92 h 1078"/>
              <a:gd name="T6" fmla="*/ 3071 w 3072"/>
              <a:gd name="T7" fmla="*/ 51 h 1078"/>
              <a:gd name="T8" fmla="*/ 3036 w 3072"/>
              <a:gd name="T9" fmla="*/ 0 h 1078"/>
              <a:gd name="T10" fmla="*/ 34 w 3072"/>
              <a:gd name="T11" fmla="*/ 0 h 1078"/>
              <a:gd name="T12" fmla="*/ 0 w 3072"/>
              <a:gd name="T13" fmla="*/ 51 h 1078"/>
              <a:gd name="T14" fmla="*/ 0 w 3072"/>
              <a:gd name="T15" fmla="*/ 92 h 1078"/>
              <a:gd name="T16" fmla="*/ 34 w 3072"/>
              <a:gd name="T17" fmla="*/ 143 h 1078"/>
              <a:gd name="T18" fmla="*/ 82 w 3072"/>
              <a:gd name="T19" fmla="*/ 143 h 1078"/>
              <a:gd name="T20" fmla="*/ 82 w 3072"/>
              <a:gd name="T21" fmla="*/ 933 h 1078"/>
              <a:gd name="T22" fmla="*/ 34 w 3072"/>
              <a:gd name="T23" fmla="*/ 933 h 1078"/>
              <a:gd name="T24" fmla="*/ 0 w 3072"/>
              <a:gd name="T25" fmla="*/ 984 h 1078"/>
              <a:gd name="T26" fmla="*/ 0 w 3072"/>
              <a:gd name="T27" fmla="*/ 1025 h 1078"/>
              <a:gd name="T28" fmla="*/ 34 w 3072"/>
              <a:gd name="T29" fmla="*/ 1077 h 1078"/>
              <a:gd name="T30" fmla="*/ 3036 w 3072"/>
              <a:gd name="T31" fmla="*/ 1077 h 1078"/>
              <a:gd name="T32" fmla="*/ 3071 w 3072"/>
              <a:gd name="T33" fmla="*/ 1025 h 1078"/>
              <a:gd name="T34" fmla="*/ 3071 w 3072"/>
              <a:gd name="T35" fmla="*/ 984 h 1078"/>
              <a:gd name="T36" fmla="*/ 3036 w 3072"/>
              <a:gd name="T37" fmla="*/ 933 h 1078"/>
              <a:gd name="T38" fmla="*/ 2989 w 3072"/>
              <a:gd name="T39" fmla="*/ 933 h 1078"/>
              <a:gd name="T40" fmla="*/ 2989 w 3072"/>
              <a:gd name="T41" fmla="*/ 143 h 1078"/>
              <a:gd name="T42" fmla="*/ 3036 w 3072"/>
              <a:gd name="T43" fmla="*/ 143 h 10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72" h="1078">
                <a:moveTo>
                  <a:pt x="3036" y="143"/>
                </a:moveTo>
                <a:lnTo>
                  <a:pt x="3036" y="143"/>
                </a:lnTo>
                <a:cubicBezTo>
                  <a:pt x="3057" y="143"/>
                  <a:pt x="3071" y="119"/>
                  <a:pt x="3071" y="92"/>
                </a:cubicBezTo>
                <a:cubicBezTo>
                  <a:pt x="3071" y="51"/>
                  <a:pt x="3071" y="51"/>
                  <a:pt x="3071" y="51"/>
                </a:cubicBezTo>
                <a:cubicBezTo>
                  <a:pt x="3071" y="24"/>
                  <a:pt x="3057" y="0"/>
                  <a:pt x="3036" y="0"/>
                </a:cubicBezTo>
                <a:cubicBezTo>
                  <a:pt x="34" y="0"/>
                  <a:pt x="34" y="0"/>
                  <a:pt x="34" y="0"/>
                </a:cubicBezTo>
                <a:cubicBezTo>
                  <a:pt x="13" y="0"/>
                  <a:pt x="0" y="24"/>
                  <a:pt x="0" y="51"/>
                </a:cubicBezTo>
                <a:cubicBezTo>
                  <a:pt x="0" y="92"/>
                  <a:pt x="0" y="92"/>
                  <a:pt x="0" y="92"/>
                </a:cubicBezTo>
                <a:cubicBezTo>
                  <a:pt x="0" y="119"/>
                  <a:pt x="13" y="143"/>
                  <a:pt x="34" y="143"/>
                </a:cubicBezTo>
                <a:cubicBezTo>
                  <a:pt x="82" y="143"/>
                  <a:pt x="82" y="143"/>
                  <a:pt x="82" y="143"/>
                </a:cubicBezTo>
                <a:cubicBezTo>
                  <a:pt x="82" y="933"/>
                  <a:pt x="82" y="933"/>
                  <a:pt x="82" y="933"/>
                </a:cubicBezTo>
                <a:cubicBezTo>
                  <a:pt x="34" y="933"/>
                  <a:pt x="34" y="933"/>
                  <a:pt x="34" y="933"/>
                </a:cubicBezTo>
                <a:cubicBezTo>
                  <a:pt x="13" y="933"/>
                  <a:pt x="0" y="957"/>
                  <a:pt x="0" y="984"/>
                </a:cubicBezTo>
                <a:cubicBezTo>
                  <a:pt x="0" y="1025"/>
                  <a:pt x="0" y="1025"/>
                  <a:pt x="0" y="1025"/>
                </a:cubicBezTo>
                <a:cubicBezTo>
                  <a:pt x="0" y="1053"/>
                  <a:pt x="13" y="1077"/>
                  <a:pt x="34" y="1077"/>
                </a:cubicBezTo>
                <a:cubicBezTo>
                  <a:pt x="3036" y="1077"/>
                  <a:pt x="3036" y="1077"/>
                  <a:pt x="3036" y="1077"/>
                </a:cubicBezTo>
                <a:cubicBezTo>
                  <a:pt x="3057" y="1077"/>
                  <a:pt x="3071" y="1053"/>
                  <a:pt x="3071" y="1025"/>
                </a:cubicBezTo>
                <a:cubicBezTo>
                  <a:pt x="3071" y="984"/>
                  <a:pt x="3071" y="984"/>
                  <a:pt x="3071" y="984"/>
                </a:cubicBezTo>
                <a:cubicBezTo>
                  <a:pt x="3071" y="957"/>
                  <a:pt x="3057" y="933"/>
                  <a:pt x="3036" y="933"/>
                </a:cubicBezTo>
                <a:cubicBezTo>
                  <a:pt x="2989" y="933"/>
                  <a:pt x="2989" y="933"/>
                  <a:pt x="2989" y="933"/>
                </a:cubicBezTo>
                <a:cubicBezTo>
                  <a:pt x="2989" y="143"/>
                  <a:pt x="2989" y="143"/>
                  <a:pt x="2989" y="143"/>
                </a:cubicBezTo>
                <a:lnTo>
                  <a:pt x="3036" y="143"/>
                </a:lnTo>
              </a:path>
            </a:pathLst>
          </a:custGeom>
          <a:solidFill>
            <a:srgbClr val="F0796C"/>
          </a:solidFill>
          <a:ln w="28575">
            <a:noFill/>
          </a:ln>
          <a:effectLst/>
          <a:extLst>
            <a:ext uri="{91240B29-F687-4F45-9708-019B960494DF}">
              <a14:hiddenLine xmlns:a14="http://schemas.microsoft.com/office/drawing/2010/main" w="9525">
                <a:solidFill>
                  <a:srgbClr val="808080"/>
                </a:solidFill>
                <a:round/>
              </a14:hiddenLine>
            </a:ext>
          </a:extLst>
        </p:spPr>
        <p:txBody>
          <a:bodyPr vert="horz" wrap="square" lIns="91440" tIns="45720" rIns="91440" bIns="45720" numCol="1" anchor="t" anchorCtr="0" compatLnSpc="1">
            <a:noAutofit/>
          </a:bodyPr>
          <a:lstStyle/>
          <a:p>
            <a:endParaRPr lang="en-US" sz="1600">
              <a:solidFill>
                <a:schemeClr val="bg1"/>
              </a:solidFill>
            </a:endParaRPr>
          </a:p>
        </p:txBody>
      </p:sp>
      <p:sp>
        <p:nvSpPr>
          <p:cNvPr id="40" name="PA-任意多边形 206"/>
          <p:cNvSpPr>
            <a:spLocks noChangeArrowheads="1"/>
          </p:cNvSpPr>
          <p:nvPr>
            <p:custDataLst>
              <p:tags r:id="rId11"/>
            </p:custDataLst>
          </p:nvPr>
        </p:nvSpPr>
        <p:spPr bwMode="auto">
          <a:xfrm>
            <a:off x="9434830" y="3972560"/>
            <a:ext cx="963295" cy="0"/>
          </a:xfrm>
          <a:custGeom>
            <a:avLst/>
            <a:gdLst>
              <a:gd name="T0" fmla="*/ 2907 w 2908"/>
              <a:gd name="T1" fmla="*/ 28 h 29"/>
              <a:gd name="T2" fmla="*/ 0 w 2908"/>
              <a:gd name="T3" fmla="*/ 28 h 29"/>
              <a:gd name="T4" fmla="*/ 0 w 2908"/>
              <a:gd name="T5" fmla="*/ 0 h 29"/>
              <a:gd name="T6" fmla="*/ 2907 w 2908"/>
              <a:gd name="T7" fmla="*/ 0 h 29"/>
              <a:gd name="T8" fmla="*/ 2907 w 2908"/>
              <a:gd name="T9" fmla="*/ 28 h 29"/>
            </a:gdLst>
            <a:ahLst/>
            <a:cxnLst>
              <a:cxn ang="0">
                <a:pos x="T0" y="T1"/>
              </a:cxn>
              <a:cxn ang="0">
                <a:pos x="T2" y="T3"/>
              </a:cxn>
              <a:cxn ang="0">
                <a:pos x="T4" y="T5"/>
              </a:cxn>
              <a:cxn ang="0">
                <a:pos x="T6" y="T7"/>
              </a:cxn>
              <a:cxn ang="0">
                <a:pos x="T8" y="T9"/>
              </a:cxn>
            </a:cxnLst>
            <a:rect l="0" t="0" r="r" b="b"/>
            <a:pathLst>
              <a:path w="2908" h="29">
                <a:moveTo>
                  <a:pt x="2907" y="28"/>
                </a:moveTo>
                <a:lnTo>
                  <a:pt x="0" y="28"/>
                </a:lnTo>
                <a:lnTo>
                  <a:pt x="0" y="0"/>
                </a:lnTo>
                <a:lnTo>
                  <a:pt x="2907" y="0"/>
                </a:lnTo>
                <a:lnTo>
                  <a:pt x="2907" y="28"/>
                </a:lnTo>
              </a:path>
            </a:pathLst>
          </a:custGeom>
          <a:solidFill>
            <a:srgbClr val="2F2F2F"/>
          </a:solidFill>
          <a:ln>
            <a:noFill/>
          </a:ln>
          <a:effectLst/>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900">
              <a:solidFill>
                <a:schemeClr val="bg1"/>
              </a:solidFill>
            </a:endParaRPr>
          </a:p>
        </p:txBody>
      </p:sp>
      <p:sp>
        <p:nvSpPr>
          <p:cNvPr id="41" name="PA-任意多边形 207"/>
          <p:cNvSpPr>
            <a:spLocks noChangeArrowheads="1"/>
          </p:cNvSpPr>
          <p:nvPr>
            <p:custDataLst>
              <p:tags r:id="rId12"/>
            </p:custDataLst>
          </p:nvPr>
        </p:nvSpPr>
        <p:spPr bwMode="auto">
          <a:xfrm>
            <a:off x="9434830" y="4234815"/>
            <a:ext cx="963295" cy="0"/>
          </a:xfrm>
          <a:custGeom>
            <a:avLst/>
            <a:gdLst>
              <a:gd name="T0" fmla="*/ 2907 w 2908"/>
              <a:gd name="T1" fmla="*/ 7 h 8"/>
              <a:gd name="T2" fmla="*/ 0 w 2908"/>
              <a:gd name="T3" fmla="*/ 7 h 8"/>
              <a:gd name="T4" fmla="*/ 0 w 2908"/>
              <a:gd name="T5" fmla="*/ 0 h 8"/>
              <a:gd name="T6" fmla="*/ 2907 w 2908"/>
              <a:gd name="T7" fmla="*/ 0 h 8"/>
              <a:gd name="T8" fmla="*/ 2907 w 2908"/>
              <a:gd name="T9" fmla="*/ 7 h 8"/>
            </a:gdLst>
            <a:ahLst/>
            <a:cxnLst>
              <a:cxn ang="0">
                <a:pos x="T0" y="T1"/>
              </a:cxn>
              <a:cxn ang="0">
                <a:pos x="T2" y="T3"/>
              </a:cxn>
              <a:cxn ang="0">
                <a:pos x="T4" y="T5"/>
              </a:cxn>
              <a:cxn ang="0">
                <a:pos x="T6" y="T7"/>
              </a:cxn>
              <a:cxn ang="0">
                <a:pos x="T8" y="T9"/>
              </a:cxn>
            </a:cxnLst>
            <a:rect l="0" t="0" r="r" b="b"/>
            <a:pathLst>
              <a:path w="2908" h="8">
                <a:moveTo>
                  <a:pt x="2907" y="7"/>
                </a:moveTo>
                <a:lnTo>
                  <a:pt x="0" y="7"/>
                </a:lnTo>
                <a:lnTo>
                  <a:pt x="0" y="0"/>
                </a:lnTo>
                <a:lnTo>
                  <a:pt x="2907" y="0"/>
                </a:lnTo>
                <a:lnTo>
                  <a:pt x="2907" y="7"/>
                </a:lnTo>
              </a:path>
            </a:pathLst>
          </a:custGeom>
          <a:solidFill>
            <a:srgbClr val="2F2F2F"/>
          </a:solidFill>
          <a:ln>
            <a:noFill/>
          </a:ln>
          <a:effectLst/>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900">
              <a:solidFill>
                <a:schemeClr val="bg1"/>
              </a:solidFill>
            </a:endParaRPr>
          </a:p>
        </p:txBody>
      </p:sp>
      <p:sp>
        <p:nvSpPr>
          <p:cNvPr id="42" name="PA-任意多边形 198"/>
          <p:cNvSpPr>
            <a:spLocks noChangeArrowheads="1"/>
          </p:cNvSpPr>
          <p:nvPr>
            <p:custDataLst>
              <p:tags r:id="rId13"/>
            </p:custDataLst>
          </p:nvPr>
        </p:nvSpPr>
        <p:spPr bwMode="auto">
          <a:xfrm>
            <a:off x="700405" y="2151380"/>
            <a:ext cx="2255520" cy="1767840"/>
          </a:xfrm>
          <a:custGeom>
            <a:avLst/>
            <a:gdLst>
              <a:gd name="T0" fmla="*/ 6747 w 6765"/>
              <a:gd name="T1" fmla="*/ 647 h 5285"/>
              <a:gd name="T2" fmla="*/ 6747 w 6765"/>
              <a:gd name="T3" fmla="*/ 647 h 5285"/>
              <a:gd name="T4" fmla="*/ 6744 w 6765"/>
              <a:gd name="T5" fmla="*/ 561 h 5285"/>
              <a:gd name="T6" fmla="*/ 5557 w 6765"/>
              <a:gd name="T7" fmla="*/ 561 h 5285"/>
              <a:gd name="T8" fmla="*/ 5578 w 6765"/>
              <a:gd name="T9" fmla="*/ 144 h 5285"/>
              <a:gd name="T10" fmla="*/ 5639 w 6765"/>
              <a:gd name="T11" fmla="*/ 144 h 5285"/>
              <a:gd name="T12" fmla="*/ 5711 w 6765"/>
              <a:gd name="T13" fmla="*/ 72 h 5285"/>
              <a:gd name="T14" fmla="*/ 5639 w 6765"/>
              <a:gd name="T15" fmla="*/ 0 h 5285"/>
              <a:gd name="T16" fmla="*/ 5578 w 6765"/>
              <a:gd name="T17" fmla="*/ 0 h 5285"/>
              <a:gd name="T18" fmla="*/ 3382 w 6765"/>
              <a:gd name="T19" fmla="*/ 0 h 5285"/>
              <a:gd name="T20" fmla="*/ 1187 w 6765"/>
              <a:gd name="T21" fmla="*/ 0 h 5285"/>
              <a:gd name="T22" fmla="*/ 1125 w 6765"/>
              <a:gd name="T23" fmla="*/ 0 h 5285"/>
              <a:gd name="T24" fmla="*/ 1053 w 6765"/>
              <a:gd name="T25" fmla="*/ 72 h 5285"/>
              <a:gd name="T26" fmla="*/ 1125 w 6765"/>
              <a:gd name="T27" fmla="*/ 144 h 5285"/>
              <a:gd name="T28" fmla="*/ 1187 w 6765"/>
              <a:gd name="T29" fmla="*/ 144 h 5285"/>
              <a:gd name="T30" fmla="*/ 1207 w 6765"/>
              <a:gd name="T31" fmla="*/ 561 h 5285"/>
              <a:gd name="T32" fmla="*/ 21 w 6765"/>
              <a:gd name="T33" fmla="*/ 561 h 5285"/>
              <a:gd name="T34" fmla="*/ 17 w 6765"/>
              <a:gd name="T35" fmla="*/ 647 h 5285"/>
              <a:gd name="T36" fmla="*/ 537 w 6765"/>
              <a:gd name="T37" fmla="*/ 1580 h 5285"/>
              <a:gd name="T38" fmla="*/ 906 w 6765"/>
              <a:gd name="T39" fmla="*/ 2264 h 5285"/>
              <a:gd name="T40" fmla="*/ 1655 w 6765"/>
              <a:gd name="T41" fmla="*/ 2264 h 5285"/>
              <a:gd name="T42" fmla="*/ 3037 w 6765"/>
              <a:gd name="T43" fmla="*/ 3345 h 5285"/>
              <a:gd name="T44" fmla="*/ 3037 w 6765"/>
              <a:gd name="T45" fmla="*/ 3837 h 5285"/>
              <a:gd name="T46" fmla="*/ 2979 w 6765"/>
              <a:gd name="T47" fmla="*/ 3837 h 5285"/>
              <a:gd name="T48" fmla="*/ 2979 w 6765"/>
              <a:gd name="T49" fmla="*/ 4313 h 5285"/>
              <a:gd name="T50" fmla="*/ 3037 w 6765"/>
              <a:gd name="T51" fmla="*/ 4313 h 5285"/>
              <a:gd name="T52" fmla="*/ 3037 w 6765"/>
              <a:gd name="T53" fmla="*/ 4613 h 5285"/>
              <a:gd name="T54" fmla="*/ 3016 w 6765"/>
              <a:gd name="T55" fmla="*/ 4613 h 5285"/>
              <a:gd name="T56" fmla="*/ 2845 w 6765"/>
              <a:gd name="T57" fmla="*/ 4784 h 5285"/>
              <a:gd name="T58" fmla="*/ 2845 w 6765"/>
              <a:gd name="T59" fmla="*/ 5113 h 5285"/>
              <a:gd name="T60" fmla="*/ 3016 w 6765"/>
              <a:gd name="T61" fmla="*/ 5284 h 5285"/>
              <a:gd name="T62" fmla="*/ 3037 w 6765"/>
              <a:gd name="T63" fmla="*/ 5284 h 5285"/>
              <a:gd name="T64" fmla="*/ 3727 w 6765"/>
              <a:gd name="T65" fmla="*/ 5284 h 5285"/>
              <a:gd name="T66" fmla="*/ 3748 w 6765"/>
              <a:gd name="T67" fmla="*/ 5284 h 5285"/>
              <a:gd name="T68" fmla="*/ 3919 w 6765"/>
              <a:gd name="T69" fmla="*/ 5113 h 5285"/>
              <a:gd name="T70" fmla="*/ 3919 w 6765"/>
              <a:gd name="T71" fmla="*/ 4784 h 5285"/>
              <a:gd name="T72" fmla="*/ 3748 w 6765"/>
              <a:gd name="T73" fmla="*/ 4613 h 5285"/>
              <a:gd name="T74" fmla="*/ 3727 w 6765"/>
              <a:gd name="T75" fmla="*/ 4613 h 5285"/>
              <a:gd name="T76" fmla="*/ 3727 w 6765"/>
              <a:gd name="T77" fmla="*/ 4313 h 5285"/>
              <a:gd name="T78" fmla="*/ 3786 w 6765"/>
              <a:gd name="T79" fmla="*/ 4313 h 5285"/>
              <a:gd name="T80" fmla="*/ 3786 w 6765"/>
              <a:gd name="T81" fmla="*/ 3837 h 5285"/>
              <a:gd name="T82" fmla="*/ 3727 w 6765"/>
              <a:gd name="T83" fmla="*/ 3837 h 5285"/>
              <a:gd name="T84" fmla="*/ 3727 w 6765"/>
              <a:gd name="T85" fmla="*/ 3345 h 5285"/>
              <a:gd name="T86" fmla="*/ 5109 w 6765"/>
              <a:gd name="T87" fmla="*/ 2264 h 5285"/>
              <a:gd name="T88" fmla="*/ 5858 w 6765"/>
              <a:gd name="T89" fmla="*/ 2264 h 5285"/>
              <a:gd name="T90" fmla="*/ 6227 w 6765"/>
              <a:gd name="T91" fmla="*/ 1580 h 5285"/>
              <a:gd name="T92" fmla="*/ 6747 w 6765"/>
              <a:gd name="T93" fmla="*/ 647 h 5285"/>
              <a:gd name="T94" fmla="*/ 1016 w 6765"/>
              <a:gd name="T95" fmla="*/ 2083 h 5285"/>
              <a:gd name="T96" fmla="*/ 1016 w 6765"/>
              <a:gd name="T97" fmla="*/ 2083 h 5285"/>
              <a:gd name="T98" fmla="*/ 663 w 6765"/>
              <a:gd name="T99" fmla="*/ 1433 h 5285"/>
              <a:gd name="T100" fmla="*/ 629 w 6765"/>
              <a:gd name="T101" fmla="*/ 1423 h 5285"/>
              <a:gd name="T102" fmla="*/ 198 w 6765"/>
              <a:gd name="T103" fmla="*/ 742 h 5285"/>
              <a:gd name="T104" fmla="*/ 1228 w 6765"/>
              <a:gd name="T105" fmla="*/ 742 h 5285"/>
              <a:gd name="T106" fmla="*/ 1566 w 6765"/>
              <a:gd name="T107" fmla="*/ 2083 h 5285"/>
              <a:gd name="T108" fmla="*/ 1016 w 6765"/>
              <a:gd name="T109" fmla="*/ 2083 h 5285"/>
              <a:gd name="T110" fmla="*/ 6135 w 6765"/>
              <a:gd name="T111" fmla="*/ 1423 h 5285"/>
              <a:gd name="T112" fmla="*/ 6135 w 6765"/>
              <a:gd name="T113" fmla="*/ 1423 h 5285"/>
              <a:gd name="T114" fmla="*/ 6101 w 6765"/>
              <a:gd name="T115" fmla="*/ 1433 h 5285"/>
              <a:gd name="T116" fmla="*/ 5749 w 6765"/>
              <a:gd name="T117" fmla="*/ 2083 h 5285"/>
              <a:gd name="T118" fmla="*/ 5198 w 6765"/>
              <a:gd name="T119" fmla="*/ 2083 h 5285"/>
              <a:gd name="T120" fmla="*/ 5537 w 6765"/>
              <a:gd name="T121" fmla="*/ 742 h 5285"/>
              <a:gd name="T122" fmla="*/ 6566 w 6765"/>
              <a:gd name="T123" fmla="*/ 742 h 5285"/>
              <a:gd name="T124" fmla="*/ 6135 w 6765"/>
              <a:gd name="T125" fmla="*/ 1423 h 5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765" h="5285">
                <a:moveTo>
                  <a:pt x="6747" y="647"/>
                </a:moveTo>
                <a:lnTo>
                  <a:pt x="6747" y="647"/>
                </a:lnTo>
                <a:cubicBezTo>
                  <a:pt x="6744" y="561"/>
                  <a:pt x="6744" y="561"/>
                  <a:pt x="6744" y="561"/>
                </a:cubicBezTo>
                <a:cubicBezTo>
                  <a:pt x="5557" y="561"/>
                  <a:pt x="5557" y="561"/>
                  <a:pt x="5557" y="561"/>
                </a:cubicBezTo>
                <a:cubicBezTo>
                  <a:pt x="5571" y="387"/>
                  <a:pt x="5578" y="243"/>
                  <a:pt x="5578" y="144"/>
                </a:cubicBezTo>
                <a:cubicBezTo>
                  <a:pt x="5639" y="144"/>
                  <a:pt x="5639" y="144"/>
                  <a:pt x="5639" y="144"/>
                </a:cubicBezTo>
                <a:cubicBezTo>
                  <a:pt x="5680" y="144"/>
                  <a:pt x="5711" y="113"/>
                  <a:pt x="5711" y="72"/>
                </a:cubicBezTo>
                <a:cubicBezTo>
                  <a:pt x="5711" y="31"/>
                  <a:pt x="5680" y="0"/>
                  <a:pt x="5639" y="0"/>
                </a:cubicBezTo>
                <a:cubicBezTo>
                  <a:pt x="5578" y="0"/>
                  <a:pt x="5578" y="0"/>
                  <a:pt x="5578" y="0"/>
                </a:cubicBezTo>
                <a:cubicBezTo>
                  <a:pt x="3382" y="0"/>
                  <a:pt x="3382" y="0"/>
                  <a:pt x="3382" y="0"/>
                </a:cubicBezTo>
                <a:cubicBezTo>
                  <a:pt x="1187" y="0"/>
                  <a:pt x="1187" y="0"/>
                  <a:pt x="1187" y="0"/>
                </a:cubicBezTo>
                <a:cubicBezTo>
                  <a:pt x="1125" y="0"/>
                  <a:pt x="1125" y="0"/>
                  <a:pt x="1125" y="0"/>
                </a:cubicBezTo>
                <a:cubicBezTo>
                  <a:pt x="1084" y="0"/>
                  <a:pt x="1053" y="31"/>
                  <a:pt x="1053" y="72"/>
                </a:cubicBezTo>
                <a:cubicBezTo>
                  <a:pt x="1053" y="113"/>
                  <a:pt x="1084" y="144"/>
                  <a:pt x="1125" y="144"/>
                </a:cubicBezTo>
                <a:cubicBezTo>
                  <a:pt x="1187" y="144"/>
                  <a:pt x="1187" y="144"/>
                  <a:pt x="1187" y="144"/>
                </a:cubicBezTo>
                <a:cubicBezTo>
                  <a:pt x="1187" y="243"/>
                  <a:pt x="1194" y="387"/>
                  <a:pt x="1207" y="561"/>
                </a:cubicBezTo>
                <a:cubicBezTo>
                  <a:pt x="21" y="561"/>
                  <a:pt x="21" y="561"/>
                  <a:pt x="21" y="561"/>
                </a:cubicBezTo>
                <a:cubicBezTo>
                  <a:pt x="17" y="647"/>
                  <a:pt x="17" y="647"/>
                  <a:pt x="17" y="647"/>
                </a:cubicBezTo>
                <a:cubicBezTo>
                  <a:pt x="0" y="896"/>
                  <a:pt x="92" y="1402"/>
                  <a:pt x="537" y="1580"/>
                </a:cubicBezTo>
                <a:cubicBezTo>
                  <a:pt x="906" y="2264"/>
                  <a:pt x="906" y="2264"/>
                  <a:pt x="906" y="2264"/>
                </a:cubicBezTo>
                <a:cubicBezTo>
                  <a:pt x="1655" y="2264"/>
                  <a:pt x="1655" y="2264"/>
                  <a:pt x="1655" y="2264"/>
                </a:cubicBezTo>
                <a:cubicBezTo>
                  <a:pt x="1925" y="2791"/>
                  <a:pt x="2356" y="3232"/>
                  <a:pt x="3037" y="3345"/>
                </a:cubicBezTo>
                <a:cubicBezTo>
                  <a:pt x="3037" y="3837"/>
                  <a:pt x="3037" y="3837"/>
                  <a:pt x="3037" y="3837"/>
                </a:cubicBezTo>
                <a:cubicBezTo>
                  <a:pt x="2979" y="3837"/>
                  <a:pt x="2979" y="3837"/>
                  <a:pt x="2979" y="3837"/>
                </a:cubicBezTo>
                <a:cubicBezTo>
                  <a:pt x="2979" y="3837"/>
                  <a:pt x="2814" y="4097"/>
                  <a:pt x="2979" y="4313"/>
                </a:cubicBezTo>
                <a:cubicBezTo>
                  <a:pt x="3037" y="4313"/>
                  <a:pt x="3037" y="4313"/>
                  <a:pt x="3037" y="4313"/>
                </a:cubicBezTo>
                <a:cubicBezTo>
                  <a:pt x="3037" y="4613"/>
                  <a:pt x="3037" y="4613"/>
                  <a:pt x="3037" y="4613"/>
                </a:cubicBezTo>
                <a:cubicBezTo>
                  <a:pt x="3016" y="4613"/>
                  <a:pt x="3016" y="4613"/>
                  <a:pt x="3016" y="4613"/>
                </a:cubicBezTo>
                <a:cubicBezTo>
                  <a:pt x="2924" y="4613"/>
                  <a:pt x="2845" y="4689"/>
                  <a:pt x="2845" y="4784"/>
                </a:cubicBezTo>
                <a:cubicBezTo>
                  <a:pt x="2845" y="5113"/>
                  <a:pt x="2845" y="5113"/>
                  <a:pt x="2845" y="5113"/>
                </a:cubicBezTo>
                <a:cubicBezTo>
                  <a:pt x="2845" y="5208"/>
                  <a:pt x="2924" y="5284"/>
                  <a:pt x="3016" y="5284"/>
                </a:cubicBezTo>
                <a:cubicBezTo>
                  <a:pt x="3037" y="5284"/>
                  <a:pt x="3037" y="5284"/>
                  <a:pt x="3037" y="5284"/>
                </a:cubicBezTo>
                <a:cubicBezTo>
                  <a:pt x="3727" y="5284"/>
                  <a:pt x="3727" y="5284"/>
                  <a:pt x="3727" y="5284"/>
                </a:cubicBezTo>
                <a:cubicBezTo>
                  <a:pt x="3748" y="5284"/>
                  <a:pt x="3748" y="5284"/>
                  <a:pt x="3748" y="5284"/>
                </a:cubicBezTo>
                <a:cubicBezTo>
                  <a:pt x="3841" y="5284"/>
                  <a:pt x="3919" y="5208"/>
                  <a:pt x="3919" y="5113"/>
                </a:cubicBezTo>
                <a:cubicBezTo>
                  <a:pt x="3919" y="4784"/>
                  <a:pt x="3919" y="4784"/>
                  <a:pt x="3919" y="4784"/>
                </a:cubicBezTo>
                <a:cubicBezTo>
                  <a:pt x="3919" y="4689"/>
                  <a:pt x="3841" y="4613"/>
                  <a:pt x="3748" y="4613"/>
                </a:cubicBezTo>
                <a:cubicBezTo>
                  <a:pt x="3727" y="4613"/>
                  <a:pt x="3727" y="4613"/>
                  <a:pt x="3727" y="4613"/>
                </a:cubicBezTo>
                <a:cubicBezTo>
                  <a:pt x="3727" y="4313"/>
                  <a:pt x="3727" y="4313"/>
                  <a:pt x="3727" y="4313"/>
                </a:cubicBezTo>
                <a:cubicBezTo>
                  <a:pt x="3786" y="4313"/>
                  <a:pt x="3786" y="4313"/>
                  <a:pt x="3786" y="4313"/>
                </a:cubicBezTo>
                <a:cubicBezTo>
                  <a:pt x="3950" y="4097"/>
                  <a:pt x="3786" y="3837"/>
                  <a:pt x="3786" y="3837"/>
                </a:cubicBezTo>
                <a:cubicBezTo>
                  <a:pt x="3727" y="3837"/>
                  <a:pt x="3727" y="3837"/>
                  <a:pt x="3727" y="3837"/>
                </a:cubicBezTo>
                <a:cubicBezTo>
                  <a:pt x="3727" y="3345"/>
                  <a:pt x="3727" y="3345"/>
                  <a:pt x="3727" y="3345"/>
                </a:cubicBezTo>
                <a:cubicBezTo>
                  <a:pt x="4408" y="3232"/>
                  <a:pt x="4839" y="2791"/>
                  <a:pt x="5109" y="2264"/>
                </a:cubicBezTo>
                <a:cubicBezTo>
                  <a:pt x="5858" y="2264"/>
                  <a:pt x="5858" y="2264"/>
                  <a:pt x="5858" y="2264"/>
                </a:cubicBezTo>
                <a:cubicBezTo>
                  <a:pt x="6227" y="1580"/>
                  <a:pt x="6227" y="1580"/>
                  <a:pt x="6227" y="1580"/>
                </a:cubicBezTo>
                <a:cubicBezTo>
                  <a:pt x="6672" y="1402"/>
                  <a:pt x="6764" y="896"/>
                  <a:pt x="6747" y="647"/>
                </a:cubicBezTo>
                <a:close/>
                <a:moveTo>
                  <a:pt x="1016" y="2083"/>
                </a:moveTo>
                <a:lnTo>
                  <a:pt x="1016" y="2083"/>
                </a:lnTo>
                <a:cubicBezTo>
                  <a:pt x="663" y="1433"/>
                  <a:pt x="663" y="1433"/>
                  <a:pt x="663" y="1433"/>
                </a:cubicBezTo>
                <a:cubicBezTo>
                  <a:pt x="629" y="1423"/>
                  <a:pt x="629" y="1423"/>
                  <a:pt x="629" y="1423"/>
                </a:cubicBezTo>
                <a:cubicBezTo>
                  <a:pt x="270" y="1297"/>
                  <a:pt x="205" y="913"/>
                  <a:pt x="198" y="742"/>
                </a:cubicBezTo>
                <a:cubicBezTo>
                  <a:pt x="1228" y="742"/>
                  <a:pt x="1228" y="742"/>
                  <a:pt x="1228" y="742"/>
                </a:cubicBezTo>
                <a:cubicBezTo>
                  <a:pt x="1272" y="1136"/>
                  <a:pt x="1368" y="1631"/>
                  <a:pt x="1566" y="2083"/>
                </a:cubicBezTo>
                <a:lnTo>
                  <a:pt x="1016" y="2083"/>
                </a:lnTo>
                <a:close/>
                <a:moveTo>
                  <a:pt x="6135" y="1423"/>
                </a:moveTo>
                <a:lnTo>
                  <a:pt x="6135" y="1423"/>
                </a:lnTo>
                <a:cubicBezTo>
                  <a:pt x="6101" y="1433"/>
                  <a:pt x="6101" y="1433"/>
                  <a:pt x="6101" y="1433"/>
                </a:cubicBezTo>
                <a:cubicBezTo>
                  <a:pt x="5749" y="2083"/>
                  <a:pt x="5749" y="2083"/>
                  <a:pt x="5749" y="2083"/>
                </a:cubicBezTo>
                <a:cubicBezTo>
                  <a:pt x="5198" y="2083"/>
                  <a:pt x="5198" y="2083"/>
                  <a:pt x="5198" y="2083"/>
                </a:cubicBezTo>
                <a:cubicBezTo>
                  <a:pt x="5396" y="1631"/>
                  <a:pt x="5492" y="1136"/>
                  <a:pt x="5537" y="742"/>
                </a:cubicBezTo>
                <a:cubicBezTo>
                  <a:pt x="6566" y="742"/>
                  <a:pt x="6566" y="742"/>
                  <a:pt x="6566" y="742"/>
                </a:cubicBezTo>
                <a:cubicBezTo>
                  <a:pt x="6559" y="913"/>
                  <a:pt x="6498" y="1297"/>
                  <a:pt x="6135" y="1423"/>
                </a:cubicBezTo>
                <a:close/>
              </a:path>
            </a:pathLst>
          </a:custGeom>
          <a:solidFill>
            <a:srgbClr val="836EA5"/>
          </a:solidFill>
          <a:ln>
            <a:noFill/>
          </a:ln>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43" name="PA-任意多边形 204"/>
          <p:cNvSpPr>
            <a:spLocks noChangeArrowheads="1"/>
          </p:cNvSpPr>
          <p:nvPr>
            <p:custDataLst>
              <p:tags r:id="rId14"/>
            </p:custDataLst>
          </p:nvPr>
        </p:nvSpPr>
        <p:spPr bwMode="auto">
          <a:xfrm>
            <a:off x="1318895" y="3923665"/>
            <a:ext cx="1019810" cy="351790"/>
          </a:xfrm>
          <a:custGeom>
            <a:avLst/>
            <a:gdLst>
              <a:gd name="T0" fmla="*/ 3036 w 3072"/>
              <a:gd name="T1" fmla="*/ 143 h 1078"/>
              <a:gd name="T2" fmla="*/ 3036 w 3072"/>
              <a:gd name="T3" fmla="*/ 143 h 1078"/>
              <a:gd name="T4" fmla="*/ 3071 w 3072"/>
              <a:gd name="T5" fmla="*/ 92 h 1078"/>
              <a:gd name="T6" fmla="*/ 3071 w 3072"/>
              <a:gd name="T7" fmla="*/ 51 h 1078"/>
              <a:gd name="T8" fmla="*/ 3036 w 3072"/>
              <a:gd name="T9" fmla="*/ 0 h 1078"/>
              <a:gd name="T10" fmla="*/ 34 w 3072"/>
              <a:gd name="T11" fmla="*/ 0 h 1078"/>
              <a:gd name="T12" fmla="*/ 0 w 3072"/>
              <a:gd name="T13" fmla="*/ 51 h 1078"/>
              <a:gd name="T14" fmla="*/ 0 w 3072"/>
              <a:gd name="T15" fmla="*/ 92 h 1078"/>
              <a:gd name="T16" fmla="*/ 34 w 3072"/>
              <a:gd name="T17" fmla="*/ 143 h 1078"/>
              <a:gd name="T18" fmla="*/ 82 w 3072"/>
              <a:gd name="T19" fmla="*/ 143 h 1078"/>
              <a:gd name="T20" fmla="*/ 82 w 3072"/>
              <a:gd name="T21" fmla="*/ 933 h 1078"/>
              <a:gd name="T22" fmla="*/ 34 w 3072"/>
              <a:gd name="T23" fmla="*/ 933 h 1078"/>
              <a:gd name="T24" fmla="*/ 0 w 3072"/>
              <a:gd name="T25" fmla="*/ 984 h 1078"/>
              <a:gd name="T26" fmla="*/ 0 w 3072"/>
              <a:gd name="T27" fmla="*/ 1025 h 1078"/>
              <a:gd name="T28" fmla="*/ 34 w 3072"/>
              <a:gd name="T29" fmla="*/ 1077 h 1078"/>
              <a:gd name="T30" fmla="*/ 3036 w 3072"/>
              <a:gd name="T31" fmla="*/ 1077 h 1078"/>
              <a:gd name="T32" fmla="*/ 3071 w 3072"/>
              <a:gd name="T33" fmla="*/ 1025 h 1078"/>
              <a:gd name="T34" fmla="*/ 3071 w 3072"/>
              <a:gd name="T35" fmla="*/ 984 h 1078"/>
              <a:gd name="T36" fmla="*/ 3036 w 3072"/>
              <a:gd name="T37" fmla="*/ 933 h 1078"/>
              <a:gd name="T38" fmla="*/ 2989 w 3072"/>
              <a:gd name="T39" fmla="*/ 933 h 1078"/>
              <a:gd name="T40" fmla="*/ 2989 w 3072"/>
              <a:gd name="T41" fmla="*/ 143 h 1078"/>
              <a:gd name="T42" fmla="*/ 3036 w 3072"/>
              <a:gd name="T43" fmla="*/ 143 h 10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72" h="1078">
                <a:moveTo>
                  <a:pt x="3036" y="143"/>
                </a:moveTo>
                <a:lnTo>
                  <a:pt x="3036" y="143"/>
                </a:lnTo>
                <a:cubicBezTo>
                  <a:pt x="3057" y="143"/>
                  <a:pt x="3071" y="119"/>
                  <a:pt x="3071" y="92"/>
                </a:cubicBezTo>
                <a:cubicBezTo>
                  <a:pt x="3071" y="51"/>
                  <a:pt x="3071" y="51"/>
                  <a:pt x="3071" y="51"/>
                </a:cubicBezTo>
                <a:cubicBezTo>
                  <a:pt x="3071" y="24"/>
                  <a:pt x="3057" y="0"/>
                  <a:pt x="3036" y="0"/>
                </a:cubicBezTo>
                <a:cubicBezTo>
                  <a:pt x="34" y="0"/>
                  <a:pt x="34" y="0"/>
                  <a:pt x="34" y="0"/>
                </a:cubicBezTo>
                <a:cubicBezTo>
                  <a:pt x="13" y="0"/>
                  <a:pt x="0" y="24"/>
                  <a:pt x="0" y="51"/>
                </a:cubicBezTo>
                <a:cubicBezTo>
                  <a:pt x="0" y="92"/>
                  <a:pt x="0" y="92"/>
                  <a:pt x="0" y="92"/>
                </a:cubicBezTo>
                <a:cubicBezTo>
                  <a:pt x="0" y="119"/>
                  <a:pt x="13" y="143"/>
                  <a:pt x="34" y="143"/>
                </a:cubicBezTo>
                <a:cubicBezTo>
                  <a:pt x="82" y="143"/>
                  <a:pt x="82" y="143"/>
                  <a:pt x="82" y="143"/>
                </a:cubicBezTo>
                <a:cubicBezTo>
                  <a:pt x="82" y="933"/>
                  <a:pt x="82" y="933"/>
                  <a:pt x="82" y="933"/>
                </a:cubicBezTo>
                <a:cubicBezTo>
                  <a:pt x="34" y="933"/>
                  <a:pt x="34" y="933"/>
                  <a:pt x="34" y="933"/>
                </a:cubicBezTo>
                <a:cubicBezTo>
                  <a:pt x="13" y="933"/>
                  <a:pt x="0" y="957"/>
                  <a:pt x="0" y="984"/>
                </a:cubicBezTo>
                <a:cubicBezTo>
                  <a:pt x="0" y="1025"/>
                  <a:pt x="0" y="1025"/>
                  <a:pt x="0" y="1025"/>
                </a:cubicBezTo>
                <a:cubicBezTo>
                  <a:pt x="0" y="1053"/>
                  <a:pt x="13" y="1077"/>
                  <a:pt x="34" y="1077"/>
                </a:cubicBezTo>
                <a:cubicBezTo>
                  <a:pt x="3036" y="1077"/>
                  <a:pt x="3036" y="1077"/>
                  <a:pt x="3036" y="1077"/>
                </a:cubicBezTo>
                <a:cubicBezTo>
                  <a:pt x="3057" y="1077"/>
                  <a:pt x="3071" y="1053"/>
                  <a:pt x="3071" y="1025"/>
                </a:cubicBezTo>
                <a:cubicBezTo>
                  <a:pt x="3071" y="984"/>
                  <a:pt x="3071" y="984"/>
                  <a:pt x="3071" y="984"/>
                </a:cubicBezTo>
                <a:cubicBezTo>
                  <a:pt x="3071" y="957"/>
                  <a:pt x="3057" y="933"/>
                  <a:pt x="3036" y="933"/>
                </a:cubicBezTo>
                <a:cubicBezTo>
                  <a:pt x="2989" y="933"/>
                  <a:pt x="2989" y="933"/>
                  <a:pt x="2989" y="933"/>
                </a:cubicBezTo>
                <a:cubicBezTo>
                  <a:pt x="2989" y="143"/>
                  <a:pt x="2989" y="143"/>
                  <a:pt x="2989" y="143"/>
                </a:cubicBezTo>
                <a:lnTo>
                  <a:pt x="3036" y="143"/>
                </a:lnTo>
              </a:path>
            </a:pathLst>
          </a:custGeom>
          <a:solidFill>
            <a:srgbClr val="836EA5"/>
          </a:solidFill>
          <a:ln w="28575">
            <a:noFill/>
          </a:ln>
          <a:effectLst/>
          <a:extLst>
            <a:ext uri="{91240B29-F687-4F45-9708-019B960494DF}">
              <a14:hiddenLine xmlns:a14="http://schemas.microsoft.com/office/drawing/2010/main" w="9525">
                <a:solidFill>
                  <a:srgbClr val="808080"/>
                </a:solidFill>
                <a:round/>
              </a14:hiddenLine>
            </a:ext>
          </a:extLst>
        </p:spPr>
        <p:txBody>
          <a:bodyPr vert="horz" wrap="square" lIns="91440" tIns="45720" rIns="91440" bIns="45720" numCol="1" anchor="t" anchorCtr="0" compatLnSpc="1">
            <a:noAutofit/>
          </a:bodyPr>
          <a:lstStyle/>
          <a:p>
            <a:endParaRPr lang="en-US" sz="1600">
              <a:solidFill>
                <a:schemeClr val="bg1"/>
              </a:solidFill>
            </a:endParaRPr>
          </a:p>
        </p:txBody>
      </p:sp>
      <p:sp>
        <p:nvSpPr>
          <p:cNvPr id="44" name="PA-任意多边形 206"/>
          <p:cNvSpPr>
            <a:spLocks noChangeArrowheads="1"/>
          </p:cNvSpPr>
          <p:nvPr>
            <p:custDataLst>
              <p:tags r:id="rId15"/>
            </p:custDataLst>
          </p:nvPr>
        </p:nvSpPr>
        <p:spPr bwMode="auto">
          <a:xfrm>
            <a:off x="1345565" y="3972560"/>
            <a:ext cx="963295" cy="0"/>
          </a:xfrm>
          <a:custGeom>
            <a:avLst/>
            <a:gdLst>
              <a:gd name="T0" fmla="*/ 2907 w 2908"/>
              <a:gd name="T1" fmla="*/ 28 h 29"/>
              <a:gd name="T2" fmla="*/ 0 w 2908"/>
              <a:gd name="T3" fmla="*/ 28 h 29"/>
              <a:gd name="T4" fmla="*/ 0 w 2908"/>
              <a:gd name="T5" fmla="*/ 0 h 29"/>
              <a:gd name="T6" fmla="*/ 2907 w 2908"/>
              <a:gd name="T7" fmla="*/ 0 h 29"/>
              <a:gd name="T8" fmla="*/ 2907 w 2908"/>
              <a:gd name="T9" fmla="*/ 28 h 29"/>
            </a:gdLst>
            <a:ahLst/>
            <a:cxnLst>
              <a:cxn ang="0">
                <a:pos x="T0" y="T1"/>
              </a:cxn>
              <a:cxn ang="0">
                <a:pos x="T2" y="T3"/>
              </a:cxn>
              <a:cxn ang="0">
                <a:pos x="T4" y="T5"/>
              </a:cxn>
              <a:cxn ang="0">
                <a:pos x="T6" y="T7"/>
              </a:cxn>
              <a:cxn ang="0">
                <a:pos x="T8" y="T9"/>
              </a:cxn>
            </a:cxnLst>
            <a:rect l="0" t="0" r="r" b="b"/>
            <a:pathLst>
              <a:path w="2908" h="29">
                <a:moveTo>
                  <a:pt x="2907" y="28"/>
                </a:moveTo>
                <a:lnTo>
                  <a:pt x="0" y="28"/>
                </a:lnTo>
                <a:lnTo>
                  <a:pt x="0" y="0"/>
                </a:lnTo>
                <a:lnTo>
                  <a:pt x="2907" y="0"/>
                </a:lnTo>
                <a:lnTo>
                  <a:pt x="2907" y="28"/>
                </a:lnTo>
              </a:path>
            </a:pathLst>
          </a:custGeom>
          <a:solidFill>
            <a:srgbClr val="2F2F2F"/>
          </a:solidFill>
          <a:ln>
            <a:noFill/>
          </a:ln>
          <a:effectLst/>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900">
              <a:solidFill>
                <a:schemeClr val="bg1"/>
              </a:solidFill>
            </a:endParaRPr>
          </a:p>
        </p:txBody>
      </p:sp>
      <p:sp>
        <p:nvSpPr>
          <p:cNvPr id="45" name="PA-任意多边形 207"/>
          <p:cNvSpPr>
            <a:spLocks noChangeArrowheads="1"/>
          </p:cNvSpPr>
          <p:nvPr>
            <p:custDataLst>
              <p:tags r:id="rId16"/>
            </p:custDataLst>
          </p:nvPr>
        </p:nvSpPr>
        <p:spPr bwMode="auto">
          <a:xfrm>
            <a:off x="1345565" y="4234815"/>
            <a:ext cx="963295" cy="0"/>
          </a:xfrm>
          <a:custGeom>
            <a:avLst/>
            <a:gdLst>
              <a:gd name="T0" fmla="*/ 2907 w 2908"/>
              <a:gd name="T1" fmla="*/ 7 h 8"/>
              <a:gd name="T2" fmla="*/ 0 w 2908"/>
              <a:gd name="T3" fmla="*/ 7 h 8"/>
              <a:gd name="T4" fmla="*/ 0 w 2908"/>
              <a:gd name="T5" fmla="*/ 0 h 8"/>
              <a:gd name="T6" fmla="*/ 2907 w 2908"/>
              <a:gd name="T7" fmla="*/ 0 h 8"/>
              <a:gd name="T8" fmla="*/ 2907 w 2908"/>
              <a:gd name="T9" fmla="*/ 7 h 8"/>
            </a:gdLst>
            <a:ahLst/>
            <a:cxnLst>
              <a:cxn ang="0">
                <a:pos x="T0" y="T1"/>
              </a:cxn>
              <a:cxn ang="0">
                <a:pos x="T2" y="T3"/>
              </a:cxn>
              <a:cxn ang="0">
                <a:pos x="T4" y="T5"/>
              </a:cxn>
              <a:cxn ang="0">
                <a:pos x="T6" y="T7"/>
              </a:cxn>
              <a:cxn ang="0">
                <a:pos x="T8" y="T9"/>
              </a:cxn>
            </a:cxnLst>
            <a:rect l="0" t="0" r="r" b="b"/>
            <a:pathLst>
              <a:path w="2908" h="8">
                <a:moveTo>
                  <a:pt x="2907" y="7"/>
                </a:moveTo>
                <a:lnTo>
                  <a:pt x="0" y="7"/>
                </a:lnTo>
                <a:lnTo>
                  <a:pt x="0" y="0"/>
                </a:lnTo>
                <a:lnTo>
                  <a:pt x="2907" y="0"/>
                </a:lnTo>
                <a:lnTo>
                  <a:pt x="2907" y="7"/>
                </a:lnTo>
              </a:path>
            </a:pathLst>
          </a:custGeom>
          <a:solidFill>
            <a:srgbClr val="87C7B9"/>
          </a:solidFill>
          <a:ln>
            <a:noFill/>
          </a:ln>
          <a:effectLst/>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900">
              <a:solidFill>
                <a:schemeClr val="bg1"/>
              </a:solidFill>
            </a:endParaRPr>
          </a:p>
        </p:txBody>
      </p:sp>
      <p:sp>
        <p:nvSpPr>
          <p:cNvPr id="2" name="文本框 1"/>
          <p:cNvSpPr txBox="1"/>
          <p:nvPr/>
        </p:nvSpPr>
        <p:spPr>
          <a:xfrm>
            <a:off x="699770" y="4559300"/>
            <a:ext cx="2126615" cy="368300"/>
          </a:xfrm>
          <a:prstGeom prst="rect">
            <a:avLst/>
          </a:prstGeom>
          <a:noFill/>
        </p:spPr>
        <p:txBody>
          <a:bodyPr wrap="square" rtlCol="0">
            <a:spAutoFit/>
          </a:bodyPr>
          <a:p>
            <a:pPr algn="ctr"/>
            <a:r>
              <a:rPr lang="zh-CN" altLang="en-US" b="1">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 name="5"/>
          <p:cNvSpPr txBox="1"/>
          <p:nvPr/>
        </p:nvSpPr>
        <p:spPr>
          <a:xfrm>
            <a:off x="699770" y="4902200"/>
            <a:ext cx="2126615" cy="1014730"/>
          </a:xfrm>
          <a:prstGeom prst="rect">
            <a:avLst/>
          </a:prstGeom>
          <a:noFill/>
        </p:spPr>
        <p:txBody>
          <a:bodyPr wrap="square" rtlCol="0">
            <a:spAutoFit/>
          </a:bodyPr>
          <a:p>
            <a:pPr algn="ctr"/>
            <a:r>
              <a:rPr lang="zh-CN" altLang="en-US" sz="1000">
                <a:solidFill>
                  <a:schemeClr val="tx1">
                    <a:lumMod val="75000"/>
                    <a:lumOff val="25000"/>
                  </a:schemeClr>
                </a:solidFill>
                <a:latin typeface="微软雅黑" panose="020B0503020204020204" pitchFamily="34" charset="-122"/>
                <a:ea typeface="微软雅黑" panose="020B0503020204020204" pitchFamily="34" charset="-122"/>
                <a:sym typeface="+mn-ea"/>
              </a:rPr>
              <a:t>点击此处添加文本点击此处添加文本</a:t>
            </a:r>
            <a:r>
              <a:rPr lang="zh-CN" altLang="en-US" sz="1000">
                <a:solidFill>
                  <a:schemeClr val="tx1">
                    <a:lumMod val="75000"/>
                    <a:lumOff val="25000"/>
                  </a:schemeClr>
                </a:solidFill>
                <a:latin typeface="微软雅黑" panose="020B0503020204020204" pitchFamily="34" charset="-122"/>
                <a:ea typeface="微软雅黑" panose="020B0503020204020204" pitchFamily="34" charset="-122"/>
                <a:sym typeface="+mn-ea"/>
              </a:rPr>
              <a:t>点击此处添加文本点击此处添加文本点击此处添加文本点击此处添加文本</a:t>
            </a:r>
            <a:endParaRPr lang="zh-CN" altLang="en-US" sz="1000">
              <a:solidFill>
                <a:schemeClr val="tx1">
                  <a:lumMod val="75000"/>
                  <a:lumOff val="25000"/>
                </a:schemeClr>
              </a:solidFill>
              <a:latin typeface="微软雅黑" panose="020B0503020204020204" pitchFamily="34" charset="-122"/>
              <a:ea typeface="微软雅黑" panose="020B0503020204020204" pitchFamily="34" charset="-122"/>
              <a:sym typeface="+mn-ea"/>
            </a:endParaRPr>
          </a:p>
          <a:p>
            <a:pPr algn="ctr"/>
            <a:endParaRPr lang="zh-CN" altLang="en-US" sz="1000">
              <a:solidFill>
                <a:schemeClr val="tx1">
                  <a:lumMod val="75000"/>
                  <a:lumOff val="25000"/>
                </a:schemeClr>
              </a:solidFill>
              <a:latin typeface="微软雅黑" panose="020B0503020204020204" pitchFamily="34" charset="-122"/>
              <a:ea typeface="微软雅黑" panose="020B0503020204020204" pitchFamily="34" charset="-122"/>
              <a:sym typeface="+mn-ea"/>
            </a:endParaRPr>
          </a:p>
          <a:p>
            <a:pPr algn="ctr"/>
            <a:endParaRPr lang="zh-CN" altLang="en-US" sz="100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6118860" y="4559300"/>
            <a:ext cx="2126615" cy="368300"/>
          </a:xfrm>
          <a:prstGeom prst="rect">
            <a:avLst/>
          </a:prstGeom>
          <a:noFill/>
        </p:spPr>
        <p:txBody>
          <a:bodyPr wrap="square" rtlCol="0">
            <a:spAutoFit/>
          </a:bodyPr>
          <a:p>
            <a:pPr algn="ctr"/>
            <a:r>
              <a:rPr lang="zh-CN" altLang="en-US" b="1">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6118860" y="4902200"/>
            <a:ext cx="2126615" cy="706755"/>
          </a:xfrm>
          <a:prstGeom prst="rect">
            <a:avLst/>
          </a:prstGeom>
          <a:noFill/>
        </p:spPr>
        <p:txBody>
          <a:bodyPr wrap="square" rtlCol="0">
            <a:spAutoFit/>
          </a:bodyPr>
          <a:p>
            <a:pPr algn="ctr"/>
            <a:r>
              <a:rPr lang="zh-CN" altLang="en-US" sz="1000">
                <a:solidFill>
                  <a:schemeClr val="tx1">
                    <a:lumMod val="75000"/>
                    <a:lumOff val="25000"/>
                  </a:schemeClr>
                </a:solidFill>
                <a:latin typeface="微软雅黑" panose="020B0503020204020204" pitchFamily="34" charset="-122"/>
                <a:ea typeface="微软雅黑" panose="020B0503020204020204" pitchFamily="34" charset="-122"/>
                <a:sym typeface="+mn-ea"/>
              </a:rPr>
              <a:t>点击此处添加文本点击此处添加文本点击此处添加文本点击此处添加文本点击此处添加文本点击此处添加文本</a:t>
            </a:r>
            <a:endParaRPr lang="zh-CN" altLang="en-US" sz="100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8" name="文本框 7"/>
          <p:cNvSpPr txBox="1"/>
          <p:nvPr/>
        </p:nvSpPr>
        <p:spPr>
          <a:xfrm>
            <a:off x="3352165" y="4559300"/>
            <a:ext cx="2126615" cy="368300"/>
          </a:xfrm>
          <a:prstGeom prst="rect">
            <a:avLst/>
          </a:prstGeom>
          <a:noFill/>
        </p:spPr>
        <p:txBody>
          <a:bodyPr wrap="square" rtlCol="0">
            <a:spAutoFit/>
          </a:bodyPr>
          <a:p>
            <a:pPr algn="ctr"/>
            <a:r>
              <a:rPr lang="zh-CN" altLang="en-US" b="1">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3352165" y="4902200"/>
            <a:ext cx="2126615" cy="706755"/>
          </a:xfrm>
          <a:prstGeom prst="rect">
            <a:avLst/>
          </a:prstGeom>
          <a:noFill/>
        </p:spPr>
        <p:txBody>
          <a:bodyPr wrap="square" rtlCol="0">
            <a:spAutoFit/>
          </a:bodyPr>
          <a:p>
            <a:pPr algn="ctr"/>
            <a:r>
              <a:rPr lang="zh-CN" altLang="en-US" sz="1000">
                <a:solidFill>
                  <a:schemeClr val="tx1">
                    <a:lumMod val="75000"/>
                    <a:lumOff val="25000"/>
                  </a:schemeClr>
                </a:solidFill>
                <a:latin typeface="微软雅黑" panose="020B0503020204020204" pitchFamily="34" charset="-122"/>
                <a:ea typeface="微软雅黑" panose="020B0503020204020204" pitchFamily="34" charset="-122"/>
                <a:sym typeface="+mn-ea"/>
              </a:rPr>
              <a:t>点击此处添加文本点击此处添加文本点击此处添加文本点击此处添加文本点击此处添加文本点击此处添加文本</a:t>
            </a:r>
            <a:endParaRPr lang="zh-CN" altLang="en-US" sz="100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10" name="文本框 9"/>
          <p:cNvSpPr txBox="1"/>
          <p:nvPr/>
        </p:nvSpPr>
        <p:spPr>
          <a:xfrm>
            <a:off x="8862695" y="4559300"/>
            <a:ext cx="2126615" cy="368300"/>
          </a:xfrm>
          <a:prstGeom prst="rect">
            <a:avLst/>
          </a:prstGeom>
          <a:noFill/>
        </p:spPr>
        <p:txBody>
          <a:bodyPr wrap="square" rtlCol="0">
            <a:spAutoFit/>
          </a:bodyPr>
          <a:p>
            <a:pPr algn="ctr"/>
            <a:r>
              <a:rPr lang="zh-CN" altLang="en-US" b="1">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8862695" y="4902200"/>
            <a:ext cx="2126615" cy="706755"/>
          </a:xfrm>
          <a:prstGeom prst="rect">
            <a:avLst/>
          </a:prstGeom>
          <a:noFill/>
        </p:spPr>
        <p:txBody>
          <a:bodyPr wrap="square" rtlCol="0">
            <a:spAutoFit/>
          </a:bodyPr>
          <a:p>
            <a:pPr algn="ctr"/>
            <a:r>
              <a:rPr lang="zh-CN" altLang="en-US" sz="1000">
                <a:solidFill>
                  <a:schemeClr val="tx1">
                    <a:lumMod val="75000"/>
                    <a:lumOff val="25000"/>
                  </a:schemeClr>
                </a:solidFill>
                <a:latin typeface="微软雅黑" panose="020B0503020204020204" pitchFamily="34" charset="-122"/>
                <a:ea typeface="微软雅黑" panose="020B0503020204020204" pitchFamily="34" charset="-122"/>
                <a:sym typeface="+mn-ea"/>
              </a:rPr>
              <a:t>点击此处添加文本点击此处添加文本点击此处添加文本点击此处添加文本点击此处添加文本点击此处添加文本</a:t>
            </a:r>
            <a:endParaRPr lang="zh-CN" altLang="en-US" sz="100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grpSp>
        <p:nvGrpSpPr>
          <p:cNvPr id="5" name="组合 4"/>
          <p:cNvGrpSpPr/>
          <p:nvPr/>
        </p:nvGrpSpPr>
        <p:grpSpPr>
          <a:xfrm>
            <a:off x="177800" y="0"/>
            <a:ext cx="4361815" cy="925830"/>
            <a:chOff x="280" y="0"/>
            <a:chExt cx="6869" cy="1458"/>
          </a:xfrm>
        </p:grpSpPr>
        <p:pic>
          <p:nvPicPr>
            <p:cNvPr id="12" name="图片 11" descr="主播招募"/>
            <p:cNvPicPr>
              <a:picLocks noChangeAspect="1"/>
            </p:cNvPicPr>
            <p:nvPr/>
          </p:nvPicPr>
          <p:blipFill>
            <a:blip r:embed="rId17"/>
            <a:srcRect l="65793" t="25667" r="24053" b="66518"/>
            <a:stretch>
              <a:fillRect/>
            </a:stretch>
          </p:blipFill>
          <p:spPr>
            <a:xfrm>
              <a:off x="280" y="0"/>
              <a:ext cx="1421" cy="1458"/>
            </a:xfrm>
            <a:prstGeom prst="rect">
              <a:avLst/>
            </a:prstGeom>
          </p:spPr>
        </p:pic>
        <p:sp>
          <p:nvSpPr>
            <p:cNvPr id="13" name="文本框 12"/>
            <p:cNvSpPr txBox="1"/>
            <p:nvPr/>
          </p:nvSpPr>
          <p:spPr>
            <a:xfrm flipH="1">
              <a:off x="2005" y="317"/>
              <a:ext cx="5145" cy="725"/>
            </a:xfrm>
            <a:prstGeom prst="rect">
              <a:avLst/>
            </a:prstGeom>
            <a:noFill/>
          </p:spPr>
          <p:txBody>
            <a:bodyPr wrap="square" rtlCol="0">
              <a:spAutoFit/>
            </a:bodyPr>
            <a:p>
              <a:pPr marL="0" marR="0" lvl="0" indent="0" defTabSz="914400" rtl="0" eaLnBrk="1" fontAlgn="auto" latinLnBrk="0" hangingPunct="1">
                <a:lnSpc>
                  <a:spcPct val="100000"/>
                </a:lnSpc>
                <a:spcBef>
                  <a:spcPts val="0"/>
                </a:spcBef>
                <a:spcAft>
                  <a:spcPts val="0"/>
                </a:spcAft>
                <a:buClrTx/>
                <a:buSzTx/>
                <a:buFontTx/>
                <a:buNone/>
                <a:defRPr/>
              </a:pPr>
              <a:r>
                <a:rPr kumimoji="0" lang="zh-CN" altLang="en-US" sz="2400" i="0" u="none" strike="noStrike" kern="1200" cap="none" spc="600" normalizeH="0" baseline="0" noProof="0" dirty="0">
                  <a:ln>
                    <a:noFill/>
                  </a:ln>
                  <a:solidFill>
                    <a:srgbClr val="303030"/>
                  </a:solidFill>
                  <a:effectLst/>
                  <a:uLnTx/>
                  <a:uFillTx/>
                  <a:latin typeface="微软雅黑" panose="020B0503020204020204" pitchFamily="34" charset="-122"/>
                  <a:ea typeface="微软雅黑" panose="020B0503020204020204" pitchFamily="34" charset="-122"/>
                </a:rPr>
                <a:t>点击添加标题</a:t>
              </a:r>
              <a:endParaRPr kumimoji="0" lang="zh-CN" altLang="en-US" sz="2400" i="0" u="none" strike="noStrike" kern="1200" cap="none" spc="600" normalizeH="0" baseline="0" noProof="0" dirty="0">
                <a:ln>
                  <a:noFill/>
                </a:ln>
                <a:solidFill>
                  <a:srgbClr val="303030"/>
                </a:solidFill>
                <a:effectLst/>
                <a:uLnTx/>
                <a:uFillTx/>
                <a:latin typeface="微软雅黑" panose="020B0503020204020204" pitchFamily="34" charset="-122"/>
                <a:ea typeface="微软雅黑" panose="020B0503020204020204" pitchFamily="34" charset="-122"/>
              </a:endParaRPr>
            </a:p>
          </p:txBody>
        </p:sp>
      </p:grpSp>
    </p:spTree>
  </p:cSld>
  <p:clrMapOvr>
    <a:masterClrMapping/>
  </p:clrMapOvr>
  <p:transition spd="slow" advClick="0" advTm="4000">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主播招募"/>
          <p:cNvPicPr>
            <a:picLocks noChangeAspect="1"/>
          </p:cNvPicPr>
          <p:nvPr/>
        </p:nvPicPr>
        <p:blipFill>
          <a:blip r:embed="rId1"/>
          <a:srcRect r="12208" b="62766"/>
          <a:stretch>
            <a:fillRect/>
          </a:stretch>
        </p:blipFill>
        <p:spPr>
          <a:xfrm>
            <a:off x="0" y="0"/>
            <a:ext cx="12198985" cy="6898640"/>
          </a:xfrm>
          <a:prstGeom prst="rect">
            <a:avLst/>
          </a:prstGeom>
        </p:spPr>
      </p:pic>
      <p:pic>
        <p:nvPicPr>
          <p:cNvPr id="4" name="图片 3" descr="主播招募"/>
          <p:cNvPicPr>
            <a:picLocks noChangeAspect="1"/>
          </p:cNvPicPr>
          <p:nvPr/>
        </p:nvPicPr>
        <p:blipFill>
          <a:blip r:embed="rId1"/>
          <a:srcRect t="12924" r="91703" b="64546"/>
          <a:stretch>
            <a:fillRect/>
          </a:stretch>
        </p:blipFill>
        <p:spPr>
          <a:xfrm flipH="1">
            <a:off x="11178540" y="2660015"/>
            <a:ext cx="1020445" cy="3696970"/>
          </a:xfrm>
          <a:prstGeom prst="rect">
            <a:avLst/>
          </a:prstGeom>
        </p:spPr>
      </p:pic>
      <p:sp>
        <p:nvSpPr>
          <p:cNvPr id="5" name="5"/>
          <p:cNvSpPr/>
          <p:nvPr/>
        </p:nvSpPr>
        <p:spPr>
          <a:xfrm>
            <a:off x="2440305" y="2875280"/>
            <a:ext cx="7385685" cy="1106805"/>
          </a:xfrm>
          <a:prstGeom prst="rect">
            <a:avLst/>
          </a:prstGeom>
          <a:noFill/>
        </p:spPr>
        <p:txBody>
          <a:bodyPr wrap="square" rtlCol="0">
            <a:spAutoFit/>
          </a:bodyPr>
          <a:lstStyle/>
          <a:p>
            <a:pPr algn="dist"/>
            <a:r>
              <a:rPr lang="zh-CN" altLang="en-US" sz="6600" b="1" dirty="0">
                <a:ln w="6350">
                  <a:noFill/>
                </a:ln>
                <a:solidFill>
                  <a:schemeClr val="tx1">
                    <a:lumMod val="85000"/>
                    <a:lumOff val="15000"/>
                  </a:schemeClr>
                </a:solidFill>
                <a:latin typeface="字魂175号-创中圆" panose="00000500000000000000" charset="-122"/>
                <a:ea typeface="字魂175号-创中圆" panose="00000500000000000000" charset="-122"/>
              </a:rPr>
              <a:t>输入标题内容</a:t>
            </a:r>
            <a:endParaRPr lang="zh-CN" altLang="en-US" sz="6600" b="1" dirty="0">
              <a:ln w="6350">
                <a:noFill/>
              </a:ln>
              <a:solidFill>
                <a:schemeClr val="tx1">
                  <a:lumMod val="85000"/>
                  <a:lumOff val="15000"/>
                </a:schemeClr>
              </a:solidFill>
              <a:latin typeface="字魂175号-创中圆" panose="00000500000000000000" charset="-122"/>
              <a:ea typeface="字魂175号-创中圆" panose="00000500000000000000" charset="-122"/>
            </a:endParaRPr>
          </a:p>
        </p:txBody>
      </p:sp>
      <p:sp>
        <p:nvSpPr>
          <p:cNvPr id="28" name="5            _8"/>
          <p:cNvSpPr>
            <a:spLocks noChangeArrowheads="1"/>
          </p:cNvSpPr>
          <p:nvPr/>
        </p:nvSpPr>
        <p:spPr bwMode="auto">
          <a:xfrm>
            <a:off x="3634051" y="4605258"/>
            <a:ext cx="4923898"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gn="dist">
              <a:buNone/>
            </a:pP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r>
              <a:rPr lang="zh-CN" altLang="en-US"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适用活动计划</a:t>
            </a: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r>
              <a:rPr lang="zh-CN" altLang="en-US"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工作总结</a:t>
            </a: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r>
              <a:rPr lang="zh-CN" altLang="en-US"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商务活动</a:t>
            </a: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r>
              <a:rPr lang="zh-CN" altLang="en-US"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工作汇报</a:t>
            </a: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endPar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endParaRPr>
          </a:p>
        </p:txBody>
      </p:sp>
      <p:sp>
        <p:nvSpPr>
          <p:cNvPr id="30" name="文本框 29"/>
          <p:cNvSpPr txBox="1"/>
          <p:nvPr/>
        </p:nvSpPr>
        <p:spPr>
          <a:xfrm>
            <a:off x="5307965" y="1911350"/>
            <a:ext cx="1576070" cy="829945"/>
          </a:xfrm>
          <a:prstGeom prst="rect">
            <a:avLst/>
          </a:prstGeom>
          <a:noFill/>
        </p:spPr>
        <p:txBody>
          <a:bodyPr wrap="square" rtlCol="0">
            <a:spAutoFit/>
          </a:bodyPr>
          <a:lstStyle/>
          <a:p>
            <a:pPr algn="dist"/>
            <a:r>
              <a:rPr lang="zh-CN" altLang="en-US" sz="4800" dirty="0" smtClean="0">
                <a:solidFill>
                  <a:srgbClr val="454348"/>
                </a:solidFill>
                <a:latin typeface="字魂175号-创中圆" panose="00000500000000000000" charset="-122"/>
                <a:ea typeface="字魂175号-创中圆" panose="00000500000000000000" charset="-122"/>
              </a:rPr>
              <a:t>叁章</a:t>
            </a:r>
            <a:endParaRPr lang="zh-CN" altLang="en-US" sz="4800" dirty="0" smtClean="0">
              <a:solidFill>
                <a:srgbClr val="454348"/>
              </a:solidFill>
              <a:latin typeface="字魂175号-创中圆" panose="00000500000000000000" charset="-122"/>
              <a:ea typeface="字魂175号-创中圆" panose="00000500000000000000" charset="-122"/>
            </a:endParaRPr>
          </a:p>
        </p:txBody>
      </p:sp>
      <p:sp>
        <p:nvSpPr>
          <p:cNvPr id="3" name="文本框 2"/>
          <p:cNvSpPr txBox="1"/>
          <p:nvPr/>
        </p:nvSpPr>
        <p:spPr>
          <a:xfrm>
            <a:off x="2745740" y="4130040"/>
            <a:ext cx="7080250" cy="306705"/>
          </a:xfrm>
          <a:prstGeom prst="rect">
            <a:avLst/>
          </a:prstGeom>
          <a:noFill/>
        </p:spPr>
        <p:txBody>
          <a:bodyPr wrap="square" rtlCol="0">
            <a:spAutoFit/>
          </a:bodyPr>
          <a:p>
            <a:pPr algn="dist"/>
            <a:r>
              <a:rPr lang="en-US" altLang="zh-CN" sz="1400">
                <a:solidFill>
                  <a:schemeClr val="tx1">
                    <a:lumMod val="65000"/>
                    <a:lumOff val="35000"/>
                  </a:schemeClr>
                </a:solidFill>
                <a:latin typeface="字魂175号-创中圆" panose="00000500000000000000" charset="-122"/>
                <a:ea typeface="字魂175号-创中圆" panose="00000500000000000000" charset="-122"/>
              </a:rPr>
              <a:t>click add title </a:t>
            </a:r>
            <a:r>
              <a:rPr lang="en-US" altLang="zh-CN" sz="1400">
                <a:solidFill>
                  <a:schemeClr val="tx1">
                    <a:lumMod val="65000"/>
                    <a:lumOff val="35000"/>
                  </a:schemeClr>
                </a:solidFill>
                <a:latin typeface="字魂175号-创中圆" panose="00000500000000000000" charset="-122"/>
                <a:ea typeface="字魂175号-创中圆" panose="00000500000000000000" charset="-122"/>
                <a:sym typeface="+mn-ea"/>
              </a:rPr>
              <a:t>click add title click add title click add title click add title click add title click add title </a:t>
            </a:r>
            <a:endParaRPr lang="en-US" altLang="zh-CN" sz="1400">
              <a:solidFill>
                <a:schemeClr val="tx1">
                  <a:lumMod val="65000"/>
                  <a:lumOff val="35000"/>
                </a:schemeClr>
              </a:solidFill>
              <a:latin typeface="字魂175号-创中圆" panose="00000500000000000000" charset="-122"/>
              <a:ea typeface="字魂175号-创中圆" panose="00000500000000000000" charset="-122"/>
              <a:sym typeface="+mn-ea"/>
            </a:endParaRPr>
          </a:p>
        </p:txBody>
      </p:sp>
      <p:cxnSp>
        <p:nvCxnSpPr>
          <p:cNvPr id="7" name="直接连接符 6"/>
          <p:cNvCxnSpPr/>
          <p:nvPr/>
        </p:nvCxnSpPr>
        <p:spPr>
          <a:xfrm>
            <a:off x="4610100" y="2330450"/>
            <a:ext cx="685800" cy="0"/>
          </a:xfrm>
          <a:prstGeom prst="line">
            <a:avLst/>
          </a:prstGeom>
          <a:ln>
            <a:solidFill>
              <a:srgbClr val="454348"/>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6896100" y="2330450"/>
            <a:ext cx="685800" cy="0"/>
          </a:xfrm>
          <a:prstGeom prst="line">
            <a:avLst/>
          </a:prstGeom>
          <a:ln>
            <a:solidFill>
              <a:srgbClr val="454348"/>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Click="0" advTm="4000">
    <p:wip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5"/>
          <p:cNvSpPr/>
          <p:nvPr/>
        </p:nvSpPr>
        <p:spPr>
          <a:xfrm>
            <a:off x="8804910" y="2274570"/>
            <a:ext cx="1798320" cy="1798320"/>
          </a:xfrm>
          <a:prstGeom prst="ellipse">
            <a:avLst/>
          </a:prstGeom>
          <a:noFill/>
          <a:ln>
            <a:solidFill>
              <a:srgbClr val="836E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Oval 10"/>
          <p:cNvSpPr/>
          <p:nvPr/>
        </p:nvSpPr>
        <p:spPr>
          <a:xfrm>
            <a:off x="7061835" y="1611630"/>
            <a:ext cx="1798320" cy="1798320"/>
          </a:xfrm>
          <a:prstGeom prst="ellipse">
            <a:avLst/>
          </a:prstGeom>
          <a:noFill/>
          <a:ln>
            <a:solidFill>
              <a:srgbClr val="FFD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Oval 15"/>
          <p:cNvSpPr/>
          <p:nvPr/>
        </p:nvSpPr>
        <p:spPr>
          <a:xfrm>
            <a:off x="5311775" y="2232025"/>
            <a:ext cx="1798320" cy="1798320"/>
          </a:xfrm>
          <a:prstGeom prst="ellipse">
            <a:avLst/>
          </a:prstGeom>
          <a:noFill/>
          <a:ln>
            <a:solidFill>
              <a:srgbClr val="836E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8" name="Oval 20"/>
          <p:cNvSpPr/>
          <p:nvPr/>
        </p:nvSpPr>
        <p:spPr>
          <a:xfrm>
            <a:off x="3571240" y="1581785"/>
            <a:ext cx="1798320" cy="1798320"/>
          </a:xfrm>
          <a:prstGeom prst="ellipse">
            <a:avLst/>
          </a:prstGeom>
          <a:noFill/>
          <a:ln>
            <a:solidFill>
              <a:srgbClr val="87C7B9"/>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9" name="Oval 25"/>
          <p:cNvSpPr/>
          <p:nvPr/>
        </p:nvSpPr>
        <p:spPr>
          <a:xfrm>
            <a:off x="1940560" y="2493010"/>
            <a:ext cx="1798320" cy="1798320"/>
          </a:xfrm>
          <a:prstGeom prst="ellipse">
            <a:avLst/>
          </a:prstGeom>
          <a:noFill/>
          <a:ln>
            <a:solidFill>
              <a:srgbClr val="836E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40" name="Straight Connector 30"/>
          <p:cNvCxnSpPr/>
          <p:nvPr/>
        </p:nvCxnSpPr>
        <p:spPr>
          <a:xfrm>
            <a:off x="0" y="5558790"/>
            <a:ext cx="12192000" cy="0"/>
          </a:xfrm>
          <a:prstGeom prst="line">
            <a:avLst/>
          </a:prstGeom>
          <a:ln w="19050">
            <a:solidFill>
              <a:schemeClr val="tx1">
                <a:lumMod val="75000"/>
                <a:lumOff val="25000"/>
              </a:schemeClr>
            </a:solidFill>
            <a:prstDash val="sysDot"/>
          </a:ln>
        </p:spPr>
        <p:style>
          <a:lnRef idx="1">
            <a:schemeClr val="accent1"/>
          </a:lnRef>
          <a:fillRef idx="0">
            <a:schemeClr val="accent1"/>
          </a:fillRef>
          <a:effectRef idx="0">
            <a:schemeClr val="accent1"/>
          </a:effectRef>
          <a:fontRef idx="minor">
            <a:schemeClr val="tx1"/>
          </a:fontRef>
        </p:style>
      </p:cxnSp>
      <p:sp>
        <p:nvSpPr>
          <p:cNvPr id="41" name="Oval 31"/>
          <p:cNvSpPr/>
          <p:nvPr/>
        </p:nvSpPr>
        <p:spPr>
          <a:xfrm>
            <a:off x="2712085" y="5441950"/>
            <a:ext cx="233045" cy="233045"/>
          </a:xfrm>
          <a:prstGeom prst="ellipse">
            <a:avLst/>
          </a:prstGeom>
          <a:solidFill>
            <a:srgbClr val="836EA5"/>
          </a:solidFill>
          <a:ln w="1905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2" name="Oval 35"/>
          <p:cNvSpPr/>
          <p:nvPr/>
        </p:nvSpPr>
        <p:spPr>
          <a:xfrm>
            <a:off x="4354195" y="5441950"/>
            <a:ext cx="233045" cy="233045"/>
          </a:xfrm>
          <a:prstGeom prst="ellipse">
            <a:avLst/>
          </a:prstGeom>
          <a:solidFill>
            <a:srgbClr val="87C7B9"/>
          </a:solidFill>
          <a:ln w="1905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3" name="Oval 39"/>
          <p:cNvSpPr/>
          <p:nvPr/>
        </p:nvSpPr>
        <p:spPr>
          <a:xfrm>
            <a:off x="6094730" y="5441950"/>
            <a:ext cx="233045" cy="233045"/>
          </a:xfrm>
          <a:prstGeom prst="ellipse">
            <a:avLst/>
          </a:prstGeom>
          <a:solidFill>
            <a:srgbClr val="836EA5"/>
          </a:solidFill>
          <a:ln w="1905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4" name="Oval 43"/>
          <p:cNvSpPr/>
          <p:nvPr/>
        </p:nvSpPr>
        <p:spPr>
          <a:xfrm>
            <a:off x="7835900" y="5441950"/>
            <a:ext cx="233045" cy="233045"/>
          </a:xfrm>
          <a:prstGeom prst="ellipse">
            <a:avLst/>
          </a:prstGeom>
          <a:solidFill>
            <a:srgbClr val="F0796C"/>
          </a:solidFill>
          <a:ln w="1905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5" name="Oval 47"/>
          <p:cNvSpPr/>
          <p:nvPr/>
        </p:nvSpPr>
        <p:spPr>
          <a:xfrm>
            <a:off x="9598660" y="5441950"/>
            <a:ext cx="233045" cy="233045"/>
          </a:xfrm>
          <a:prstGeom prst="ellipse">
            <a:avLst/>
          </a:prstGeom>
          <a:solidFill>
            <a:srgbClr val="836EA5"/>
          </a:solidFill>
          <a:ln w="1905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6" name="Isosceles Triangle 51"/>
          <p:cNvSpPr/>
          <p:nvPr/>
        </p:nvSpPr>
        <p:spPr>
          <a:xfrm flipV="1">
            <a:off x="4425950" y="3832860"/>
            <a:ext cx="88265" cy="1586865"/>
          </a:xfrm>
          <a:prstGeom prst="triangle">
            <a:avLst/>
          </a:prstGeom>
          <a:solidFill>
            <a:srgbClr val="87C7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7" name="Oval 52"/>
          <p:cNvSpPr/>
          <p:nvPr/>
        </p:nvSpPr>
        <p:spPr>
          <a:xfrm>
            <a:off x="4117975" y="3140075"/>
            <a:ext cx="704850" cy="704850"/>
          </a:xfrm>
          <a:prstGeom prst="ellipse">
            <a:avLst/>
          </a:prstGeom>
          <a:solidFill>
            <a:srgbClr val="87C7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8" name="Isosceles Triangle 54"/>
          <p:cNvSpPr/>
          <p:nvPr/>
        </p:nvSpPr>
        <p:spPr>
          <a:xfrm flipV="1">
            <a:off x="2795905" y="4590415"/>
            <a:ext cx="88265" cy="846455"/>
          </a:xfrm>
          <a:prstGeom prst="triangle">
            <a:avLst/>
          </a:prstGeom>
          <a:solidFill>
            <a:srgbClr val="836E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9" name="Oval 55"/>
          <p:cNvSpPr/>
          <p:nvPr/>
        </p:nvSpPr>
        <p:spPr>
          <a:xfrm>
            <a:off x="2487295" y="4062730"/>
            <a:ext cx="704850" cy="704850"/>
          </a:xfrm>
          <a:prstGeom prst="ellipse">
            <a:avLst/>
          </a:prstGeom>
          <a:solidFill>
            <a:srgbClr val="836E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0" name="Isosceles Triangle 57"/>
          <p:cNvSpPr/>
          <p:nvPr/>
        </p:nvSpPr>
        <p:spPr>
          <a:xfrm flipV="1">
            <a:off x="6167120" y="4549140"/>
            <a:ext cx="88265" cy="846455"/>
          </a:xfrm>
          <a:prstGeom prst="triangle">
            <a:avLst/>
          </a:prstGeom>
          <a:solidFill>
            <a:srgbClr val="836E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1" name="Oval 58"/>
          <p:cNvSpPr/>
          <p:nvPr/>
        </p:nvSpPr>
        <p:spPr>
          <a:xfrm>
            <a:off x="5858510" y="3856355"/>
            <a:ext cx="704850" cy="704850"/>
          </a:xfrm>
          <a:prstGeom prst="ellipse">
            <a:avLst/>
          </a:prstGeom>
          <a:solidFill>
            <a:srgbClr val="836E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2" name="Isosceles Triangle 60"/>
          <p:cNvSpPr/>
          <p:nvPr/>
        </p:nvSpPr>
        <p:spPr>
          <a:xfrm flipV="1">
            <a:off x="7916545" y="3832860"/>
            <a:ext cx="88265" cy="1586865"/>
          </a:xfrm>
          <a:prstGeom prst="triangle">
            <a:avLst/>
          </a:prstGeom>
          <a:solidFill>
            <a:srgbClr val="F07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3" name="Oval 61"/>
          <p:cNvSpPr/>
          <p:nvPr/>
        </p:nvSpPr>
        <p:spPr>
          <a:xfrm>
            <a:off x="7607935" y="3140075"/>
            <a:ext cx="704850" cy="704850"/>
          </a:xfrm>
          <a:prstGeom prst="ellipse">
            <a:avLst/>
          </a:prstGeom>
          <a:solidFill>
            <a:srgbClr val="F07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4" name="Isosceles Triangle 63"/>
          <p:cNvSpPr/>
          <p:nvPr/>
        </p:nvSpPr>
        <p:spPr>
          <a:xfrm flipV="1">
            <a:off x="9659620" y="4549140"/>
            <a:ext cx="88265" cy="846455"/>
          </a:xfrm>
          <a:prstGeom prst="triangle">
            <a:avLst/>
          </a:prstGeom>
          <a:solidFill>
            <a:srgbClr val="836E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5" name="Oval 64"/>
          <p:cNvSpPr/>
          <p:nvPr/>
        </p:nvSpPr>
        <p:spPr>
          <a:xfrm>
            <a:off x="9351010" y="3856355"/>
            <a:ext cx="704850" cy="704850"/>
          </a:xfrm>
          <a:prstGeom prst="ellipse">
            <a:avLst/>
          </a:prstGeom>
          <a:solidFill>
            <a:srgbClr val="836E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6" name="koppt-文本框"/>
          <p:cNvSpPr/>
          <p:nvPr/>
        </p:nvSpPr>
        <p:spPr>
          <a:xfrm>
            <a:off x="2083435" y="2682240"/>
            <a:ext cx="1512570" cy="1310640"/>
          </a:xfrm>
          <a:prstGeom prst="rect">
            <a:avLst/>
          </a:prstGeom>
        </p:spPr>
        <p:txBody>
          <a:bodyPr wrap="square">
            <a:spAutoFit/>
          </a:bodyPr>
          <a:p>
            <a:pPr lvl="0" algn="ctr">
              <a:lnSpc>
                <a:spcPct val="150000"/>
              </a:lnSpc>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7" name="koppt-文本框"/>
          <p:cNvSpPr/>
          <p:nvPr/>
        </p:nvSpPr>
        <p:spPr>
          <a:xfrm>
            <a:off x="3714115" y="1771015"/>
            <a:ext cx="1512570" cy="1310640"/>
          </a:xfrm>
          <a:prstGeom prst="rect">
            <a:avLst/>
          </a:prstGeom>
        </p:spPr>
        <p:txBody>
          <a:bodyPr wrap="square">
            <a:spAutoFit/>
          </a:bodyPr>
          <a:p>
            <a:pPr lvl="0" algn="ctr">
              <a:lnSpc>
                <a:spcPct val="150000"/>
              </a:lnSpc>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8" name="koppt-文本框"/>
          <p:cNvSpPr/>
          <p:nvPr/>
        </p:nvSpPr>
        <p:spPr>
          <a:xfrm>
            <a:off x="5454650" y="2421255"/>
            <a:ext cx="1512570" cy="1310640"/>
          </a:xfrm>
          <a:prstGeom prst="rect">
            <a:avLst/>
          </a:prstGeom>
        </p:spPr>
        <p:txBody>
          <a:bodyPr wrap="square">
            <a:spAutoFit/>
          </a:bodyPr>
          <a:p>
            <a:pPr lvl="0" algn="ctr">
              <a:lnSpc>
                <a:spcPct val="150000"/>
              </a:lnSpc>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9" name="koppt-文本框"/>
          <p:cNvSpPr/>
          <p:nvPr/>
        </p:nvSpPr>
        <p:spPr>
          <a:xfrm>
            <a:off x="7204710" y="1800860"/>
            <a:ext cx="1512570" cy="1310640"/>
          </a:xfrm>
          <a:prstGeom prst="rect">
            <a:avLst/>
          </a:prstGeom>
        </p:spPr>
        <p:txBody>
          <a:bodyPr wrap="square">
            <a:spAutoFit/>
          </a:bodyPr>
          <a:p>
            <a:pPr lvl="0" algn="ctr">
              <a:lnSpc>
                <a:spcPct val="150000"/>
              </a:lnSpc>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0" name="koppt-文本框"/>
          <p:cNvSpPr/>
          <p:nvPr/>
        </p:nvSpPr>
        <p:spPr>
          <a:xfrm>
            <a:off x="8947785" y="2463800"/>
            <a:ext cx="1512570" cy="1310640"/>
          </a:xfrm>
          <a:prstGeom prst="rect">
            <a:avLst/>
          </a:prstGeom>
        </p:spPr>
        <p:txBody>
          <a:bodyPr wrap="square">
            <a:spAutoFit/>
          </a:bodyPr>
          <a:p>
            <a:pPr lvl="0" algn="ctr">
              <a:lnSpc>
                <a:spcPct val="150000"/>
              </a:lnSpc>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1" name="koppt-文本框"/>
          <p:cNvSpPr/>
          <p:nvPr/>
        </p:nvSpPr>
        <p:spPr>
          <a:xfrm>
            <a:off x="2487295" y="4246245"/>
            <a:ext cx="704850" cy="338455"/>
          </a:xfrm>
          <a:prstGeom prst="rect">
            <a:avLst/>
          </a:prstGeom>
        </p:spPr>
        <p:txBody>
          <a:bodyPr wrap="square">
            <a:spAutoFit/>
          </a:bodyPr>
          <a:p>
            <a:pPr lvl="0" algn="ctr"/>
            <a:r>
              <a:rPr lang="en-US" altLang="zh-CN" sz="1600" b="1" dirty="0">
                <a:solidFill>
                  <a:schemeClr val="tx1">
                    <a:lumMod val="75000"/>
                    <a:lumOff val="25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2018</a:t>
            </a:r>
            <a:endParaRPr lang="en-US" altLang="zh-CN" sz="1600" b="1" dirty="0">
              <a:solidFill>
                <a:schemeClr val="tx1">
                  <a:lumMod val="75000"/>
                  <a:lumOff val="25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2" name="koppt-文本框"/>
          <p:cNvSpPr/>
          <p:nvPr/>
        </p:nvSpPr>
        <p:spPr>
          <a:xfrm>
            <a:off x="4117975" y="3317875"/>
            <a:ext cx="704850" cy="338455"/>
          </a:xfrm>
          <a:prstGeom prst="rect">
            <a:avLst/>
          </a:prstGeom>
        </p:spPr>
        <p:txBody>
          <a:bodyPr wrap="square">
            <a:spAutoFit/>
          </a:bodyPr>
          <a:p>
            <a:pPr lvl="0" algn="ctr"/>
            <a:r>
              <a:rPr lang="en-US" altLang="zh-CN" sz="1600" b="1" dirty="0">
                <a:solidFill>
                  <a:schemeClr val="tx1">
                    <a:lumMod val="75000"/>
                    <a:lumOff val="25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2019</a:t>
            </a:r>
            <a:endParaRPr lang="en-US" altLang="zh-CN" sz="1600" b="1" dirty="0">
              <a:solidFill>
                <a:schemeClr val="tx1">
                  <a:lumMod val="75000"/>
                  <a:lumOff val="25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3" name="koppt-文本框"/>
          <p:cNvSpPr/>
          <p:nvPr/>
        </p:nvSpPr>
        <p:spPr>
          <a:xfrm>
            <a:off x="5858510" y="4034790"/>
            <a:ext cx="704850" cy="338455"/>
          </a:xfrm>
          <a:prstGeom prst="rect">
            <a:avLst/>
          </a:prstGeom>
        </p:spPr>
        <p:txBody>
          <a:bodyPr wrap="square">
            <a:spAutoFit/>
          </a:bodyPr>
          <a:p>
            <a:pPr lvl="0" algn="ctr"/>
            <a:r>
              <a:rPr lang="en-US" altLang="zh-CN" sz="1600" b="1" dirty="0">
                <a:solidFill>
                  <a:schemeClr val="tx1">
                    <a:lumMod val="75000"/>
                    <a:lumOff val="25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2020</a:t>
            </a:r>
            <a:endParaRPr lang="en-US" altLang="zh-CN" sz="1600" b="1" dirty="0">
              <a:solidFill>
                <a:schemeClr val="tx1">
                  <a:lumMod val="75000"/>
                  <a:lumOff val="25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4" name="koppt-文本框"/>
          <p:cNvSpPr/>
          <p:nvPr/>
        </p:nvSpPr>
        <p:spPr>
          <a:xfrm>
            <a:off x="7607935" y="3317875"/>
            <a:ext cx="704850" cy="338455"/>
          </a:xfrm>
          <a:prstGeom prst="rect">
            <a:avLst/>
          </a:prstGeom>
        </p:spPr>
        <p:txBody>
          <a:bodyPr wrap="square">
            <a:spAutoFit/>
          </a:bodyPr>
          <a:p>
            <a:pPr lvl="0" algn="ctr"/>
            <a:r>
              <a:rPr lang="en-US" altLang="zh-CN" sz="1600" b="1" dirty="0">
                <a:solidFill>
                  <a:schemeClr val="tx1">
                    <a:lumMod val="75000"/>
                    <a:lumOff val="25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2021</a:t>
            </a:r>
            <a:endParaRPr lang="en-US" altLang="zh-CN" sz="1600" b="1" dirty="0">
              <a:solidFill>
                <a:schemeClr val="tx1">
                  <a:lumMod val="75000"/>
                  <a:lumOff val="25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5" name="koppt-文本框"/>
          <p:cNvSpPr/>
          <p:nvPr/>
        </p:nvSpPr>
        <p:spPr>
          <a:xfrm>
            <a:off x="9351010" y="4034790"/>
            <a:ext cx="704850" cy="338455"/>
          </a:xfrm>
          <a:prstGeom prst="rect">
            <a:avLst/>
          </a:prstGeom>
        </p:spPr>
        <p:txBody>
          <a:bodyPr wrap="square">
            <a:spAutoFit/>
          </a:bodyPr>
          <a:p>
            <a:pPr lvl="0" algn="ctr"/>
            <a:r>
              <a:rPr lang="en-US" altLang="zh-CN" sz="1600" b="1" dirty="0">
                <a:solidFill>
                  <a:schemeClr val="tx1">
                    <a:lumMod val="75000"/>
                    <a:lumOff val="25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2022</a:t>
            </a:r>
            <a:endParaRPr lang="en-US" altLang="zh-CN" sz="1600" b="1" dirty="0">
              <a:solidFill>
                <a:schemeClr val="tx1">
                  <a:lumMod val="75000"/>
                  <a:lumOff val="25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nvGrpSpPr>
          <p:cNvPr id="9" name="组合 8"/>
          <p:cNvGrpSpPr/>
          <p:nvPr/>
        </p:nvGrpSpPr>
        <p:grpSpPr>
          <a:xfrm>
            <a:off x="177800" y="0"/>
            <a:ext cx="4361815" cy="925830"/>
            <a:chOff x="280" y="0"/>
            <a:chExt cx="6869" cy="1458"/>
          </a:xfrm>
        </p:grpSpPr>
        <p:pic>
          <p:nvPicPr>
            <p:cNvPr id="12" name="图片 11" descr="主播招募"/>
            <p:cNvPicPr>
              <a:picLocks noChangeAspect="1"/>
            </p:cNvPicPr>
            <p:nvPr/>
          </p:nvPicPr>
          <p:blipFill>
            <a:blip r:embed="rId1"/>
            <a:srcRect l="65793" t="25667" r="24053" b="66518"/>
            <a:stretch>
              <a:fillRect/>
            </a:stretch>
          </p:blipFill>
          <p:spPr>
            <a:xfrm>
              <a:off x="280" y="0"/>
              <a:ext cx="1421" cy="1458"/>
            </a:xfrm>
            <a:prstGeom prst="rect">
              <a:avLst/>
            </a:prstGeom>
          </p:spPr>
        </p:pic>
        <p:sp>
          <p:nvSpPr>
            <p:cNvPr id="13" name="文本框 12"/>
            <p:cNvSpPr txBox="1"/>
            <p:nvPr/>
          </p:nvSpPr>
          <p:spPr>
            <a:xfrm flipH="1">
              <a:off x="2005" y="317"/>
              <a:ext cx="5145" cy="725"/>
            </a:xfrm>
            <a:prstGeom prst="rect">
              <a:avLst/>
            </a:prstGeom>
            <a:noFill/>
          </p:spPr>
          <p:txBody>
            <a:bodyPr wrap="square" rtlCol="0">
              <a:spAutoFit/>
            </a:bodyPr>
            <a:p>
              <a:pPr marL="0" marR="0" lvl="0" indent="0" defTabSz="914400" rtl="0" eaLnBrk="1" fontAlgn="auto" latinLnBrk="0" hangingPunct="1">
                <a:lnSpc>
                  <a:spcPct val="100000"/>
                </a:lnSpc>
                <a:spcBef>
                  <a:spcPts val="0"/>
                </a:spcBef>
                <a:spcAft>
                  <a:spcPts val="0"/>
                </a:spcAft>
                <a:buClrTx/>
                <a:buSzTx/>
                <a:buFontTx/>
                <a:buNone/>
                <a:defRPr/>
              </a:pPr>
              <a:r>
                <a:rPr kumimoji="0" lang="zh-CN" altLang="en-US" sz="2400" i="0" u="none" strike="noStrike" kern="1200" cap="none" spc="600" normalizeH="0" baseline="0" noProof="0" dirty="0">
                  <a:ln>
                    <a:noFill/>
                  </a:ln>
                  <a:solidFill>
                    <a:srgbClr val="303030"/>
                  </a:solidFill>
                  <a:effectLst/>
                  <a:uLnTx/>
                  <a:uFillTx/>
                  <a:latin typeface="微软雅黑" panose="020B0503020204020204" pitchFamily="34" charset="-122"/>
                  <a:ea typeface="微软雅黑" panose="020B0503020204020204" pitchFamily="34" charset="-122"/>
                </a:rPr>
                <a:t>点击添加标题</a:t>
              </a:r>
              <a:endParaRPr kumimoji="0" lang="zh-CN" altLang="en-US" sz="2400" i="0" u="none" strike="noStrike" kern="1200" cap="none" spc="600" normalizeH="0" baseline="0" noProof="0" dirty="0">
                <a:ln>
                  <a:noFill/>
                </a:ln>
                <a:solidFill>
                  <a:srgbClr val="303030"/>
                </a:solidFill>
                <a:effectLst/>
                <a:uLnTx/>
                <a:uFillTx/>
                <a:latin typeface="微软雅黑" panose="020B0503020204020204" pitchFamily="34" charset="-122"/>
                <a:ea typeface="微软雅黑" panose="020B0503020204020204" pitchFamily="34" charset="-122"/>
              </a:endParaRPr>
            </a:p>
          </p:txBody>
        </p:sp>
      </p:grpSp>
    </p:spTree>
  </p:cSld>
  <p:clrMapOvr>
    <a:masterClrMapping/>
  </p:clrMapOvr>
  <p:transition spd="slow" advClick="0" advTm="4000">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A-任意多边形 9"/>
          <p:cNvSpPr/>
          <p:nvPr>
            <p:custDataLst>
              <p:tags r:id="rId1"/>
            </p:custDataLst>
          </p:nvPr>
        </p:nvSpPr>
        <p:spPr bwMode="auto">
          <a:xfrm>
            <a:off x="3894540" y="1657725"/>
            <a:ext cx="2622227" cy="2213084"/>
          </a:xfrm>
          <a:custGeom>
            <a:avLst/>
            <a:gdLst/>
            <a:ahLst/>
            <a:cxnLst>
              <a:cxn ang="0">
                <a:pos x="372" y="215"/>
              </a:cxn>
              <a:cxn ang="0">
                <a:pos x="372" y="215"/>
              </a:cxn>
              <a:cxn ang="0">
                <a:pos x="260" y="262"/>
              </a:cxn>
              <a:cxn ang="0">
                <a:pos x="214" y="373"/>
              </a:cxn>
              <a:cxn ang="0">
                <a:pos x="214" y="375"/>
              </a:cxn>
              <a:cxn ang="0">
                <a:pos x="158" y="375"/>
              </a:cxn>
              <a:cxn ang="0">
                <a:pos x="167" y="368"/>
              </a:cxn>
              <a:cxn ang="0">
                <a:pos x="179" y="340"/>
              </a:cxn>
              <a:cxn ang="0">
                <a:pos x="167" y="311"/>
              </a:cxn>
              <a:cxn ang="0">
                <a:pos x="138" y="299"/>
              </a:cxn>
              <a:cxn ang="0">
                <a:pos x="109" y="311"/>
              </a:cxn>
              <a:cxn ang="0">
                <a:pos x="97" y="340"/>
              </a:cxn>
              <a:cxn ang="0">
                <a:pos x="109" y="368"/>
              </a:cxn>
              <a:cxn ang="0">
                <a:pos x="118" y="375"/>
              </a:cxn>
              <a:cxn ang="0">
                <a:pos x="61" y="375"/>
              </a:cxn>
              <a:cxn ang="0">
                <a:pos x="61" y="373"/>
              </a:cxn>
              <a:cxn ang="0">
                <a:pos x="61" y="367"/>
              </a:cxn>
              <a:cxn ang="0">
                <a:pos x="62" y="342"/>
              </a:cxn>
              <a:cxn ang="0">
                <a:pos x="0" y="307"/>
              </a:cxn>
              <a:cxn ang="0">
                <a:pos x="17" y="243"/>
              </a:cxn>
              <a:cxn ang="0">
                <a:pos x="86" y="247"/>
              </a:cxn>
              <a:cxn ang="0">
                <a:pos x="119" y="191"/>
              </a:cxn>
              <a:cxn ang="0">
                <a:pos x="85" y="127"/>
              </a:cxn>
              <a:cxn ang="0">
                <a:pos x="106" y="105"/>
              </a:cxn>
              <a:cxn ang="0">
                <a:pos x="128" y="84"/>
              </a:cxn>
              <a:cxn ang="0">
                <a:pos x="188" y="120"/>
              </a:cxn>
              <a:cxn ang="0">
                <a:pos x="243" y="88"/>
              </a:cxn>
              <a:cxn ang="0">
                <a:pos x="243" y="16"/>
              </a:cxn>
              <a:cxn ang="0">
                <a:pos x="303" y="0"/>
              </a:cxn>
              <a:cxn ang="0">
                <a:pos x="339" y="62"/>
              </a:cxn>
              <a:cxn ang="0">
                <a:pos x="372" y="60"/>
              </a:cxn>
              <a:cxn ang="0">
                <a:pos x="372" y="121"/>
              </a:cxn>
              <a:cxn ang="0">
                <a:pos x="375" y="117"/>
              </a:cxn>
              <a:cxn ang="0">
                <a:pos x="404" y="105"/>
              </a:cxn>
              <a:cxn ang="0">
                <a:pos x="433" y="117"/>
              </a:cxn>
              <a:cxn ang="0">
                <a:pos x="445" y="145"/>
              </a:cxn>
              <a:cxn ang="0">
                <a:pos x="433" y="174"/>
              </a:cxn>
              <a:cxn ang="0">
                <a:pos x="404" y="186"/>
              </a:cxn>
              <a:cxn ang="0">
                <a:pos x="375" y="174"/>
              </a:cxn>
              <a:cxn ang="0">
                <a:pos x="372" y="170"/>
              </a:cxn>
              <a:cxn ang="0">
                <a:pos x="372" y="215"/>
              </a:cxn>
            </a:cxnLst>
            <a:rect l="0" t="0" r="r" b="b"/>
            <a:pathLst>
              <a:path w="445" h="375">
                <a:moveTo>
                  <a:pt x="372" y="215"/>
                </a:moveTo>
                <a:cubicBezTo>
                  <a:pt x="372" y="215"/>
                  <a:pt x="372" y="215"/>
                  <a:pt x="372" y="215"/>
                </a:cubicBezTo>
                <a:cubicBezTo>
                  <a:pt x="328" y="215"/>
                  <a:pt x="291" y="231"/>
                  <a:pt x="260" y="262"/>
                </a:cubicBezTo>
                <a:cubicBezTo>
                  <a:pt x="229" y="292"/>
                  <a:pt x="214" y="330"/>
                  <a:pt x="214" y="373"/>
                </a:cubicBezTo>
                <a:cubicBezTo>
                  <a:pt x="214" y="374"/>
                  <a:pt x="214" y="375"/>
                  <a:pt x="214" y="375"/>
                </a:cubicBezTo>
                <a:cubicBezTo>
                  <a:pt x="158" y="375"/>
                  <a:pt x="158" y="375"/>
                  <a:pt x="158" y="375"/>
                </a:cubicBezTo>
                <a:cubicBezTo>
                  <a:pt x="161" y="373"/>
                  <a:pt x="164" y="371"/>
                  <a:pt x="167" y="368"/>
                </a:cubicBezTo>
                <a:cubicBezTo>
                  <a:pt x="175" y="360"/>
                  <a:pt x="179" y="351"/>
                  <a:pt x="179" y="340"/>
                </a:cubicBezTo>
                <a:cubicBezTo>
                  <a:pt x="179" y="328"/>
                  <a:pt x="175" y="319"/>
                  <a:pt x="167" y="311"/>
                </a:cubicBezTo>
                <a:cubicBezTo>
                  <a:pt x="159" y="303"/>
                  <a:pt x="149" y="299"/>
                  <a:pt x="138" y="299"/>
                </a:cubicBezTo>
                <a:cubicBezTo>
                  <a:pt x="127" y="299"/>
                  <a:pt x="117" y="303"/>
                  <a:pt x="109" y="311"/>
                </a:cubicBezTo>
                <a:cubicBezTo>
                  <a:pt x="101" y="319"/>
                  <a:pt x="97" y="328"/>
                  <a:pt x="97" y="340"/>
                </a:cubicBezTo>
                <a:cubicBezTo>
                  <a:pt x="97" y="351"/>
                  <a:pt x="101" y="360"/>
                  <a:pt x="109" y="368"/>
                </a:cubicBezTo>
                <a:cubicBezTo>
                  <a:pt x="112" y="371"/>
                  <a:pt x="115" y="373"/>
                  <a:pt x="118" y="375"/>
                </a:cubicBezTo>
                <a:cubicBezTo>
                  <a:pt x="61" y="375"/>
                  <a:pt x="61" y="375"/>
                  <a:pt x="61" y="375"/>
                </a:cubicBezTo>
                <a:cubicBezTo>
                  <a:pt x="61" y="374"/>
                  <a:pt x="61" y="374"/>
                  <a:pt x="61" y="373"/>
                </a:cubicBezTo>
                <a:cubicBezTo>
                  <a:pt x="61" y="371"/>
                  <a:pt x="61" y="369"/>
                  <a:pt x="61" y="367"/>
                </a:cubicBezTo>
                <a:cubicBezTo>
                  <a:pt x="61" y="359"/>
                  <a:pt x="62" y="350"/>
                  <a:pt x="62" y="342"/>
                </a:cubicBezTo>
                <a:cubicBezTo>
                  <a:pt x="0" y="307"/>
                  <a:pt x="0" y="307"/>
                  <a:pt x="0" y="307"/>
                </a:cubicBezTo>
                <a:cubicBezTo>
                  <a:pt x="4" y="285"/>
                  <a:pt x="9" y="263"/>
                  <a:pt x="17" y="243"/>
                </a:cubicBezTo>
                <a:cubicBezTo>
                  <a:pt x="86" y="247"/>
                  <a:pt x="86" y="247"/>
                  <a:pt x="86" y="247"/>
                </a:cubicBezTo>
                <a:cubicBezTo>
                  <a:pt x="95" y="227"/>
                  <a:pt x="106" y="209"/>
                  <a:pt x="119" y="191"/>
                </a:cubicBezTo>
                <a:cubicBezTo>
                  <a:pt x="85" y="127"/>
                  <a:pt x="85" y="127"/>
                  <a:pt x="85" y="127"/>
                </a:cubicBezTo>
                <a:cubicBezTo>
                  <a:pt x="92" y="120"/>
                  <a:pt x="99" y="112"/>
                  <a:pt x="106" y="105"/>
                </a:cubicBezTo>
                <a:cubicBezTo>
                  <a:pt x="113" y="98"/>
                  <a:pt x="120" y="91"/>
                  <a:pt x="128" y="84"/>
                </a:cubicBezTo>
                <a:cubicBezTo>
                  <a:pt x="188" y="120"/>
                  <a:pt x="188" y="120"/>
                  <a:pt x="188" y="120"/>
                </a:cubicBezTo>
                <a:cubicBezTo>
                  <a:pt x="206" y="107"/>
                  <a:pt x="224" y="96"/>
                  <a:pt x="243" y="88"/>
                </a:cubicBezTo>
                <a:cubicBezTo>
                  <a:pt x="243" y="16"/>
                  <a:pt x="243" y="16"/>
                  <a:pt x="243" y="16"/>
                </a:cubicBezTo>
                <a:cubicBezTo>
                  <a:pt x="262" y="9"/>
                  <a:pt x="283" y="4"/>
                  <a:pt x="303" y="0"/>
                </a:cubicBezTo>
                <a:cubicBezTo>
                  <a:pt x="339" y="62"/>
                  <a:pt x="339" y="62"/>
                  <a:pt x="339" y="62"/>
                </a:cubicBezTo>
                <a:cubicBezTo>
                  <a:pt x="350" y="61"/>
                  <a:pt x="361" y="60"/>
                  <a:pt x="372" y="60"/>
                </a:cubicBezTo>
                <a:cubicBezTo>
                  <a:pt x="372" y="121"/>
                  <a:pt x="372" y="121"/>
                  <a:pt x="372" y="121"/>
                </a:cubicBezTo>
                <a:cubicBezTo>
                  <a:pt x="373" y="119"/>
                  <a:pt x="374" y="118"/>
                  <a:pt x="375" y="117"/>
                </a:cubicBezTo>
                <a:cubicBezTo>
                  <a:pt x="383" y="109"/>
                  <a:pt x="393" y="105"/>
                  <a:pt x="404" y="105"/>
                </a:cubicBezTo>
                <a:cubicBezTo>
                  <a:pt x="415" y="105"/>
                  <a:pt x="425" y="109"/>
                  <a:pt x="433" y="117"/>
                </a:cubicBezTo>
                <a:cubicBezTo>
                  <a:pt x="441" y="125"/>
                  <a:pt x="445" y="134"/>
                  <a:pt x="445" y="145"/>
                </a:cubicBezTo>
                <a:cubicBezTo>
                  <a:pt x="445" y="157"/>
                  <a:pt x="441" y="166"/>
                  <a:pt x="433" y="174"/>
                </a:cubicBezTo>
                <a:cubicBezTo>
                  <a:pt x="425" y="182"/>
                  <a:pt x="415" y="186"/>
                  <a:pt x="404" y="186"/>
                </a:cubicBezTo>
                <a:cubicBezTo>
                  <a:pt x="393" y="186"/>
                  <a:pt x="383" y="182"/>
                  <a:pt x="375" y="174"/>
                </a:cubicBezTo>
                <a:cubicBezTo>
                  <a:pt x="374" y="173"/>
                  <a:pt x="373" y="172"/>
                  <a:pt x="372" y="170"/>
                </a:cubicBezTo>
                <a:lnTo>
                  <a:pt x="372" y="215"/>
                </a:lnTo>
                <a:close/>
              </a:path>
            </a:pathLst>
          </a:custGeom>
          <a:solidFill>
            <a:srgbClr val="F0796C"/>
          </a:solidFill>
          <a:ln w="19050">
            <a:solidFill>
              <a:schemeClr val="bg1"/>
            </a:solidFill>
            <a:round/>
          </a:ln>
        </p:spPr>
        <p:txBody>
          <a:bodyPr vert="horz" wrap="square" lIns="121920" tIns="60960" rIns="121920" bIns="60960" numCol="1" anchor="t" anchorCtr="0" compatLnSpc="1"/>
          <a:lstStyle/>
          <a:p>
            <a:endParaRPr lang="en-US" sz="2400">
              <a:solidFill>
                <a:schemeClr val="bg1"/>
              </a:solidFill>
              <a:latin typeface="字魂175号-创中圆" panose="00000500000000000000" charset="-122"/>
              <a:ea typeface="字魂175号-创中圆" panose="00000500000000000000" charset="-122"/>
            </a:endParaRPr>
          </a:p>
        </p:txBody>
      </p:sp>
      <p:sp>
        <p:nvSpPr>
          <p:cNvPr id="7" name="PA-任意多边形 10"/>
          <p:cNvSpPr/>
          <p:nvPr>
            <p:custDataLst>
              <p:tags r:id="rId2"/>
            </p:custDataLst>
          </p:nvPr>
        </p:nvSpPr>
        <p:spPr bwMode="auto">
          <a:xfrm>
            <a:off x="6086701" y="1650751"/>
            <a:ext cx="2203787" cy="2633849"/>
          </a:xfrm>
          <a:custGeom>
            <a:avLst/>
            <a:gdLst/>
            <a:ahLst/>
            <a:cxnLst>
              <a:cxn ang="0">
                <a:pos x="314" y="376"/>
              </a:cxn>
              <a:cxn ang="0">
                <a:pos x="256" y="376"/>
              </a:cxn>
              <a:cxn ang="0">
                <a:pos x="257" y="377"/>
              </a:cxn>
              <a:cxn ang="0">
                <a:pos x="269" y="406"/>
              </a:cxn>
              <a:cxn ang="0">
                <a:pos x="257" y="434"/>
              </a:cxn>
              <a:cxn ang="0">
                <a:pos x="228" y="446"/>
              </a:cxn>
              <a:cxn ang="0">
                <a:pos x="200" y="434"/>
              </a:cxn>
              <a:cxn ang="0">
                <a:pos x="188" y="406"/>
              </a:cxn>
              <a:cxn ang="0">
                <a:pos x="200" y="377"/>
              </a:cxn>
              <a:cxn ang="0">
                <a:pos x="200" y="376"/>
              </a:cxn>
              <a:cxn ang="0">
                <a:pos x="158" y="376"/>
              </a:cxn>
              <a:cxn ang="0">
                <a:pos x="158" y="374"/>
              </a:cxn>
              <a:cxn ang="0">
                <a:pos x="111" y="263"/>
              </a:cxn>
              <a:cxn ang="0">
                <a:pos x="0" y="216"/>
              </a:cxn>
              <a:cxn ang="0">
                <a:pos x="0" y="171"/>
              </a:cxn>
              <a:cxn ang="0">
                <a:pos x="3" y="175"/>
              </a:cxn>
              <a:cxn ang="0">
                <a:pos x="32" y="187"/>
              </a:cxn>
              <a:cxn ang="0">
                <a:pos x="61" y="175"/>
              </a:cxn>
              <a:cxn ang="0">
                <a:pos x="73" y="146"/>
              </a:cxn>
              <a:cxn ang="0">
                <a:pos x="61" y="118"/>
              </a:cxn>
              <a:cxn ang="0">
                <a:pos x="32" y="106"/>
              </a:cxn>
              <a:cxn ang="0">
                <a:pos x="3" y="118"/>
              </a:cxn>
              <a:cxn ang="0">
                <a:pos x="0" y="122"/>
              </a:cxn>
              <a:cxn ang="0">
                <a:pos x="0" y="61"/>
              </a:cxn>
              <a:cxn ang="0">
                <a:pos x="2" y="61"/>
              </a:cxn>
              <a:cxn ang="0">
                <a:pos x="32" y="62"/>
              </a:cxn>
              <a:cxn ang="0">
                <a:pos x="67" y="0"/>
              </a:cxn>
              <a:cxn ang="0">
                <a:pos x="126" y="15"/>
              </a:cxn>
              <a:cxn ang="0">
                <a:pos x="126" y="86"/>
              </a:cxn>
              <a:cxn ang="0">
                <a:pos x="186" y="120"/>
              </a:cxn>
              <a:cxn ang="0">
                <a:pos x="246" y="84"/>
              </a:cxn>
              <a:cxn ang="0">
                <a:pos x="270" y="106"/>
              </a:cxn>
              <a:cxn ang="0">
                <a:pos x="288" y="126"/>
              </a:cxn>
              <a:cxn ang="0">
                <a:pos x="252" y="186"/>
              </a:cxn>
              <a:cxn ang="0">
                <a:pos x="288" y="244"/>
              </a:cxn>
              <a:cxn ang="0">
                <a:pos x="359" y="244"/>
              </a:cxn>
              <a:cxn ang="0">
                <a:pos x="374" y="301"/>
              </a:cxn>
              <a:cxn ang="0">
                <a:pos x="313" y="341"/>
              </a:cxn>
              <a:cxn ang="0">
                <a:pos x="314" y="374"/>
              </a:cxn>
              <a:cxn ang="0">
                <a:pos x="314" y="376"/>
              </a:cxn>
            </a:cxnLst>
            <a:rect l="0" t="0" r="r" b="b"/>
            <a:pathLst>
              <a:path w="374" h="446">
                <a:moveTo>
                  <a:pt x="314" y="376"/>
                </a:moveTo>
                <a:cubicBezTo>
                  <a:pt x="256" y="376"/>
                  <a:pt x="256" y="376"/>
                  <a:pt x="256" y="376"/>
                </a:cubicBezTo>
                <a:cubicBezTo>
                  <a:pt x="256" y="376"/>
                  <a:pt x="257" y="377"/>
                  <a:pt x="257" y="377"/>
                </a:cubicBezTo>
                <a:cubicBezTo>
                  <a:pt x="265" y="385"/>
                  <a:pt x="269" y="395"/>
                  <a:pt x="269" y="406"/>
                </a:cubicBezTo>
                <a:cubicBezTo>
                  <a:pt x="269" y="417"/>
                  <a:pt x="265" y="427"/>
                  <a:pt x="257" y="434"/>
                </a:cubicBezTo>
                <a:cubicBezTo>
                  <a:pt x="249" y="442"/>
                  <a:pt x="240" y="446"/>
                  <a:pt x="228" y="446"/>
                </a:cubicBezTo>
                <a:cubicBezTo>
                  <a:pt x="217" y="446"/>
                  <a:pt x="208" y="442"/>
                  <a:pt x="200" y="434"/>
                </a:cubicBezTo>
                <a:cubicBezTo>
                  <a:pt x="192" y="427"/>
                  <a:pt x="188" y="417"/>
                  <a:pt x="188" y="406"/>
                </a:cubicBezTo>
                <a:cubicBezTo>
                  <a:pt x="188" y="395"/>
                  <a:pt x="192" y="385"/>
                  <a:pt x="200" y="377"/>
                </a:cubicBezTo>
                <a:cubicBezTo>
                  <a:pt x="200" y="377"/>
                  <a:pt x="200" y="376"/>
                  <a:pt x="200" y="376"/>
                </a:cubicBezTo>
                <a:cubicBezTo>
                  <a:pt x="158" y="376"/>
                  <a:pt x="158" y="376"/>
                  <a:pt x="158" y="376"/>
                </a:cubicBezTo>
                <a:cubicBezTo>
                  <a:pt x="158" y="376"/>
                  <a:pt x="158" y="375"/>
                  <a:pt x="158" y="374"/>
                </a:cubicBezTo>
                <a:cubicBezTo>
                  <a:pt x="158" y="331"/>
                  <a:pt x="142" y="293"/>
                  <a:pt x="111" y="263"/>
                </a:cubicBezTo>
                <a:cubicBezTo>
                  <a:pt x="81" y="232"/>
                  <a:pt x="43" y="216"/>
                  <a:pt x="0" y="216"/>
                </a:cubicBezTo>
                <a:cubicBezTo>
                  <a:pt x="0" y="171"/>
                  <a:pt x="0" y="171"/>
                  <a:pt x="0" y="171"/>
                </a:cubicBezTo>
                <a:cubicBezTo>
                  <a:pt x="1" y="173"/>
                  <a:pt x="2" y="174"/>
                  <a:pt x="3" y="175"/>
                </a:cubicBezTo>
                <a:cubicBezTo>
                  <a:pt x="11" y="183"/>
                  <a:pt x="21" y="187"/>
                  <a:pt x="32" y="187"/>
                </a:cubicBezTo>
                <a:cubicBezTo>
                  <a:pt x="43" y="187"/>
                  <a:pt x="53" y="183"/>
                  <a:pt x="61" y="175"/>
                </a:cubicBezTo>
                <a:cubicBezTo>
                  <a:pt x="69" y="167"/>
                  <a:pt x="73" y="158"/>
                  <a:pt x="73" y="146"/>
                </a:cubicBezTo>
                <a:cubicBezTo>
                  <a:pt x="73" y="135"/>
                  <a:pt x="69" y="126"/>
                  <a:pt x="61" y="118"/>
                </a:cubicBezTo>
                <a:cubicBezTo>
                  <a:pt x="53" y="110"/>
                  <a:pt x="43" y="106"/>
                  <a:pt x="32" y="106"/>
                </a:cubicBezTo>
                <a:cubicBezTo>
                  <a:pt x="21" y="106"/>
                  <a:pt x="11" y="110"/>
                  <a:pt x="3" y="118"/>
                </a:cubicBezTo>
                <a:cubicBezTo>
                  <a:pt x="2" y="119"/>
                  <a:pt x="1" y="120"/>
                  <a:pt x="0" y="122"/>
                </a:cubicBezTo>
                <a:cubicBezTo>
                  <a:pt x="0" y="61"/>
                  <a:pt x="0" y="61"/>
                  <a:pt x="0" y="61"/>
                </a:cubicBezTo>
                <a:cubicBezTo>
                  <a:pt x="1" y="61"/>
                  <a:pt x="1" y="61"/>
                  <a:pt x="2" y="61"/>
                </a:cubicBezTo>
                <a:cubicBezTo>
                  <a:pt x="12" y="61"/>
                  <a:pt x="22" y="61"/>
                  <a:pt x="32" y="62"/>
                </a:cubicBezTo>
                <a:cubicBezTo>
                  <a:pt x="67" y="0"/>
                  <a:pt x="67" y="0"/>
                  <a:pt x="67" y="0"/>
                </a:cubicBezTo>
                <a:cubicBezTo>
                  <a:pt x="87" y="4"/>
                  <a:pt x="107" y="8"/>
                  <a:pt x="126" y="15"/>
                </a:cubicBezTo>
                <a:cubicBezTo>
                  <a:pt x="126" y="86"/>
                  <a:pt x="126" y="86"/>
                  <a:pt x="126" y="86"/>
                </a:cubicBezTo>
                <a:cubicBezTo>
                  <a:pt x="147" y="95"/>
                  <a:pt x="167" y="106"/>
                  <a:pt x="186" y="120"/>
                </a:cubicBezTo>
                <a:cubicBezTo>
                  <a:pt x="246" y="84"/>
                  <a:pt x="246" y="84"/>
                  <a:pt x="246" y="84"/>
                </a:cubicBezTo>
                <a:cubicBezTo>
                  <a:pt x="254" y="91"/>
                  <a:pt x="262" y="98"/>
                  <a:pt x="270" y="106"/>
                </a:cubicBezTo>
                <a:cubicBezTo>
                  <a:pt x="276" y="113"/>
                  <a:pt x="282" y="119"/>
                  <a:pt x="288" y="126"/>
                </a:cubicBezTo>
                <a:cubicBezTo>
                  <a:pt x="252" y="186"/>
                  <a:pt x="252" y="186"/>
                  <a:pt x="252" y="186"/>
                </a:cubicBezTo>
                <a:cubicBezTo>
                  <a:pt x="266" y="204"/>
                  <a:pt x="278" y="224"/>
                  <a:pt x="288" y="244"/>
                </a:cubicBezTo>
                <a:cubicBezTo>
                  <a:pt x="359" y="244"/>
                  <a:pt x="359" y="244"/>
                  <a:pt x="359" y="244"/>
                </a:cubicBezTo>
                <a:cubicBezTo>
                  <a:pt x="365" y="263"/>
                  <a:pt x="370" y="282"/>
                  <a:pt x="374" y="301"/>
                </a:cubicBezTo>
                <a:cubicBezTo>
                  <a:pt x="313" y="341"/>
                  <a:pt x="313" y="341"/>
                  <a:pt x="313" y="341"/>
                </a:cubicBezTo>
                <a:cubicBezTo>
                  <a:pt x="314" y="352"/>
                  <a:pt x="314" y="363"/>
                  <a:pt x="314" y="374"/>
                </a:cubicBezTo>
                <a:cubicBezTo>
                  <a:pt x="314" y="375"/>
                  <a:pt x="314" y="375"/>
                  <a:pt x="314" y="376"/>
                </a:cubicBezTo>
                <a:close/>
              </a:path>
            </a:pathLst>
          </a:custGeom>
          <a:solidFill>
            <a:srgbClr val="836EA5"/>
          </a:solidFill>
          <a:ln w="19050">
            <a:solidFill>
              <a:schemeClr val="bg1"/>
            </a:solidFill>
            <a:round/>
          </a:ln>
        </p:spPr>
        <p:txBody>
          <a:bodyPr vert="horz" wrap="square" lIns="121920" tIns="60960" rIns="121920" bIns="60960" numCol="1" anchor="t" anchorCtr="0" compatLnSpc="1"/>
          <a:lstStyle/>
          <a:p>
            <a:endParaRPr lang="en-US" sz="2400">
              <a:solidFill>
                <a:schemeClr val="bg1"/>
              </a:solidFill>
              <a:latin typeface="字魂175号-创中圆" panose="00000500000000000000" charset="-122"/>
              <a:ea typeface="字魂175号-创中圆" panose="00000500000000000000" charset="-122"/>
            </a:endParaRPr>
          </a:p>
        </p:txBody>
      </p:sp>
      <p:sp>
        <p:nvSpPr>
          <p:cNvPr id="8" name="PA-任意多边形 11"/>
          <p:cNvSpPr/>
          <p:nvPr>
            <p:custDataLst>
              <p:tags r:id="rId3"/>
            </p:custDataLst>
          </p:nvPr>
        </p:nvSpPr>
        <p:spPr bwMode="auto">
          <a:xfrm>
            <a:off x="5649665" y="3870809"/>
            <a:ext cx="2647799" cy="2192163"/>
          </a:xfrm>
          <a:custGeom>
            <a:avLst/>
            <a:gdLst/>
            <a:ahLst/>
            <a:cxnLst>
              <a:cxn ang="0">
                <a:pos x="74" y="156"/>
              </a:cxn>
              <a:cxn ang="0">
                <a:pos x="185" y="110"/>
              </a:cxn>
              <a:cxn ang="0">
                <a:pos x="232" y="0"/>
              </a:cxn>
              <a:cxn ang="0">
                <a:pos x="274" y="0"/>
              </a:cxn>
              <a:cxn ang="0">
                <a:pos x="274" y="1"/>
              </a:cxn>
              <a:cxn ang="0">
                <a:pos x="262" y="30"/>
              </a:cxn>
              <a:cxn ang="0">
                <a:pos x="274" y="58"/>
              </a:cxn>
              <a:cxn ang="0">
                <a:pos x="302" y="70"/>
              </a:cxn>
              <a:cxn ang="0">
                <a:pos x="331" y="58"/>
              </a:cxn>
              <a:cxn ang="0">
                <a:pos x="343" y="30"/>
              </a:cxn>
              <a:cxn ang="0">
                <a:pos x="331" y="1"/>
              </a:cxn>
              <a:cxn ang="0">
                <a:pos x="330" y="0"/>
              </a:cxn>
              <a:cxn ang="0">
                <a:pos x="388" y="0"/>
              </a:cxn>
              <a:cxn ang="0">
                <a:pos x="387" y="32"/>
              </a:cxn>
              <a:cxn ang="0">
                <a:pos x="449" y="66"/>
              </a:cxn>
              <a:cxn ang="0">
                <a:pos x="435" y="121"/>
              </a:cxn>
              <a:cxn ang="0">
                <a:pos x="362" y="125"/>
              </a:cxn>
              <a:cxn ang="0">
                <a:pos x="328" y="183"/>
              </a:cxn>
              <a:cxn ang="0">
                <a:pos x="365" y="243"/>
              </a:cxn>
              <a:cxn ang="0">
                <a:pos x="344" y="266"/>
              </a:cxn>
              <a:cxn ang="0">
                <a:pos x="321" y="287"/>
              </a:cxn>
              <a:cxn ang="0">
                <a:pos x="260" y="251"/>
              </a:cxn>
              <a:cxn ang="0">
                <a:pos x="202" y="285"/>
              </a:cxn>
              <a:cxn ang="0">
                <a:pos x="202" y="356"/>
              </a:cxn>
              <a:cxn ang="0">
                <a:pos x="144" y="371"/>
              </a:cxn>
              <a:cxn ang="0">
                <a:pos x="108" y="309"/>
              </a:cxn>
              <a:cxn ang="0">
                <a:pos x="76" y="311"/>
              </a:cxn>
              <a:cxn ang="0">
                <a:pos x="74" y="311"/>
              </a:cxn>
              <a:cxn ang="0">
                <a:pos x="74" y="248"/>
              </a:cxn>
              <a:cxn ang="0">
                <a:pos x="69" y="254"/>
              </a:cxn>
              <a:cxn ang="0">
                <a:pos x="40" y="266"/>
              </a:cxn>
              <a:cxn ang="0">
                <a:pos x="11" y="254"/>
              </a:cxn>
              <a:cxn ang="0">
                <a:pos x="0" y="226"/>
              </a:cxn>
              <a:cxn ang="0">
                <a:pos x="11" y="197"/>
              </a:cxn>
              <a:cxn ang="0">
                <a:pos x="40" y="185"/>
              </a:cxn>
              <a:cxn ang="0">
                <a:pos x="69" y="197"/>
              </a:cxn>
              <a:cxn ang="0">
                <a:pos x="74" y="203"/>
              </a:cxn>
              <a:cxn ang="0">
                <a:pos x="74" y="156"/>
              </a:cxn>
            </a:cxnLst>
            <a:rect l="0" t="0" r="r" b="b"/>
            <a:pathLst>
              <a:path w="449" h="371">
                <a:moveTo>
                  <a:pt x="74" y="156"/>
                </a:moveTo>
                <a:cubicBezTo>
                  <a:pt x="117" y="156"/>
                  <a:pt x="155" y="141"/>
                  <a:pt x="185" y="110"/>
                </a:cubicBezTo>
                <a:cubicBezTo>
                  <a:pt x="216" y="80"/>
                  <a:pt x="231" y="43"/>
                  <a:pt x="232" y="0"/>
                </a:cubicBezTo>
                <a:cubicBezTo>
                  <a:pt x="274" y="0"/>
                  <a:pt x="274" y="0"/>
                  <a:pt x="274" y="0"/>
                </a:cubicBezTo>
                <a:cubicBezTo>
                  <a:pt x="274" y="0"/>
                  <a:pt x="274" y="1"/>
                  <a:pt x="274" y="1"/>
                </a:cubicBezTo>
                <a:cubicBezTo>
                  <a:pt x="266" y="9"/>
                  <a:pt x="262" y="19"/>
                  <a:pt x="262" y="30"/>
                </a:cubicBezTo>
                <a:cubicBezTo>
                  <a:pt x="262" y="41"/>
                  <a:pt x="266" y="51"/>
                  <a:pt x="274" y="58"/>
                </a:cubicBezTo>
                <a:cubicBezTo>
                  <a:pt x="282" y="66"/>
                  <a:pt x="291" y="70"/>
                  <a:pt x="302" y="70"/>
                </a:cubicBezTo>
                <a:cubicBezTo>
                  <a:pt x="314" y="70"/>
                  <a:pt x="323" y="66"/>
                  <a:pt x="331" y="58"/>
                </a:cubicBezTo>
                <a:cubicBezTo>
                  <a:pt x="339" y="51"/>
                  <a:pt x="343" y="41"/>
                  <a:pt x="343" y="30"/>
                </a:cubicBezTo>
                <a:cubicBezTo>
                  <a:pt x="343" y="19"/>
                  <a:pt x="339" y="9"/>
                  <a:pt x="331" y="1"/>
                </a:cubicBezTo>
                <a:cubicBezTo>
                  <a:pt x="331" y="1"/>
                  <a:pt x="330" y="0"/>
                  <a:pt x="330" y="0"/>
                </a:cubicBezTo>
                <a:cubicBezTo>
                  <a:pt x="388" y="0"/>
                  <a:pt x="388" y="0"/>
                  <a:pt x="388" y="0"/>
                </a:cubicBezTo>
                <a:cubicBezTo>
                  <a:pt x="388" y="11"/>
                  <a:pt x="388" y="22"/>
                  <a:pt x="387" y="32"/>
                </a:cubicBezTo>
                <a:cubicBezTo>
                  <a:pt x="449" y="66"/>
                  <a:pt x="449" y="66"/>
                  <a:pt x="449" y="66"/>
                </a:cubicBezTo>
                <a:cubicBezTo>
                  <a:pt x="446" y="85"/>
                  <a:pt x="441" y="103"/>
                  <a:pt x="435" y="121"/>
                </a:cubicBezTo>
                <a:cubicBezTo>
                  <a:pt x="362" y="125"/>
                  <a:pt x="362" y="125"/>
                  <a:pt x="362" y="125"/>
                </a:cubicBezTo>
                <a:cubicBezTo>
                  <a:pt x="353" y="145"/>
                  <a:pt x="342" y="164"/>
                  <a:pt x="328" y="183"/>
                </a:cubicBezTo>
                <a:cubicBezTo>
                  <a:pt x="365" y="243"/>
                  <a:pt x="365" y="243"/>
                  <a:pt x="365" y="243"/>
                </a:cubicBezTo>
                <a:cubicBezTo>
                  <a:pt x="358" y="251"/>
                  <a:pt x="351" y="258"/>
                  <a:pt x="344" y="266"/>
                </a:cubicBezTo>
                <a:cubicBezTo>
                  <a:pt x="336" y="273"/>
                  <a:pt x="329" y="280"/>
                  <a:pt x="321" y="287"/>
                </a:cubicBezTo>
                <a:cubicBezTo>
                  <a:pt x="260" y="251"/>
                  <a:pt x="260" y="251"/>
                  <a:pt x="260" y="251"/>
                </a:cubicBezTo>
                <a:cubicBezTo>
                  <a:pt x="241" y="265"/>
                  <a:pt x="222" y="276"/>
                  <a:pt x="202" y="285"/>
                </a:cubicBezTo>
                <a:cubicBezTo>
                  <a:pt x="202" y="356"/>
                  <a:pt x="202" y="356"/>
                  <a:pt x="202" y="356"/>
                </a:cubicBezTo>
                <a:cubicBezTo>
                  <a:pt x="183" y="363"/>
                  <a:pt x="164" y="368"/>
                  <a:pt x="144" y="371"/>
                </a:cubicBezTo>
                <a:cubicBezTo>
                  <a:pt x="108" y="309"/>
                  <a:pt x="108" y="309"/>
                  <a:pt x="108" y="309"/>
                </a:cubicBezTo>
                <a:cubicBezTo>
                  <a:pt x="97" y="310"/>
                  <a:pt x="86" y="311"/>
                  <a:pt x="76" y="311"/>
                </a:cubicBezTo>
                <a:cubicBezTo>
                  <a:pt x="75" y="311"/>
                  <a:pt x="75" y="311"/>
                  <a:pt x="74" y="311"/>
                </a:cubicBezTo>
                <a:cubicBezTo>
                  <a:pt x="74" y="248"/>
                  <a:pt x="74" y="248"/>
                  <a:pt x="74" y="248"/>
                </a:cubicBezTo>
                <a:cubicBezTo>
                  <a:pt x="73" y="250"/>
                  <a:pt x="71" y="252"/>
                  <a:pt x="69" y="254"/>
                </a:cubicBezTo>
                <a:cubicBezTo>
                  <a:pt x="61" y="262"/>
                  <a:pt x="51" y="266"/>
                  <a:pt x="40" y="266"/>
                </a:cubicBezTo>
                <a:cubicBezTo>
                  <a:pt x="29" y="266"/>
                  <a:pt x="19" y="262"/>
                  <a:pt x="11" y="254"/>
                </a:cubicBezTo>
                <a:cubicBezTo>
                  <a:pt x="4" y="247"/>
                  <a:pt x="0" y="237"/>
                  <a:pt x="0" y="226"/>
                </a:cubicBezTo>
                <a:cubicBezTo>
                  <a:pt x="0" y="215"/>
                  <a:pt x="4" y="205"/>
                  <a:pt x="11" y="197"/>
                </a:cubicBezTo>
                <a:cubicBezTo>
                  <a:pt x="19" y="189"/>
                  <a:pt x="29" y="185"/>
                  <a:pt x="40" y="185"/>
                </a:cubicBezTo>
                <a:cubicBezTo>
                  <a:pt x="51" y="185"/>
                  <a:pt x="61" y="189"/>
                  <a:pt x="69" y="197"/>
                </a:cubicBezTo>
                <a:cubicBezTo>
                  <a:pt x="71" y="199"/>
                  <a:pt x="73" y="201"/>
                  <a:pt x="74" y="203"/>
                </a:cubicBezTo>
                <a:lnTo>
                  <a:pt x="74" y="156"/>
                </a:lnTo>
                <a:close/>
              </a:path>
            </a:pathLst>
          </a:custGeom>
          <a:solidFill>
            <a:srgbClr val="87C7B9"/>
          </a:solidFill>
          <a:ln w="19050">
            <a:solidFill>
              <a:schemeClr val="bg1"/>
            </a:solidFill>
            <a:round/>
          </a:ln>
        </p:spPr>
        <p:txBody>
          <a:bodyPr vert="horz" wrap="square" lIns="121920" tIns="60960" rIns="121920" bIns="60960" numCol="1" anchor="t" anchorCtr="0" compatLnSpc="1"/>
          <a:lstStyle/>
          <a:p>
            <a:endParaRPr lang="en-US" sz="2800">
              <a:solidFill>
                <a:schemeClr val="bg1"/>
              </a:solidFill>
              <a:latin typeface="微软雅黑" panose="020B0503020204020204" pitchFamily="34" charset="-122"/>
              <a:ea typeface="微软雅黑" panose="020B0503020204020204" pitchFamily="34" charset="-122"/>
            </a:endParaRPr>
          </a:p>
        </p:txBody>
      </p:sp>
      <p:sp>
        <p:nvSpPr>
          <p:cNvPr id="9" name="PA-任意多边形 12"/>
          <p:cNvSpPr/>
          <p:nvPr>
            <p:custDataLst>
              <p:tags r:id="rId4"/>
            </p:custDataLst>
          </p:nvPr>
        </p:nvSpPr>
        <p:spPr bwMode="auto">
          <a:xfrm>
            <a:off x="3894541" y="3422148"/>
            <a:ext cx="2192164" cy="2633849"/>
          </a:xfrm>
          <a:custGeom>
            <a:avLst/>
            <a:gdLst/>
            <a:ahLst/>
            <a:cxnLst>
              <a:cxn ang="0">
                <a:pos x="372" y="232"/>
              </a:cxn>
              <a:cxn ang="0">
                <a:pos x="372" y="279"/>
              </a:cxn>
              <a:cxn ang="0">
                <a:pos x="367" y="273"/>
              </a:cxn>
              <a:cxn ang="0">
                <a:pos x="338" y="261"/>
              </a:cxn>
              <a:cxn ang="0">
                <a:pos x="309" y="273"/>
              </a:cxn>
              <a:cxn ang="0">
                <a:pos x="298" y="302"/>
              </a:cxn>
              <a:cxn ang="0">
                <a:pos x="309" y="330"/>
              </a:cxn>
              <a:cxn ang="0">
                <a:pos x="338" y="342"/>
              </a:cxn>
              <a:cxn ang="0">
                <a:pos x="367" y="330"/>
              </a:cxn>
              <a:cxn ang="0">
                <a:pos x="372" y="324"/>
              </a:cxn>
              <a:cxn ang="0">
                <a:pos x="372" y="387"/>
              </a:cxn>
              <a:cxn ang="0">
                <a:pos x="340" y="385"/>
              </a:cxn>
              <a:cxn ang="0">
                <a:pos x="302" y="446"/>
              </a:cxn>
              <a:cxn ang="0">
                <a:pos x="242" y="430"/>
              </a:cxn>
              <a:cxn ang="0">
                <a:pos x="247" y="361"/>
              </a:cxn>
              <a:cxn ang="0">
                <a:pos x="184" y="323"/>
              </a:cxn>
              <a:cxn ang="0">
                <a:pos x="129" y="363"/>
              </a:cxn>
              <a:cxn ang="0">
                <a:pos x="106" y="342"/>
              </a:cxn>
              <a:cxn ang="0">
                <a:pos x="82" y="316"/>
              </a:cxn>
              <a:cxn ang="0">
                <a:pos x="118" y="254"/>
              </a:cxn>
              <a:cxn ang="0">
                <a:pos x="86" y="199"/>
              </a:cxn>
              <a:cxn ang="0">
                <a:pos x="15" y="199"/>
              </a:cxn>
              <a:cxn ang="0">
                <a:pos x="0" y="141"/>
              </a:cxn>
              <a:cxn ang="0">
                <a:pos x="62" y="104"/>
              </a:cxn>
              <a:cxn ang="0">
                <a:pos x="61" y="84"/>
              </a:cxn>
              <a:cxn ang="0">
                <a:pos x="61" y="76"/>
              </a:cxn>
              <a:cxn ang="0">
                <a:pos x="118" y="76"/>
              </a:cxn>
              <a:cxn ang="0">
                <a:pos x="109" y="69"/>
              </a:cxn>
              <a:cxn ang="0">
                <a:pos x="97" y="41"/>
              </a:cxn>
              <a:cxn ang="0">
                <a:pos x="109" y="12"/>
              </a:cxn>
              <a:cxn ang="0">
                <a:pos x="138" y="0"/>
              </a:cxn>
              <a:cxn ang="0">
                <a:pos x="167" y="12"/>
              </a:cxn>
              <a:cxn ang="0">
                <a:pos x="179" y="41"/>
              </a:cxn>
              <a:cxn ang="0">
                <a:pos x="167" y="69"/>
              </a:cxn>
              <a:cxn ang="0">
                <a:pos x="158" y="76"/>
              </a:cxn>
              <a:cxn ang="0">
                <a:pos x="214" y="76"/>
              </a:cxn>
              <a:cxn ang="0">
                <a:pos x="260" y="186"/>
              </a:cxn>
              <a:cxn ang="0">
                <a:pos x="372" y="232"/>
              </a:cxn>
              <a:cxn ang="0">
                <a:pos x="372" y="232"/>
              </a:cxn>
            </a:cxnLst>
            <a:rect l="0" t="0" r="r" b="b"/>
            <a:pathLst>
              <a:path w="372" h="446">
                <a:moveTo>
                  <a:pt x="372" y="232"/>
                </a:moveTo>
                <a:cubicBezTo>
                  <a:pt x="372" y="279"/>
                  <a:pt x="372" y="279"/>
                  <a:pt x="372" y="279"/>
                </a:cubicBezTo>
                <a:cubicBezTo>
                  <a:pt x="371" y="277"/>
                  <a:pt x="369" y="275"/>
                  <a:pt x="367" y="273"/>
                </a:cubicBezTo>
                <a:cubicBezTo>
                  <a:pt x="359" y="265"/>
                  <a:pt x="349" y="261"/>
                  <a:pt x="338" y="261"/>
                </a:cubicBezTo>
                <a:cubicBezTo>
                  <a:pt x="327" y="261"/>
                  <a:pt x="317" y="265"/>
                  <a:pt x="309" y="273"/>
                </a:cubicBezTo>
                <a:cubicBezTo>
                  <a:pt x="302" y="281"/>
                  <a:pt x="298" y="291"/>
                  <a:pt x="298" y="302"/>
                </a:cubicBezTo>
                <a:cubicBezTo>
                  <a:pt x="298" y="313"/>
                  <a:pt x="302" y="323"/>
                  <a:pt x="309" y="330"/>
                </a:cubicBezTo>
                <a:cubicBezTo>
                  <a:pt x="317" y="338"/>
                  <a:pt x="327" y="342"/>
                  <a:pt x="338" y="342"/>
                </a:cubicBezTo>
                <a:cubicBezTo>
                  <a:pt x="349" y="342"/>
                  <a:pt x="359" y="338"/>
                  <a:pt x="367" y="330"/>
                </a:cubicBezTo>
                <a:cubicBezTo>
                  <a:pt x="369" y="328"/>
                  <a:pt x="371" y="326"/>
                  <a:pt x="372" y="324"/>
                </a:cubicBezTo>
                <a:cubicBezTo>
                  <a:pt x="372" y="387"/>
                  <a:pt x="372" y="387"/>
                  <a:pt x="372" y="387"/>
                </a:cubicBezTo>
                <a:cubicBezTo>
                  <a:pt x="361" y="387"/>
                  <a:pt x="351" y="386"/>
                  <a:pt x="340" y="385"/>
                </a:cubicBezTo>
                <a:cubicBezTo>
                  <a:pt x="302" y="446"/>
                  <a:pt x="302" y="446"/>
                  <a:pt x="302" y="446"/>
                </a:cubicBezTo>
                <a:cubicBezTo>
                  <a:pt x="281" y="443"/>
                  <a:pt x="261" y="437"/>
                  <a:pt x="242" y="430"/>
                </a:cubicBezTo>
                <a:cubicBezTo>
                  <a:pt x="247" y="361"/>
                  <a:pt x="247" y="361"/>
                  <a:pt x="247" y="361"/>
                </a:cubicBezTo>
                <a:cubicBezTo>
                  <a:pt x="225" y="351"/>
                  <a:pt x="204" y="338"/>
                  <a:pt x="184" y="323"/>
                </a:cubicBezTo>
                <a:cubicBezTo>
                  <a:pt x="129" y="363"/>
                  <a:pt x="129" y="363"/>
                  <a:pt x="129" y="363"/>
                </a:cubicBezTo>
                <a:cubicBezTo>
                  <a:pt x="121" y="356"/>
                  <a:pt x="113" y="349"/>
                  <a:pt x="106" y="342"/>
                </a:cubicBezTo>
                <a:cubicBezTo>
                  <a:pt x="97" y="333"/>
                  <a:pt x="89" y="325"/>
                  <a:pt x="82" y="316"/>
                </a:cubicBezTo>
                <a:cubicBezTo>
                  <a:pt x="118" y="254"/>
                  <a:pt x="118" y="254"/>
                  <a:pt x="118" y="254"/>
                </a:cubicBezTo>
                <a:cubicBezTo>
                  <a:pt x="105" y="237"/>
                  <a:pt x="95" y="219"/>
                  <a:pt x="86" y="199"/>
                </a:cubicBezTo>
                <a:cubicBezTo>
                  <a:pt x="15" y="199"/>
                  <a:pt x="15" y="199"/>
                  <a:pt x="15" y="199"/>
                </a:cubicBezTo>
                <a:cubicBezTo>
                  <a:pt x="8" y="180"/>
                  <a:pt x="4" y="161"/>
                  <a:pt x="0" y="141"/>
                </a:cubicBezTo>
                <a:cubicBezTo>
                  <a:pt x="62" y="104"/>
                  <a:pt x="62" y="104"/>
                  <a:pt x="62" y="104"/>
                </a:cubicBezTo>
                <a:cubicBezTo>
                  <a:pt x="62" y="98"/>
                  <a:pt x="61" y="91"/>
                  <a:pt x="61" y="84"/>
                </a:cubicBezTo>
                <a:cubicBezTo>
                  <a:pt x="61" y="82"/>
                  <a:pt x="61" y="79"/>
                  <a:pt x="61" y="76"/>
                </a:cubicBezTo>
                <a:cubicBezTo>
                  <a:pt x="118" y="76"/>
                  <a:pt x="118" y="76"/>
                  <a:pt x="118" y="76"/>
                </a:cubicBezTo>
                <a:cubicBezTo>
                  <a:pt x="115" y="74"/>
                  <a:pt x="112" y="72"/>
                  <a:pt x="109" y="69"/>
                </a:cubicBezTo>
                <a:cubicBezTo>
                  <a:pt x="101" y="61"/>
                  <a:pt x="97" y="52"/>
                  <a:pt x="97" y="41"/>
                </a:cubicBezTo>
                <a:cubicBezTo>
                  <a:pt x="97" y="29"/>
                  <a:pt x="101" y="20"/>
                  <a:pt x="109" y="12"/>
                </a:cubicBezTo>
                <a:cubicBezTo>
                  <a:pt x="117" y="4"/>
                  <a:pt x="127" y="0"/>
                  <a:pt x="138" y="0"/>
                </a:cubicBezTo>
                <a:cubicBezTo>
                  <a:pt x="149" y="0"/>
                  <a:pt x="159" y="4"/>
                  <a:pt x="167" y="12"/>
                </a:cubicBezTo>
                <a:cubicBezTo>
                  <a:pt x="175" y="20"/>
                  <a:pt x="179" y="29"/>
                  <a:pt x="179" y="41"/>
                </a:cubicBezTo>
                <a:cubicBezTo>
                  <a:pt x="179" y="52"/>
                  <a:pt x="175" y="61"/>
                  <a:pt x="167" y="69"/>
                </a:cubicBezTo>
                <a:cubicBezTo>
                  <a:pt x="164" y="72"/>
                  <a:pt x="161" y="74"/>
                  <a:pt x="158" y="76"/>
                </a:cubicBezTo>
                <a:cubicBezTo>
                  <a:pt x="214" y="76"/>
                  <a:pt x="214" y="76"/>
                  <a:pt x="214" y="76"/>
                </a:cubicBezTo>
                <a:cubicBezTo>
                  <a:pt x="214" y="119"/>
                  <a:pt x="229" y="156"/>
                  <a:pt x="260" y="186"/>
                </a:cubicBezTo>
                <a:cubicBezTo>
                  <a:pt x="291" y="217"/>
                  <a:pt x="328" y="232"/>
                  <a:pt x="372" y="232"/>
                </a:cubicBezTo>
                <a:cubicBezTo>
                  <a:pt x="372" y="232"/>
                  <a:pt x="372" y="232"/>
                  <a:pt x="372" y="232"/>
                </a:cubicBezTo>
                <a:close/>
              </a:path>
            </a:pathLst>
          </a:custGeom>
          <a:solidFill>
            <a:srgbClr val="836EA5"/>
          </a:solidFill>
          <a:ln w="19050">
            <a:solidFill>
              <a:schemeClr val="bg1"/>
            </a:solidFill>
            <a:round/>
          </a:ln>
        </p:spPr>
        <p:txBody>
          <a:bodyPr vert="horz" wrap="square" lIns="121920" tIns="60960" rIns="121920" bIns="60960" numCol="1" anchor="t" anchorCtr="0" compatLnSpc="1"/>
          <a:lstStyle/>
          <a:p>
            <a:endParaRPr lang="en-US" sz="2800">
              <a:solidFill>
                <a:schemeClr val="bg1"/>
              </a:solidFill>
              <a:latin typeface="微软雅黑" panose="020B0503020204020204" pitchFamily="34" charset="-122"/>
              <a:ea typeface="微软雅黑" panose="020B0503020204020204" pitchFamily="34" charset="-122"/>
            </a:endParaRPr>
          </a:p>
        </p:txBody>
      </p:sp>
      <p:sp>
        <p:nvSpPr>
          <p:cNvPr id="10" name="PA-任意多边形 119"/>
          <p:cNvSpPr>
            <a:spLocks noChangeArrowheads="1"/>
          </p:cNvSpPr>
          <p:nvPr>
            <p:custDataLst>
              <p:tags r:id="rId5"/>
            </p:custDataLst>
          </p:nvPr>
        </p:nvSpPr>
        <p:spPr bwMode="auto">
          <a:xfrm>
            <a:off x="5822618" y="3574125"/>
            <a:ext cx="618848" cy="553129"/>
          </a:xfrm>
          <a:custGeom>
            <a:avLst/>
            <a:gdLst>
              <a:gd name="T0" fmla="*/ 443 w 497"/>
              <a:gd name="T1" fmla="*/ 70 h 444"/>
              <a:gd name="T2" fmla="*/ 443 w 497"/>
              <a:gd name="T3" fmla="*/ 70 h 444"/>
              <a:gd name="T4" fmla="*/ 426 w 497"/>
              <a:gd name="T5" fmla="*/ 70 h 444"/>
              <a:gd name="T6" fmla="*/ 426 w 497"/>
              <a:gd name="T7" fmla="*/ 443 h 444"/>
              <a:gd name="T8" fmla="*/ 443 w 497"/>
              <a:gd name="T9" fmla="*/ 443 h 444"/>
              <a:gd name="T10" fmla="*/ 496 w 497"/>
              <a:gd name="T11" fmla="*/ 398 h 444"/>
              <a:gd name="T12" fmla="*/ 496 w 497"/>
              <a:gd name="T13" fmla="*/ 124 h 444"/>
              <a:gd name="T14" fmla="*/ 443 w 497"/>
              <a:gd name="T15" fmla="*/ 70 h 444"/>
              <a:gd name="T16" fmla="*/ 0 w 497"/>
              <a:gd name="T17" fmla="*/ 124 h 444"/>
              <a:gd name="T18" fmla="*/ 0 w 497"/>
              <a:gd name="T19" fmla="*/ 124 h 444"/>
              <a:gd name="T20" fmla="*/ 0 w 497"/>
              <a:gd name="T21" fmla="*/ 398 h 444"/>
              <a:gd name="T22" fmla="*/ 53 w 497"/>
              <a:gd name="T23" fmla="*/ 443 h 444"/>
              <a:gd name="T24" fmla="*/ 71 w 497"/>
              <a:gd name="T25" fmla="*/ 443 h 444"/>
              <a:gd name="T26" fmla="*/ 71 w 497"/>
              <a:gd name="T27" fmla="*/ 70 h 444"/>
              <a:gd name="T28" fmla="*/ 53 w 497"/>
              <a:gd name="T29" fmla="*/ 70 h 444"/>
              <a:gd name="T30" fmla="*/ 0 w 497"/>
              <a:gd name="T31" fmla="*/ 124 h 444"/>
              <a:gd name="T32" fmla="*/ 337 w 497"/>
              <a:gd name="T33" fmla="*/ 26 h 444"/>
              <a:gd name="T34" fmla="*/ 337 w 497"/>
              <a:gd name="T35" fmla="*/ 26 h 444"/>
              <a:gd name="T36" fmla="*/ 248 w 497"/>
              <a:gd name="T37" fmla="*/ 0 h 444"/>
              <a:gd name="T38" fmla="*/ 160 w 497"/>
              <a:gd name="T39" fmla="*/ 26 h 444"/>
              <a:gd name="T40" fmla="*/ 160 w 497"/>
              <a:gd name="T41" fmla="*/ 70 h 444"/>
              <a:gd name="T42" fmla="*/ 107 w 497"/>
              <a:gd name="T43" fmla="*/ 70 h 444"/>
              <a:gd name="T44" fmla="*/ 107 w 497"/>
              <a:gd name="T45" fmla="*/ 443 h 444"/>
              <a:gd name="T46" fmla="*/ 390 w 497"/>
              <a:gd name="T47" fmla="*/ 443 h 444"/>
              <a:gd name="T48" fmla="*/ 390 w 497"/>
              <a:gd name="T49" fmla="*/ 70 h 444"/>
              <a:gd name="T50" fmla="*/ 337 w 497"/>
              <a:gd name="T51" fmla="*/ 70 h 444"/>
              <a:gd name="T52" fmla="*/ 337 w 497"/>
              <a:gd name="T53" fmla="*/ 26 h 444"/>
              <a:gd name="T54" fmla="*/ 301 w 497"/>
              <a:gd name="T55" fmla="*/ 70 h 444"/>
              <a:gd name="T56" fmla="*/ 301 w 497"/>
              <a:gd name="T57" fmla="*/ 70 h 444"/>
              <a:gd name="T58" fmla="*/ 195 w 497"/>
              <a:gd name="T59" fmla="*/ 70 h 444"/>
              <a:gd name="T60" fmla="*/ 195 w 497"/>
              <a:gd name="T61" fmla="*/ 44 h 444"/>
              <a:gd name="T62" fmla="*/ 248 w 497"/>
              <a:gd name="T63" fmla="*/ 26 h 444"/>
              <a:gd name="T64" fmla="*/ 301 w 497"/>
              <a:gd name="T65" fmla="*/ 44 h 444"/>
              <a:gd name="T66" fmla="*/ 301 w 497"/>
              <a:gd name="T67" fmla="*/ 70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97" h="444">
                <a:moveTo>
                  <a:pt x="443" y="70"/>
                </a:moveTo>
                <a:lnTo>
                  <a:pt x="443" y="70"/>
                </a:lnTo>
                <a:cubicBezTo>
                  <a:pt x="426" y="70"/>
                  <a:pt x="426" y="70"/>
                  <a:pt x="426" y="70"/>
                </a:cubicBezTo>
                <a:cubicBezTo>
                  <a:pt x="426" y="443"/>
                  <a:pt x="426" y="443"/>
                  <a:pt x="426" y="443"/>
                </a:cubicBezTo>
                <a:cubicBezTo>
                  <a:pt x="443" y="443"/>
                  <a:pt x="443" y="443"/>
                  <a:pt x="443" y="443"/>
                </a:cubicBezTo>
                <a:cubicBezTo>
                  <a:pt x="479" y="443"/>
                  <a:pt x="496" y="425"/>
                  <a:pt x="496" y="398"/>
                </a:cubicBezTo>
                <a:cubicBezTo>
                  <a:pt x="496" y="124"/>
                  <a:pt x="496" y="124"/>
                  <a:pt x="496" y="124"/>
                </a:cubicBezTo>
                <a:cubicBezTo>
                  <a:pt x="496" y="97"/>
                  <a:pt x="479" y="70"/>
                  <a:pt x="443" y="70"/>
                </a:cubicBezTo>
                <a:close/>
                <a:moveTo>
                  <a:pt x="0" y="124"/>
                </a:moveTo>
                <a:lnTo>
                  <a:pt x="0" y="124"/>
                </a:lnTo>
                <a:cubicBezTo>
                  <a:pt x="0" y="398"/>
                  <a:pt x="0" y="398"/>
                  <a:pt x="0" y="398"/>
                </a:cubicBezTo>
                <a:cubicBezTo>
                  <a:pt x="0" y="425"/>
                  <a:pt x="26" y="443"/>
                  <a:pt x="53" y="443"/>
                </a:cubicBezTo>
                <a:cubicBezTo>
                  <a:pt x="71" y="443"/>
                  <a:pt x="71" y="443"/>
                  <a:pt x="71" y="443"/>
                </a:cubicBezTo>
                <a:cubicBezTo>
                  <a:pt x="71" y="70"/>
                  <a:pt x="71" y="70"/>
                  <a:pt x="71" y="70"/>
                </a:cubicBezTo>
                <a:cubicBezTo>
                  <a:pt x="53" y="70"/>
                  <a:pt x="53" y="70"/>
                  <a:pt x="53" y="70"/>
                </a:cubicBezTo>
                <a:cubicBezTo>
                  <a:pt x="26" y="70"/>
                  <a:pt x="0" y="97"/>
                  <a:pt x="0" y="124"/>
                </a:cubicBezTo>
                <a:close/>
                <a:moveTo>
                  <a:pt x="337" y="26"/>
                </a:moveTo>
                <a:lnTo>
                  <a:pt x="337" y="26"/>
                </a:lnTo>
                <a:cubicBezTo>
                  <a:pt x="319" y="17"/>
                  <a:pt x="292" y="0"/>
                  <a:pt x="248" y="0"/>
                </a:cubicBezTo>
                <a:cubicBezTo>
                  <a:pt x="204" y="0"/>
                  <a:pt x="177" y="17"/>
                  <a:pt x="160" y="26"/>
                </a:cubicBezTo>
                <a:cubicBezTo>
                  <a:pt x="160" y="70"/>
                  <a:pt x="160" y="70"/>
                  <a:pt x="160" y="70"/>
                </a:cubicBezTo>
                <a:cubicBezTo>
                  <a:pt x="107" y="70"/>
                  <a:pt x="107" y="70"/>
                  <a:pt x="107" y="70"/>
                </a:cubicBezTo>
                <a:cubicBezTo>
                  <a:pt x="107" y="443"/>
                  <a:pt x="107" y="443"/>
                  <a:pt x="107" y="443"/>
                </a:cubicBezTo>
                <a:cubicBezTo>
                  <a:pt x="390" y="443"/>
                  <a:pt x="390" y="443"/>
                  <a:pt x="390" y="443"/>
                </a:cubicBezTo>
                <a:cubicBezTo>
                  <a:pt x="390" y="70"/>
                  <a:pt x="390" y="70"/>
                  <a:pt x="390" y="70"/>
                </a:cubicBezTo>
                <a:cubicBezTo>
                  <a:pt x="337" y="70"/>
                  <a:pt x="337" y="70"/>
                  <a:pt x="337" y="70"/>
                </a:cubicBezTo>
                <a:lnTo>
                  <a:pt x="337" y="26"/>
                </a:lnTo>
                <a:close/>
                <a:moveTo>
                  <a:pt x="301" y="70"/>
                </a:moveTo>
                <a:lnTo>
                  <a:pt x="301" y="70"/>
                </a:lnTo>
                <a:cubicBezTo>
                  <a:pt x="195" y="70"/>
                  <a:pt x="195" y="70"/>
                  <a:pt x="195" y="70"/>
                </a:cubicBezTo>
                <a:cubicBezTo>
                  <a:pt x="195" y="44"/>
                  <a:pt x="195" y="44"/>
                  <a:pt x="195" y="44"/>
                </a:cubicBezTo>
                <a:cubicBezTo>
                  <a:pt x="204" y="35"/>
                  <a:pt x="222" y="26"/>
                  <a:pt x="248" y="26"/>
                </a:cubicBezTo>
                <a:cubicBezTo>
                  <a:pt x="275" y="26"/>
                  <a:pt x="292" y="35"/>
                  <a:pt x="301" y="44"/>
                </a:cubicBezTo>
                <a:lnTo>
                  <a:pt x="301" y="70"/>
                </a:lnTo>
                <a:close/>
              </a:path>
            </a:pathLst>
          </a:custGeom>
          <a:solidFill>
            <a:srgbClr val="454348"/>
          </a:solidFill>
          <a:ln>
            <a:noFill/>
          </a:ln>
          <a:effectLst/>
        </p:spPr>
        <p:txBody>
          <a:bodyPr wrap="none" anchor="ctr"/>
          <a:lstStyle/>
          <a:p>
            <a:endParaRPr lang="en-US" sz="1000">
              <a:solidFill>
                <a:schemeClr val="bg1"/>
              </a:solidFill>
              <a:latin typeface="微软雅黑" panose="020B0503020204020204" pitchFamily="34" charset="-122"/>
              <a:ea typeface="微软雅黑" panose="020B0503020204020204" pitchFamily="34" charset="-122"/>
            </a:endParaRPr>
          </a:p>
        </p:txBody>
      </p:sp>
      <p:sp>
        <p:nvSpPr>
          <p:cNvPr id="11" name="PA-任意多边形 28"/>
          <p:cNvSpPr>
            <a:spLocks noChangeArrowheads="1"/>
          </p:cNvSpPr>
          <p:nvPr>
            <p:custDataLst>
              <p:tags r:id="rId6"/>
            </p:custDataLst>
          </p:nvPr>
        </p:nvSpPr>
        <p:spPr bwMode="auto">
          <a:xfrm>
            <a:off x="6953803" y="2732450"/>
            <a:ext cx="569368" cy="478671"/>
          </a:xfrm>
          <a:custGeom>
            <a:avLst/>
            <a:gdLst>
              <a:gd name="T0" fmla="*/ 124 w 498"/>
              <a:gd name="T1" fmla="*/ 81 h 418"/>
              <a:gd name="T2" fmla="*/ 124 w 498"/>
              <a:gd name="T3" fmla="*/ 81 h 418"/>
              <a:gd name="T4" fmla="*/ 36 w 498"/>
              <a:gd name="T5" fmla="*/ 258 h 418"/>
              <a:gd name="T6" fmla="*/ 346 w 498"/>
              <a:gd name="T7" fmla="*/ 116 h 418"/>
              <a:gd name="T8" fmla="*/ 9 w 498"/>
              <a:gd name="T9" fmla="*/ 382 h 418"/>
              <a:gd name="T10" fmla="*/ 44 w 498"/>
              <a:gd name="T11" fmla="*/ 400 h 418"/>
              <a:gd name="T12" fmla="*/ 97 w 498"/>
              <a:gd name="T13" fmla="*/ 311 h 418"/>
              <a:gd name="T14" fmla="*/ 293 w 498"/>
              <a:gd name="T15" fmla="*/ 311 h 418"/>
              <a:gd name="T16" fmla="*/ 469 w 498"/>
              <a:gd name="T17" fmla="*/ 72 h 418"/>
              <a:gd name="T18" fmla="*/ 124 w 498"/>
              <a:gd name="T19" fmla="*/ 81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8" h="418">
                <a:moveTo>
                  <a:pt x="124" y="81"/>
                </a:moveTo>
                <a:lnTo>
                  <a:pt x="124" y="81"/>
                </a:lnTo>
                <a:cubicBezTo>
                  <a:pt x="27" y="134"/>
                  <a:pt x="36" y="222"/>
                  <a:pt x="36" y="258"/>
                </a:cubicBezTo>
                <a:cubicBezTo>
                  <a:pt x="159" y="107"/>
                  <a:pt x="346" y="116"/>
                  <a:pt x="346" y="116"/>
                </a:cubicBezTo>
                <a:cubicBezTo>
                  <a:pt x="346" y="116"/>
                  <a:pt x="80" y="204"/>
                  <a:pt x="9" y="382"/>
                </a:cubicBezTo>
                <a:cubicBezTo>
                  <a:pt x="0" y="400"/>
                  <a:pt x="36" y="417"/>
                  <a:pt x="44" y="400"/>
                </a:cubicBezTo>
                <a:cubicBezTo>
                  <a:pt x="62" y="355"/>
                  <a:pt x="97" y="311"/>
                  <a:pt x="97" y="311"/>
                </a:cubicBezTo>
                <a:cubicBezTo>
                  <a:pt x="151" y="329"/>
                  <a:pt x="230" y="355"/>
                  <a:pt x="293" y="311"/>
                </a:cubicBezTo>
                <a:cubicBezTo>
                  <a:pt x="363" y="258"/>
                  <a:pt x="363" y="134"/>
                  <a:pt x="469" y="72"/>
                </a:cubicBezTo>
                <a:cubicBezTo>
                  <a:pt x="497" y="63"/>
                  <a:pt x="249" y="0"/>
                  <a:pt x="124" y="81"/>
                </a:cubicBezTo>
              </a:path>
            </a:pathLst>
          </a:custGeom>
          <a:solidFill>
            <a:schemeClr val="bg1"/>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1000">
              <a:solidFill>
                <a:schemeClr val="bg1"/>
              </a:solidFill>
              <a:latin typeface="微软雅黑" panose="020B0503020204020204" pitchFamily="34" charset="-122"/>
              <a:ea typeface="微软雅黑" panose="020B0503020204020204" pitchFamily="34" charset="-122"/>
            </a:endParaRPr>
          </a:p>
        </p:txBody>
      </p:sp>
      <p:sp>
        <p:nvSpPr>
          <p:cNvPr id="12" name="PA-任意多边形 100"/>
          <p:cNvSpPr>
            <a:spLocks noChangeArrowheads="1"/>
          </p:cNvSpPr>
          <p:nvPr>
            <p:custDataLst>
              <p:tags r:id="rId7"/>
            </p:custDataLst>
          </p:nvPr>
        </p:nvSpPr>
        <p:spPr bwMode="auto">
          <a:xfrm>
            <a:off x="4925561" y="2645188"/>
            <a:ext cx="560183" cy="361890"/>
          </a:xfrm>
          <a:custGeom>
            <a:avLst/>
            <a:gdLst>
              <a:gd name="T0" fmla="*/ 381 w 498"/>
              <a:gd name="T1" fmla="*/ 89 h 320"/>
              <a:gd name="T2" fmla="*/ 381 w 498"/>
              <a:gd name="T3" fmla="*/ 89 h 320"/>
              <a:gd name="T4" fmla="*/ 355 w 498"/>
              <a:gd name="T5" fmla="*/ 89 h 320"/>
              <a:gd name="T6" fmla="*/ 231 w 498"/>
              <a:gd name="T7" fmla="*/ 0 h 320"/>
              <a:gd name="T8" fmla="*/ 98 w 498"/>
              <a:gd name="T9" fmla="*/ 134 h 320"/>
              <a:gd name="T10" fmla="*/ 98 w 498"/>
              <a:gd name="T11" fmla="*/ 150 h 320"/>
              <a:gd name="T12" fmla="*/ 89 w 498"/>
              <a:gd name="T13" fmla="*/ 150 h 320"/>
              <a:gd name="T14" fmla="*/ 0 w 498"/>
              <a:gd name="T15" fmla="*/ 240 h 320"/>
              <a:gd name="T16" fmla="*/ 89 w 498"/>
              <a:gd name="T17" fmla="*/ 319 h 320"/>
              <a:gd name="T18" fmla="*/ 381 w 498"/>
              <a:gd name="T19" fmla="*/ 319 h 320"/>
              <a:gd name="T20" fmla="*/ 497 w 498"/>
              <a:gd name="T21" fmla="*/ 204 h 320"/>
              <a:gd name="T22" fmla="*/ 381 w 498"/>
              <a:gd name="T23" fmla="*/ 89 h 320"/>
              <a:gd name="T24" fmla="*/ 284 w 498"/>
              <a:gd name="T25" fmla="*/ 195 h 320"/>
              <a:gd name="T26" fmla="*/ 284 w 498"/>
              <a:gd name="T27" fmla="*/ 195 h 320"/>
              <a:gd name="T28" fmla="*/ 213 w 498"/>
              <a:gd name="T29" fmla="*/ 275 h 320"/>
              <a:gd name="T30" fmla="*/ 195 w 498"/>
              <a:gd name="T31" fmla="*/ 275 h 320"/>
              <a:gd name="T32" fmla="*/ 195 w 498"/>
              <a:gd name="T33" fmla="*/ 266 h 320"/>
              <a:gd name="T34" fmla="*/ 195 w 498"/>
              <a:gd name="T35" fmla="*/ 257 h 320"/>
              <a:gd name="T36" fmla="*/ 222 w 498"/>
              <a:gd name="T37" fmla="*/ 204 h 320"/>
              <a:gd name="T38" fmla="*/ 204 w 498"/>
              <a:gd name="T39" fmla="*/ 195 h 320"/>
              <a:gd name="T40" fmla="*/ 204 w 498"/>
              <a:gd name="T41" fmla="*/ 195 h 320"/>
              <a:gd name="T42" fmla="*/ 186 w 498"/>
              <a:gd name="T43" fmla="*/ 178 h 320"/>
              <a:gd name="T44" fmla="*/ 195 w 498"/>
              <a:gd name="T45" fmla="*/ 160 h 320"/>
              <a:gd name="T46" fmla="*/ 258 w 498"/>
              <a:gd name="T47" fmla="*/ 89 h 320"/>
              <a:gd name="T48" fmla="*/ 275 w 498"/>
              <a:gd name="T49" fmla="*/ 80 h 320"/>
              <a:gd name="T50" fmla="*/ 284 w 498"/>
              <a:gd name="T51" fmla="*/ 89 h 320"/>
              <a:gd name="T52" fmla="*/ 275 w 498"/>
              <a:gd name="T53" fmla="*/ 106 h 320"/>
              <a:gd name="T54" fmla="*/ 249 w 498"/>
              <a:gd name="T55" fmla="*/ 160 h 320"/>
              <a:gd name="T56" fmla="*/ 275 w 498"/>
              <a:gd name="T57" fmla="*/ 169 h 320"/>
              <a:gd name="T58" fmla="*/ 275 w 498"/>
              <a:gd name="T59" fmla="*/ 169 h 320"/>
              <a:gd name="T60" fmla="*/ 293 w 498"/>
              <a:gd name="T61" fmla="*/ 187 h 320"/>
              <a:gd name="T62" fmla="*/ 284 w 498"/>
              <a:gd name="T63" fmla="*/ 195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98" h="320">
                <a:moveTo>
                  <a:pt x="381" y="89"/>
                </a:moveTo>
                <a:lnTo>
                  <a:pt x="381" y="89"/>
                </a:lnTo>
                <a:cubicBezTo>
                  <a:pt x="372" y="89"/>
                  <a:pt x="364" y="89"/>
                  <a:pt x="355" y="89"/>
                </a:cubicBezTo>
                <a:cubicBezTo>
                  <a:pt x="337" y="36"/>
                  <a:pt x="293" y="0"/>
                  <a:pt x="231" y="0"/>
                </a:cubicBezTo>
                <a:cubicBezTo>
                  <a:pt x="160" y="0"/>
                  <a:pt x="98" y="62"/>
                  <a:pt x="98" y="134"/>
                </a:cubicBezTo>
                <a:cubicBezTo>
                  <a:pt x="98" y="134"/>
                  <a:pt x="98" y="142"/>
                  <a:pt x="98" y="150"/>
                </a:cubicBezTo>
                <a:cubicBezTo>
                  <a:pt x="98" y="150"/>
                  <a:pt x="98" y="150"/>
                  <a:pt x="89" y="150"/>
                </a:cubicBezTo>
                <a:cubicBezTo>
                  <a:pt x="45" y="150"/>
                  <a:pt x="0" y="187"/>
                  <a:pt x="0" y="240"/>
                </a:cubicBezTo>
                <a:cubicBezTo>
                  <a:pt x="0" y="284"/>
                  <a:pt x="45" y="319"/>
                  <a:pt x="89" y="319"/>
                </a:cubicBezTo>
                <a:cubicBezTo>
                  <a:pt x="381" y="319"/>
                  <a:pt x="381" y="319"/>
                  <a:pt x="381" y="319"/>
                </a:cubicBezTo>
                <a:cubicBezTo>
                  <a:pt x="443" y="319"/>
                  <a:pt x="497" y="275"/>
                  <a:pt x="497" y="204"/>
                </a:cubicBezTo>
                <a:cubicBezTo>
                  <a:pt x="497" y="142"/>
                  <a:pt x="443" y="89"/>
                  <a:pt x="381" y="89"/>
                </a:cubicBezTo>
                <a:close/>
                <a:moveTo>
                  <a:pt x="284" y="195"/>
                </a:moveTo>
                <a:lnTo>
                  <a:pt x="284" y="195"/>
                </a:lnTo>
                <a:cubicBezTo>
                  <a:pt x="266" y="213"/>
                  <a:pt x="222" y="266"/>
                  <a:pt x="213" y="275"/>
                </a:cubicBezTo>
                <a:cubicBezTo>
                  <a:pt x="213" y="275"/>
                  <a:pt x="204" y="284"/>
                  <a:pt x="195" y="275"/>
                </a:cubicBezTo>
                <a:cubicBezTo>
                  <a:pt x="195" y="275"/>
                  <a:pt x="195" y="275"/>
                  <a:pt x="195" y="266"/>
                </a:cubicBezTo>
                <a:lnTo>
                  <a:pt x="195" y="257"/>
                </a:lnTo>
                <a:cubicBezTo>
                  <a:pt x="222" y="204"/>
                  <a:pt x="222" y="204"/>
                  <a:pt x="222" y="204"/>
                </a:cubicBezTo>
                <a:cubicBezTo>
                  <a:pt x="222" y="195"/>
                  <a:pt x="213" y="195"/>
                  <a:pt x="204" y="195"/>
                </a:cubicBezTo>
                <a:lnTo>
                  <a:pt x="204" y="195"/>
                </a:lnTo>
                <a:cubicBezTo>
                  <a:pt x="195" y="187"/>
                  <a:pt x="186" y="187"/>
                  <a:pt x="186" y="178"/>
                </a:cubicBezTo>
                <a:cubicBezTo>
                  <a:pt x="186" y="169"/>
                  <a:pt x="186" y="169"/>
                  <a:pt x="195" y="160"/>
                </a:cubicBezTo>
                <a:cubicBezTo>
                  <a:pt x="204" y="142"/>
                  <a:pt x="258" y="89"/>
                  <a:pt x="258" y="89"/>
                </a:cubicBezTo>
                <a:cubicBezTo>
                  <a:pt x="266" y="80"/>
                  <a:pt x="266" y="80"/>
                  <a:pt x="275" y="80"/>
                </a:cubicBezTo>
                <a:cubicBezTo>
                  <a:pt x="275" y="89"/>
                  <a:pt x="284" y="89"/>
                  <a:pt x="284" y="89"/>
                </a:cubicBezTo>
                <a:cubicBezTo>
                  <a:pt x="284" y="97"/>
                  <a:pt x="275" y="97"/>
                  <a:pt x="275" y="106"/>
                </a:cubicBezTo>
                <a:cubicBezTo>
                  <a:pt x="249" y="160"/>
                  <a:pt x="249" y="160"/>
                  <a:pt x="249" y="160"/>
                </a:cubicBezTo>
                <a:cubicBezTo>
                  <a:pt x="258" y="160"/>
                  <a:pt x="266" y="169"/>
                  <a:pt x="275" y="169"/>
                </a:cubicBezTo>
                <a:lnTo>
                  <a:pt x="275" y="169"/>
                </a:lnTo>
                <a:cubicBezTo>
                  <a:pt x="284" y="169"/>
                  <a:pt x="293" y="178"/>
                  <a:pt x="293" y="187"/>
                </a:cubicBezTo>
                <a:lnTo>
                  <a:pt x="284" y="195"/>
                </a:lnTo>
                <a:close/>
              </a:path>
            </a:pathLst>
          </a:custGeom>
          <a:solidFill>
            <a:schemeClr val="bg1"/>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1000">
              <a:solidFill>
                <a:schemeClr val="bg1"/>
              </a:solidFill>
              <a:latin typeface="微软雅黑" panose="020B0503020204020204" pitchFamily="34" charset="-122"/>
              <a:ea typeface="微软雅黑" panose="020B0503020204020204" pitchFamily="34" charset="-122"/>
            </a:endParaRPr>
          </a:p>
        </p:txBody>
      </p:sp>
      <p:sp>
        <p:nvSpPr>
          <p:cNvPr id="13" name="PA-任意多边形 116"/>
          <p:cNvSpPr>
            <a:spLocks noChangeArrowheads="1"/>
          </p:cNvSpPr>
          <p:nvPr>
            <p:custDataLst>
              <p:tags r:id="rId8"/>
            </p:custDataLst>
          </p:nvPr>
        </p:nvSpPr>
        <p:spPr bwMode="auto">
          <a:xfrm>
            <a:off x="6834854" y="4625378"/>
            <a:ext cx="436249" cy="453523"/>
          </a:xfrm>
          <a:custGeom>
            <a:avLst/>
            <a:gdLst>
              <a:gd name="T0" fmla="*/ 400 w 445"/>
              <a:gd name="T1" fmla="*/ 159 h 462"/>
              <a:gd name="T2" fmla="*/ 400 w 445"/>
              <a:gd name="T3" fmla="*/ 159 h 462"/>
              <a:gd name="T4" fmla="*/ 266 w 445"/>
              <a:gd name="T5" fmla="*/ 8 h 462"/>
              <a:gd name="T6" fmla="*/ 36 w 445"/>
              <a:gd name="T7" fmla="*/ 248 h 462"/>
              <a:gd name="T8" fmla="*/ 9 w 445"/>
              <a:gd name="T9" fmla="*/ 319 h 462"/>
              <a:gd name="T10" fmla="*/ 81 w 445"/>
              <a:gd name="T11" fmla="*/ 355 h 462"/>
              <a:gd name="T12" fmla="*/ 98 w 445"/>
              <a:gd name="T13" fmla="*/ 346 h 462"/>
              <a:gd name="T14" fmla="*/ 134 w 445"/>
              <a:gd name="T15" fmla="*/ 372 h 462"/>
              <a:gd name="T16" fmla="*/ 160 w 445"/>
              <a:gd name="T17" fmla="*/ 434 h 462"/>
              <a:gd name="T18" fmla="*/ 187 w 445"/>
              <a:gd name="T19" fmla="*/ 452 h 462"/>
              <a:gd name="T20" fmla="*/ 240 w 445"/>
              <a:gd name="T21" fmla="*/ 434 h 462"/>
              <a:gd name="T22" fmla="*/ 249 w 445"/>
              <a:gd name="T23" fmla="*/ 416 h 462"/>
              <a:gd name="T24" fmla="*/ 231 w 445"/>
              <a:gd name="T25" fmla="*/ 390 h 462"/>
              <a:gd name="T26" fmla="*/ 204 w 445"/>
              <a:gd name="T27" fmla="*/ 337 h 462"/>
              <a:gd name="T28" fmla="*/ 231 w 445"/>
              <a:gd name="T29" fmla="*/ 310 h 462"/>
              <a:gd name="T30" fmla="*/ 417 w 445"/>
              <a:gd name="T31" fmla="*/ 355 h 462"/>
              <a:gd name="T32" fmla="*/ 400 w 445"/>
              <a:gd name="T33" fmla="*/ 159 h 462"/>
              <a:gd name="T34" fmla="*/ 390 w 445"/>
              <a:gd name="T35" fmla="*/ 310 h 462"/>
              <a:gd name="T36" fmla="*/ 390 w 445"/>
              <a:gd name="T37" fmla="*/ 310 h 462"/>
              <a:gd name="T38" fmla="*/ 302 w 445"/>
              <a:gd name="T39" fmla="*/ 204 h 462"/>
              <a:gd name="T40" fmla="*/ 284 w 445"/>
              <a:gd name="T41" fmla="*/ 62 h 462"/>
              <a:gd name="T42" fmla="*/ 364 w 445"/>
              <a:gd name="T43" fmla="*/ 177 h 462"/>
              <a:gd name="T44" fmla="*/ 390 w 445"/>
              <a:gd name="T45" fmla="*/ 31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5" h="462">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chemeClr val="bg1"/>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1000">
              <a:solidFill>
                <a:schemeClr val="bg1"/>
              </a:solidFill>
              <a:latin typeface="微软雅黑" panose="020B0503020204020204" pitchFamily="34" charset="-122"/>
              <a:ea typeface="微软雅黑" panose="020B0503020204020204" pitchFamily="34" charset="-122"/>
            </a:endParaRPr>
          </a:p>
        </p:txBody>
      </p:sp>
      <p:sp>
        <p:nvSpPr>
          <p:cNvPr id="14" name="PA-任意多边形 154"/>
          <p:cNvSpPr>
            <a:spLocks noChangeArrowheads="1"/>
          </p:cNvSpPr>
          <p:nvPr>
            <p:custDataLst>
              <p:tags r:id="rId9"/>
            </p:custDataLst>
          </p:nvPr>
        </p:nvSpPr>
        <p:spPr bwMode="auto">
          <a:xfrm>
            <a:off x="4846864" y="4479651"/>
            <a:ext cx="358788" cy="487239"/>
          </a:xfrm>
          <a:custGeom>
            <a:avLst/>
            <a:gdLst>
              <a:gd name="T0" fmla="*/ 346 w 355"/>
              <a:gd name="T1" fmla="*/ 132 h 487"/>
              <a:gd name="T2" fmla="*/ 346 w 355"/>
              <a:gd name="T3" fmla="*/ 132 h 487"/>
              <a:gd name="T4" fmla="*/ 116 w 355"/>
              <a:gd name="T5" fmla="*/ 17 h 487"/>
              <a:gd name="T6" fmla="*/ 9 w 355"/>
              <a:gd name="T7" fmla="*/ 53 h 487"/>
              <a:gd name="T8" fmla="*/ 0 w 355"/>
              <a:gd name="T9" fmla="*/ 79 h 487"/>
              <a:gd name="T10" fmla="*/ 9 w 355"/>
              <a:gd name="T11" fmla="*/ 345 h 487"/>
              <a:gd name="T12" fmla="*/ 18 w 355"/>
              <a:gd name="T13" fmla="*/ 363 h 487"/>
              <a:gd name="T14" fmla="*/ 222 w 355"/>
              <a:gd name="T15" fmla="*/ 486 h 487"/>
              <a:gd name="T16" fmla="*/ 231 w 355"/>
              <a:gd name="T17" fmla="*/ 486 h 487"/>
              <a:gd name="T18" fmla="*/ 240 w 355"/>
              <a:gd name="T19" fmla="*/ 486 h 487"/>
              <a:gd name="T20" fmla="*/ 248 w 355"/>
              <a:gd name="T21" fmla="*/ 478 h 487"/>
              <a:gd name="T22" fmla="*/ 248 w 355"/>
              <a:gd name="T23" fmla="*/ 203 h 487"/>
              <a:gd name="T24" fmla="*/ 240 w 355"/>
              <a:gd name="T25" fmla="*/ 185 h 487"/>
              <a:gd name="T26" fmla="*/ 44 w 355"/>
              <a:gd name="T27" fmla="*/ 70 h 487"/>
              <a:gd name="T28" fmla="*/ 71 w 355"/>
              <a:gd name="T29" fmla="*/ 53 h 487"/>
              <a:gd name="T30" fmla="*/ 107 w 355"/>
              <a:gd name="T31" fmla="*/ 44 h 487"/>
              <a:gd name="T32" fmla="*/ 301 w 355"/>
              <a:gd name="T33" fmla="*/ 150 h 487"/>
              <a:gd name="T34" fmla="*/ 310 w 355"/>
              <a:gd name="T35" fmla="*/ 159 h 487"/>
              <a:gd name="T36" fmla="*/ 310 w 355"/>
              <a:gd name="T37" fmla="*/ 425 h 487"/>
              <a:gd name="T38" fmla="*/ 328 w 355"/>
              <a:gd name="T39" fmla="*/ 442 h 487"/>
              <a:gd name="T40" fmla="*/ 354 w 355"/>
              <a:gd name="T41" fmla="*/ 425 h 487"/>
              <a:gd name="T42" fmla="*/ 354 w 355"/>
              <a:gd name="T43" fmla="*/ 141 h 487"/>
              <a:gd name="T44" fmla="*/ 346 w 355"/>
              <a:gd name="T45" fmla="*/ 132 h 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5" h="487">
                <a:moveTo>
                  <a:pt x="346" y="132"/>
                </a:moveTo>
                <a:lnTo>
                  <a:pt x="346" y="132"/>
                </a:lnTo>
                <a:cubicBezTo>
                  <a:pt x="116" y="17"/>
                  <a:pt x="116" y="17"/>
                  <a:pt x="116" y="17"/>
                </a:cubicBezTo>
                <a:cubicBezTo>
                  <a:pt x="89" y="0"/>
                  <a:pt x="27" y="25"/>
                  <a:pt x="9" y="53"/>
                </a:cubicBezTo>
                <a:cubicBezTo>
                  <a:pt x="0" y="70"/>
                  <a:pt x="0" y="79"/>
                  <a:pt x="0" y="79"/>
                </a:cubicBezTo>
                <a:cubicBezTo>
                  <a:pt x="9" y="345"/>
                  <a:pt x="9" y="345"/>
                  <a:pt x="9" y="345"/>
                </a:cubicBezTo>
                <a:cubicBezTo>
                  <a:pt x="9" y="345"/>
                  <a:pt x="18" y="354"/>
                  <a:pt x="18" y="363"/>
                </a:cubicBezTo>
                <a:cubicBezTo>
                  <a:pt x="36" y="363"/>
                  <a:pt x="222" y="486"/>
                  <a:pt x="222" y="486"/>
                </a:cubicBezTo>
                <a:cubicBezTo>
                  <a:pt x="231" y="486"/>
                  <a:pt x="231" y="486"/>
                  <a:pt x="231" y="486"/>
                </a:cubicBezTo>
                <a:cubicBezTo>
                  <a:pt x="240" y="486"/>
                  <a:pt x="240" y="486"/>
                  <a:pt x="240" y="486"/>
                </a:cubicBezTo>
                <a:cubicBezTo>
                  <a:pt x="248" y="486"/>
                  <a:pt x="248" y="478"/>
                  <a:pt x="248" y="478"/>
                </a:cubicBezTo>
                <a:cubicBezTo>
                  <a:pt x="248" y="203"/>
                  <a:pt x="248" y="203"/>
                  <a:pt x="248" y="203"/>
                </a:cubicBezTo>
                <a:cubicBezTo>
                  <a:pt x="248" y="194"/>
                  <a:pt x="248" y="194"/>
                  <a:pt x="240" y="185"/>
                </a:cubicBezTo>
                <a:cubicBezTo>
                  <a:pt x="44" y="70"/>
                  <a:pt x="44" y="70"/>
                  <a:pt x="44" y="70"/>
                </a:cubicBezTo>
                <a:cubicBezTo>
                  <a:pt x="44" y="70"/>
                  <a:pt x="53" y="61"/>
                  <a:pt x="71" y="53"/>
                </a:cubicBezTo>
                <a:cubicBezTo>
                  <a:pt x="89" y="44"/>
                  <a:pt x="97" y="44"/>
                  <a:pt x="107" y="44"/>
                </a:cubicBezTo>
                <a:cubicBezTo>
                  <a:pt x="107" y="44"/>
                  <a:pt x="293" y="150"/>
                  <a:pt x="301" y="150"/>
                </a:cubicBezTo>
                <a:cubicBezTo>
                  <a:pt x="310" y="159"/>
                  <a:pt x="310" y="159"/>
                  <a:pt x="310" y="159"/>
                </a:cubicBezTo>
                <a:cubicBezTo>
                  <a:pt x="310" y="168"/>
                  <a:pt x="310" y="425"/>
                  <a:pt x="310" y="425"/>
                </a:cubicBezTo>
                <a:cubicBezTo>
                  <a:pt x="310" y="433"/>
                  <a:pt x="319" y="442"/>
                  <a:pt x="328" y="442"/>
                </a:cubicBezTo>
                <a:cubicBezTo>
                  <a:pt x="337" y="442"/>
                  <a:pt x="354" y="433"/>
                  <a:pt x="354" y="425"/>
                </a:cubicBezTo>
                <a:cubicBezTo>
                  <a:pt x="354" y="141"/>
                  <a:pt x="354" y="141"/>
                  <a:pt x="354" y="141"/>
                </a:cubicBezTo>
                <a:lnTo>
                  <a:pt x="346" y="132"/>
                </a:lnTo>
              </a:path>
            </a:pathLst>
          </a:custGeom>
          <a:solidFill>
            <a:schemeClr val="bg1"/>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1000">
              <a:solidFill>
                <a:schemeClr val="bg1"/>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1861185" y="2359660"/>
            <a:ext cx="1771650" cy="368300"/>
          </a:xfrm>
          <a:prstGeom prst="rect">
            <a:avLst/>
          </a:prstGeom>
          <a:noFill/>
        </p:spPr>
        <p:txBody>
          <a:bodyPr wrap="square" rtlCol="0">
            <a:spAutoFit/>
          </a:bodyPr>
          <a:p>
            <a:pPr algn="ctr"/>
            <a:r>
              <a:rPr lang="zh-CN" altLang="en-US" b="1">
                <a:latin typeface="微软雅黑" panose="020B0503020204020204" pitchFamily="34" charset="-122"/>
                <a:ea typeface="微软雅黑" panose="020B0503020204020204" pitchFamily="34" charset="-122"/>
              </a:rPr>
              <a:t>添加标题</a:t>
            </a:r>
            <a:endParaRPr lang="zh-CN" altLang="en-US" b="1">
              <a:latin typeface="微软雅黑" panose="020B0503020204020204" pitchFamily="34" charset="-122"/>
              <a:ea typeface="微软雅黑" panose="020B0503020204020204" pitchFamily="34" charset="-122"/>
            </a:endParaRPr>
          </a:p>
        </p:txBody>
      </p:sp>
      <p:sp>
        <p:nvSpPr>
          <p:cNvPr id="3" name="文本框 2"/>
          <p:cNvSpPr txBox="1"/>
          <p:nvPr/>
        </p:nvSpPr>
        <p:spPr>
          <a:xfrm>
            <a:off x="1861185" y="2645410"/>
            <a:ext cx="1771650" cy="706755"/>
          </a:xfrm>
          <a:prstGeom prst="rect">
            <a:avLst/>
          </a:prstGeom>
          <a:noFill/>
        </p:spPr>
        <p:txBody>
          <a:bodyPr wrap="square" rtlCol="0">
            <a:spAutoFit/>
          </a:bodyPr>
          <a:p>
            <a:pPr algn="ctr"/>
            <a:r>
              <a:rPr lang="zh-CN" altLang="en-US" sz="1000">
                <a:latin typeface="微软雅黑" panose="020B0503020204020204" pitchFamily="34" charset="-122"/>
                <a:ea typeface="微软雅黑" panose="020B0503020204020204" pitchFamily="34" charset="-122"/>
                <a:sym typeface="+mn-ea"/>
              </a:rPr>
              <a:t>点击此处添加文本点击此处添加文本</a:t>
            </a:r>
            <a:r>
              <a:rPr lang="zh-CN" altLang="en-US" sz="1000">
                <a:latin typeface="微软雅黑" panose="020B0503020204020204" pitchFamily="34" charset="-122"/>
                <a:ea typeface="微软雅黑" panose="020B0503020204020204" pitchFamily="34" charset="-122"/>
                <a:sym typeface="+mn-ea"/>
              </a:rPr>
              <a:t>点击此处添加文本点击此处添加文本</a:t>
            </a:r>
            <a:endParaRPr lang="zh-CN" altLang="en-US" sz="1000">
              <a:latin typeface="微软雅黑" panose="020B0503020204020204" pitchFamily="34" charset="-122"/>
              <a:ea typeface="微软雅黑" panose="020B0503020204020204" pitchFamily="34" charset="-122"/>
              <a:sym typeface="+mn-ea"/>
            </a:endParaRPr>
          </a:p>
          <a:p>
            <a:pPr algn="ctr"/>
            <a:endParaRPr lang="zh-CN" altLang="en-US" sz="1000">
              <a:latin typeface="微软雅黑" panose="020B0503020204020204" pitchFamily="34" charset="-122"/>
              <a:ea typeface="微软雅黑" panose="020B0503020204020204" pitchFamily="34" charset="-122"/>
              <a:sym typeface="+mn-ea"/>
            </a:endParaRPr>
          </a:p>
        </p:txBody>
      </p:sp>
      <p:sp>
        <p:nvSpPr>
          <p:cNvPr id="20" name="文本框 19"/>
          <p:cNvSpPr txBox="1"/>
          <p:nvPr/>
        </p:nvSpPr>
        <p:spPr>
          <a:xfrm>
            <a:off x="1861185" y="4607560"/>
            <a:ext cx="1771650" cy="368300"/>
          </a:xfrm>
          <a:prstGeom prst="rect">
            <a:avLst/>
          </a:prstGeom>
          <a:noFill/>
        </p:spPr>
        <p:txBody>
          <a:bodyPr wrap="square" rtlCol="0">
            <a:spAutoFit/>
          </a:bodyPr>
          <a:p>
            <a:pPr algn="ctr"/>
            <a:r>
              <a:rPr lang="zh-CN" altLang="en-US" b="1">
                <a:latin typeface="微软雅黑" panose="020B0503020204020204" pitchFamily="34" charset="-122"/>
                <a:ea typeface="微软雅黑" panose="020B0503020204020204" pitchFamily="34" charset="-122"/>
              </a:rPr>
              <a:t>添加标题</a:t>
            </a:r>
            <a:endParaRPr lang="zh-CN" altLang="en-US" b="1">
              <a:latin typeface="微软雅黑" panose="020B0503020204020204" pitchFamily="34" charset="-122"/>
              <a:ea typeface="微软雅黑" panose="020B0503020204020204" pitchFamily="34" charset="-122"/>
            </a:endParaRPr>
          </a:p>
        </p:txBody>
      </p:sp>
      <p:sp>
        <p:nvSpPr>
          <p:cNvPr id="21" name="文本框 20"/>
          <p:cNvSpPr txBox="1"/>
          <p:nvPr/>
        </p:nvSpPr>
        <p:spPr>
          <a:xfrm>
            <a:off x="1861185" y="4893310"/>
            <a:ext cx="1771650" cy="553085"/>
          </a:xfrm>
          <a:prstGeom prst="rect">
            <a:avLst/>
          </a:prstGeom>
          <a:noFill/>
        </p:spPr>
        <p:txBody>
          <a:bodyPr wrap="square" rtlCol="0">
            <a:spAutoFit/>
          </a:bodyPr>
          <a:p>
            <a:pPr algn="ctr"/>
            <a:r>
              <a:rPr lang="zh-CN" altLang="en-US" sz="1000">
                <a:latin typeface="微软雅黑" panose="020B0503020204020204" pitchFamily="34" charset="-122"/>
                <a:ea typeface="微软雅黑" panose="020B0503020204020204" pitchFamily="34" charset="-122"/>
                <a:sym typeface="+mn-ea"/>
              </a:rPr>
              <a:t>点击此处添加文本点击此处添加文本</a:t>
            </a:r>
            <a:r>
              <a:rPr lang="zh-CN" altLang="en-US" sz="1000">
                <a:latin typeface="微软雅黑" panose="020B0503020204020204" pitchFamily="34" charset="-122"/>
                <a:ea typeface="微软雅黑" panose="020B0503020204020204" pitchFamily="34" charset="-122"/>
                <a:sym typeface="+mn-ea"/>
              </a:rPr>
              <a:t>点击此处添加文本点击此处添加文本</a:t>
            </a:r>
            <a:endParaRPr lang="zh-CN" altLang="en-US" sz="1000">
              <a:latin typeface="微软雅黑" panose="020B0503020204020204" pitchFamily="34" charset="-122"/>
              <a:ea typeface="微软雅黑" panose="020B0503020204020204" pitchFamily="34" charset="-122"/>
              <a:sym typeface="+mn-ea"/>
            </a:endParaRPr>
          </a:p>
        </p:txBody>
      </p:sp>
      <p:sp>
        <p:nvSpPr>
          <p:cNvPr id="22" name="文本框 21"/>
          <p:cNvSpPr txBox="1"/>
          <p:nvPr/>
        </p:nvSpPr>
        <p:spPr>
          <a:xfrm>
            <a:off x="8719185" y="2359660"/>
            <a:ext cx="1771650" cy="368300"/>
          </a:xfrm>
          <a:prstGeom prst="rect">
            <a:avLst/>
          </a:prstGeom>
          <a:noFill/>
        </p:spPr>
        <p:txBody>
          <a:bodyPr wrap="square" rtlCol="0">
            <a:spAutoFit/>
          </a:bodyPr>
          <a:p>
            <a:pPr algn="ctr"/>
            <a:r>
              <a:rPr lang="zh-CN" altLang="en-US" b="1">
                <a:latin typeface="微软雅黑" panose="020B0503020204020204" pitchFamily="34" charset="-122"/>
                <a:ea typeface="微软雅黑" panose="020B0503020204020204" pitchFamily="34" charset="-122"/>
              </a:rPr>
              <a:t>添加标题</a:t>
            </a:r>
            <a:endParaRPr lang="zh-CN" altLang="en-US" b="1">
              <a:latin typeface="微软雅黑" panose="020B0503020204020204" pitchFamily="34" charset="-122"/>
              <a:ea typeface="微软雅黑" panose="020B0503020204020204" pitchFamily="34" charset="-122"/>
            </a:endParaRPr>
          </a:p>
        </p:txBody>
      </p:sp>
      <p:sp>
        <p:nvSpPr>
          <p:cNvPr id="23" name="文本框 22"/>
          <p:cNvSpPr txBox="1"/>
          <p:nvPr/>
        </p:nvSpPr>
        <p:spPr>
          <a:xfrm>
            <a:off x="8719185" y="2645410"/>
            <a:ext cx="1771650" cy="706755"/>
          </a:xfrm>
          <a:prstGeom prst="rect">
            <a:avLst/>
          </a:prstGeom>
          <a:noFill/>
        </p:spPr>
        <p:txBody>
          <a:bodyPr wrap="square" rtlCol="0">
            <a:spAutoFit/>
          </a:bodyPr>
          <a:p>
            <a:pPr algn="ctr"/>
            <a:r>
              <a:rPr lang="zh-CN" altLang="en-US" sz="1000">
                <a:latin typeface="微软雅黑" panose="020B0503020204020204" pitchFamily="34" charset="-122"/>
                <a:ea typeface="微软雅黑" panose="020B0503020204020204" pitchFamily="34" charset="-122"/>
                <a:sym typeface="+mn-ea"/>
              </a:rPr>
              <a:t>点击此处添加文本点击此处添加文本</a:t>
            </a:r>
            <a:r>
              <a:rPr lang="zh-CN" altLang="en-US" sz="1000">
                <a:latin typeface="微软雅黑" panose="020B0503020204020204" pitchFamily="34" charset="-122"/>
                <a:ea typeface="微软雅黑" panose="020B0503020204020204" pitchFamily="34" charset="-122"/>
                <a:sym typeface="+mn-ea"/>
              </a:rPr>
              <a:t>点击此处添加文本点击此处添加文本</a:t>
            </a:r>
            <a:endParaRPr lang="zh-CN" altLang="en-US" sz="1000">
              <a:latin typeface="微软雅黑" panose="020B0503020204020204" pitchFamily="34" charset="-122"/>
              <a:ea typeface="微软雅黑" panose="020B0503020204020204" pitchFamily="34" charset="-122"/>
              <a:sym typeface="+mn-ea"/>
            </a:endParaRPr>
          </a:p>
          <a:p>
            <a:pPr algn="ctr"/>
            <a:endParaRPr lang="zh-CN" altLang="en-US" sz="1000">
              <a:latin typeface="微软雅黑" panose="020B0503020204020204" pitchFamily="34" charset="-122"/>
              <a:ea typeface="微软雅黑" panose="020B0503020204020204" pitchFamily="34" charset="-122"/>
              <a:sym typeface="+mn-ea"/>
            </a:endParaRPr>
          </a:p>
        </p:txBody>
      </p:sp>
      <p:sp>
        <p:nvSpPr>
          <p:cNvPr id="24" name="文本框 23"/>
          <p:cNvSpPr txBox="1"/>
          <p:nvPr/>
        </p:nvSpPr>
        <p:spPr>
          <a:xfrm>
            <a:off x="8719185" y="4607560"/>
            <a:ext cx="1771650" cy="368300"/>
          </a:xfrm>
          <a:prstGeom prst="rect">
            <a:avLst/>
          </a:prstGeom>
          <a:noFill/>
        </p:spPr>
        <p:txBody>
          <a:bodyPr wrap="square" rtlCol="0">
            <a:spAutoFit/>
          </a:bodyPr>
          <a:p>
            <a:pPr algn="ctr"/>
            <a:r>
              <a:rPr lang="zh-CN" altLang="en-US" b="1">
                <a:latin typeface="微软雅黑" panose="020B0503020204020204" pitchFamily="34" charset="-122"/>
                <a:ea typeface="微软雅黑" panose="020B0503020204020204" pitchFamily="34" charset="-122"/>
              </a:rPr>
              <a:t>添加标题</a:t>
            </a:r>
            <a:endParaRPr lang="zh-CN" altLang="en-US" b="1">
              <a:latin typeface="微软雅黑" panose="020B0503020204020204" pitchFamily="34" charset="-122"/>
              <a:ea typeface="微软雅黑" panose="020B0503020204020204" pitchFamily="34" charset="-122"/>
            </a:endParaRPr>
          </a:p>
        </p:txBody>
      </p:sp>
      <p:sp>
        <p:nvSpPr>
          <p:cNvPr id="25" name="文本框 24"/>
          <p:cNvSpPr txBox="1"/>
          <p:nvPr/>
        </p:nvSpPr>
        <p:spPr>
          <a:xfrm>
            <a:off x="8719185" y="4893310"/>
            <a:ext cx="1771650" cy="706755"/>
          </a:xfrm>
          <a:prstGeom prst="rect">
            <a:avLst/>
          </a:prstGeom>
          <a:noFill/>
        </p:spPr>
        <p:txBody>
          <a:bodyPr wrap="square" rtlCol="0">
            <a:spAutoFit/>
          </a:bodyPr>
          <a:p>
            <a:pPr algn="ctr"/>
            <a:r>
              <a:rPr lang="zh-CN" altLang="en-US" sz="1000">
                <a:latin typeface="微软雅黑" panose="020B0503020204020204" pitchFamily="34" charset="-122"/>
                <a:ea typeface="微软雅黑" panose="020B0503020204020204" pitchFamily="34" charset="-122"/>
                <a:sym typeface="+mn-ea"/>
              </a:rPr>
              <a:t>点击此处添加文本点击此处添加文本</a:t>
            </a:r>
            <a:r>
              <a:rPr lang="zh-CN" altLang="en-US" sz="1000">
                <a:latin typeface="微软雅黑" panose="020B0503020204020204" pitchFamily="34" charset="-122"/>
                <a:ea typeface="微软雅黑" panose="020B0503020204020204" pitchFamily="34" charset="-122"/>
                <a:sym typeface="+mn-ea"/>
              </a:rPr>
              <a:t>点击此处添加文本点击此处添加文本</a:t>
            </a:r>
            <a:endParaRPr lang="zh-CN" altLang="en-US" sz="1000">
              <a:latin typeface="微软雅黑" panose="020B0503020204020204" pitchFamily="34" charset="-122"/>
              <a:ea typeface="微软雅黑" panose="020B0503020204020204" pitchFamily="34" charset="-122"/>
              <a:sym typeface="+mn-ea"/>
            </a:endParaRPr>
          </a:p>
          <a:p>
            <a:pPr algn="ctr"/>
            <a:endParaRPr lang="zh-CN" altLang="en-US" sz="1000">
              <a:latin typeface="微软雅黑" panose="020B0503020204020204" pitchFamily="34" charset="-122"/>
              <a:ea typeface="微软雅黑" panose="020B0503020204020204" pitchFamily="34" charset="-122"/>
              <a:sym typeface="+mn-ea"/>
            </a:endParaRPr>
          </a:p>
        </p:txBody>
      </p:sp>
      <p:grpSp>
        <p:nvGrpSpPr>
          <p:cNvPr id="5" name="组合 4"/>
          <p:cNvGrpSpPr/>
          <p:nvPr/>
        </p:nvGrpSpPr>
        <p:grpSpPr>
          <a:xfrm>
            <a:off x="177800" y="0"/>
            <a:ext cx="4361815" cy="925830"/>
            <a:chOff x="280" y="0"/>
            <a:chExt cx="6869" cy="1458"/>
          </a:xfrm>
        </p:grpSpPr>
        <p:pic>
          <p:nvPicPr>
            <p:cNvPr id="4" name="图片 3" descr="主播招募"/>
            <p:cNvPicPr>
              <a:picLocks noChangeAspect="1"/>
            </p:cNvPicPr>
            <p:nvPr/>
          </p:nvPicPr>
          <p:blipFill>
            <a:blip r:embed="rId10"/>
            <a:srcRect l="65793" t="25667" r="24053" b="66518"/>
            <a:stretch>
              <a:fillRect/>
            </a:stretch>
          </p:blipFill>
          <p:spPr>
            <a:xfrm>
              <a:off x="280" y="0"/>
              <a:ext cx="1421" cy="1458"/>
            </a:xfrm>
            <a:prstGeom prst="rect">
              <a:avLst/>
            </a:prstGeom>
          </p:spPr>
        </p:pic>
        <p:sp>
          <p:nvSpPr>
            <p:cNvPr id="15" name="文本框 14"/>
            <p:cNvSpPr txBox="1"/>
            <p:nvPr/>
          </p:nvSpPr>
          <p:spPr>
            <a:xfrm flipH="1">
              <a:off x="2005" y="317"/>
              <a:ext cx="5145" cy="725"/>
            </a:xfrm>
            <a:prstGeom prst="rect">
              <a:avLst/>
            </a:prstGeom>
            <a:noFill/>
          </p:spPr>
          <p:txBody>
            <a:bodyPr wrap="square" rtlCol="0">
              <a:spAutoFit/>
            </a:bodyPr>
            <a:p>
              <a:pPr marL="0" marR="0" lvl="0" indent="0" defTabSz="914400" rtl="0" eaLnBrk="1" fontAlgn="auto" latinLnBrk="0" hangingPunct="1">
                <a:lnSpc>
                  <a:spcPct val="100000"/>
                </a:lnSpc>
                <a:spcBef>
                  <a:spcPts val="0"/>
                </a:spcBef>
                <a:spcAft>
                  <a:spcPts val="0"/>
                </a:spcAft>
                <a:buClrTx/>
                <a:buSzTx/>
                <a:buFontTx/>
                <a:buNone/>
                <a:defRPr/>
              </a:pPr>
              <a:r>
                <a:rPr kumimoji="0" lang="zh-CN" altLang="en-US" sz="2400" i="0" u="none" strike="noStrike" kern="1200" cap="none" spc="600" normalizeH="0" baseline="0" noProof="0" dirty="0">
                  <a:ln>
                    <a:noFill/>
                  </a:ln>
                  <a:solidFill>
                    <a:srgbClr val="303030"/>
                  </a:solidFill>
                  <a:effectLst/>
                  <a:uLnTx/>
                  <a:uFillTx/>
                  <a:latin typeface="微软雅黑" panose="020B0503020204020204" pitchFamily="34" charset="-122"/>
                  <a:ea typeface="微软雅黑" panose="020B0503020204020204" pitchFamily="34" charset="-122"/>
                </a:rPr>
                <a:t>点击添加标题</a:t>
              </a:r>
              <a:endParaRPr kumimoji="0" lang="zh-CN" altLang="en-US" sz="2400" i="0" u="none" strike="noStrike" kern="1200" cap="none" spc="600" normalizeH="0" baseline="0" noProof="0" dirty="0">
                <a:ln>
                  <a:noFill/>
                </a:ln>
                <a:solidFill>
                  <a:srgbClr val="303030"/>
                </a:solidFill>
                <a:effectLst/>
                <a:uLnTx/>
                <a:uFillTx/>
                <a:latin typeface="微软雅黑" panose="020B0503020204020204" pitchFamily="34" charset="-122"/>
                <a:ea typeface="微软雅黑" panose="020B0503020204020204" pitchFamily="34" charset="-122"/>
              </a:endParaRPr>
            </a:p>
          </p:txBody>
        </p:sp>
      </p:grpSp>
    </p:spTree>
  </p:cSld>
  <p:clrMapOvr>
    <a:masterClrMapping/>
  </p:clrMapOvr>
  <p:transition spd="slow" advClick="0" advTm="4000">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621790" y="1349785"/>
            <a:ext cx="9182292" cy="4962388"/>
            <a:chOff x="4154" y="2945"/>
            <a:chExt cx="11101" cy="6000"/>
          </a:xfrm>
        </p:grpSpPr>
        <p:sp>
          <p:nvSpPr>
            <p:cNvPr id="131" name="PA-椭圆 130"/>
            <p:cNvSpPr/>
            <p:nvPr>
              <p:custDataLst>
                <p:tags r:id="rId1"/>
              </p:custDataLst>
            </p:nvPr>
          </p:nvSpPr>
          <p:spPr>
            <a:xfrm>
              <a:off x="9139" y="2945"/>
              <a:ext cx="1034" cy="1034"/>
            </a:xfrm>
            <a:prstGeom prst="ellipse">
              <a:avLst/>
            </a:prstGeom>
            <a:solidFill>
              <a:srgbClr val="F0796C"/>
            </a:solidFill>
            <a:ln>
              <a:noFill/>
            </a:ln>
          </p:spPr>
          <p:txBody>
            <a:bodyPr vert="horz" wrap="square" lIns="91440" tIns="45720" rIns="91440" bIns="45720" numCol="1" anchor="ctr" anchorCtr="0" compatLnSpc="1"/>
            <a:lstStyle/>
            <a:p>
              <a:pPr algn="ctr"/>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2" name="PA-椭圆 131"/>
            <p:cNvSpPr/>
            <p:nvPr>
              <p:custDataLst>
                <p:tags r:id="rId2"/>
              </p:custDataLst>
            </p:nvPr>
          </p:nvSpPr>
          <p:spPr>
            <a:xfrm>
              <a:off x="4913" y="2945"/>
              <a:ext cx="1034" cy="1034"/>
            </a:xfrm>
            <a:prstGeom prst="ellipse">
              <a:avLst/>
            </a:prstGeom>
            <a:solidFill>
              <a:srgbClr val="836EA5"/>
            </a:solidFill>
            <a:ln>
              <a:noFill/>
            </a:ln>
          </p:spPr>
          <p:txBody>
            <a:bodyPr vert="horz" wrap="square" lIns="91440" tIns="45720" rIns="91440" bIns="45720" numCol="1" anchor="ctr" anchorCtr="0" compatLnSpc="1"/>
            <a:lstStyle/>
            <a:p>
              <a:pPr algn="ctr"/>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3" name="PA-任意多边形 18"/>
            <p:cNvSpPr>
              <a:spLocks noEditPoints="1"/>
            </p:cNvSpPr>
            <p:nvPr>
              <p:custDataLst>
                <p:tags r:id="rId3"/>
              </p:custDataLst>
            </p:nvPr>
          </p:nvSpPr>
          <p:spPr bwMode="auto">
            <a:xfrm>
              <a:off x="9416" y="3232"/>
              <a:ext cx="480" cy="337"/>
            </a:xfrm>
            <a:custGeom>
              <a:avLst/>
              <a:gdLst>
                <a:gd name="T0" fmla="*/ 16 w 128"/>
                <a:gd name="T1" fmla="*/ 0 h 90"/>
                <a:gd name="T2" fmla="*/ 116 w 128"/>
                <a:gd name="T3" fmla="*/ 4 h 90"/>
                <a:gd name="T4" fmla="*/ 116 w 128"/>
                <a:gd name="T5" fmla="*/ 74 h 90"/>
                <a:gd name="T6" fmla="*/ 112 w 128"/>
                <a:gd name="T7" fmla="*/ 78 h 90"/>
                <a:gd name="T8" fmla="*/ 12 w 128"/>
                <a:gd name="T9" fmla="*/ 74 h 90"/>
                <a:gd name="T10" fmla="*/ 12 w 128"/>
                <a:gd name="T11" fmla="*/ 4 h 90"/>
                <a:gd name="T12" fmla="*/ 30 w 128"/>
                <a:gd name="T13" fmla="*/ 51 h 90"/>
                <a:gd name="T14" fmla="*/ 30 w 128"/>
                <a:gd name="T15" fmla="*/ 51 h 90"/>
                <a:gd name="T16" fmla="*/ 43 w 128"/>
                <a:gd name="T17" fmla="*/ 53 h 90"/>
                <a:gd name="T18" fmla="*/ 43 w 128"/>
                <a:gd name="T19" fmla="*/ 64 h 90"/>
                <a:gd name="T20" fmla="*/ 41 w 128"/>
                <a:gd name="T21" fmla="*/ 66 h 90"/>
                <a:gd name="T22" fmla="*/ 28 w 128"/>
                <a:gd name="T23" fmla="*/ 64 h 90"/>
                <a:gd name="T24" fmla="*/ 28 w 128"/>
                <a:gd name="T25" fmla="*/ 53 h 90"/>
                <a:gd name="T26" fmla="*/ 49 w 128"/>
                <a:gd name="T27" fmla="*/ 40 h 90"/>
                <a:gd name="T28" fmla="*/ 49 w 128"/>
                <a:gd name="T29" fmla="*/ 40 h 90"/>
                <a:gd name="T30" fmla="*/ 62 w 128"/>
                <a:gd name="T31" fmla="*/ 43 h 90"/>
                <a:gd name="T32" fmla="*/ 62 w 128"/>
                <a:gd name="T33" fmla="*/ 64 h 90"/>
                <a:gd name="T34" fmla="*/ 59 w 128"/>
                <a:gd name="T35" fmla="*/ 66 h 90"/>
                <a:gd name="T36" fmla="*/ 47 w 128"/>
                <a:gd name="T37" fmla="*/ 64 h 90"/>
                <a:gd name="T38" fmla="*/ 47 w 128"/>
                <a:gd name="T39" fmla="*/ 43 h 90"/>
                <a:gd name="T40" fmla="*/ 57 w 128"/>
                <a:gd name="T41" fmla="*/ 45 h 90"/>
                <a:gd name="T42" fmla="*/ 52 w 128"/>
                <a:gd name="T43" fmla="*/ 45 h 90"/>
                <a:gd name="T44" fmla="*/ 57 w 128"/>
                <a:gd name="T45" fmla="*/ 61 h 90"/>
                <a:gd name="T46" fmla="*/ 68 w 128"/>
                <a:gd name="T47" fmla="*/ 30 h 90"/>
                <a:gd name="T48" fmla="*/ 68 w 128"/>
                <a:gd name="T49" fmla="*/ 30 h 90"/>
                <a:gd name="T50" fmla="*/ 81 w 128"/>
                <a:gd name="T51" fmla="*/ 32 h 90"/>
                <a:gd name="T52" fmla="*/ 81 w 128"/>
                <a:gd name="T53" fmla="*/ 64 h 90"/>
                <a:gd name="T54" fmla="*/ 78 w 128"/>
                <a:gd name="T55" fmla="*/ 66 h 90"/>
                <a:gd name="T56" fmla="*/ 66 w 128"/>
                <a:gd name="T57" fmla="*/ 64 h 90"/>
                <a:gd name="T58" fmla="*/ 66 w 128"/>
                <a:gd name="T59" fmla="*/ 32 h 90"/>
                <a:gd name="T60" fmla="*/ 76 w 128"/>
                <a:gd name="T61" fmla="*/ 35 h 90"/>
                <a:gd name="T62" fmla="*/ 71 w 128"/>
                <a:gd name="T63" fmla="*/ 35 h 90"/>
                <a:gd name="T64" fmla="*/ 76 w 128"/>
                <a:gd name="T65" fmla="*/ 61 h 90"/>
                <a:gd name="T66" fmla="*/ 87 w 128"/>
                <a:gd name="T67" fmla="*/ 19 h 90"/>
                <a:gd name="T68" fmla="*/ 87 w 128"/>
                <a:gd name="T69" fmla="*/ 19 h 90"/>
                <a:gd name="T70" fmla="*/ 100 w 128"/>
                <a:gd name="T71" fmla="*/ 22 h 90"/>
                <a:gd name="T72" fmla="*/ 100 w 128"/>
                <a:gd name="T73" fmla="*/ 64 h 90"/>
                <a:gd name="T74" fmla="*/ 97 w 128"/>
                <a:gd name="T75" fmla="*/ 66 h 90"/>
                <a:gd name="T76" fmla="*/ 85 w 128"/>
                <a:gd name="T77" fmla="*/ 64 h 90"/>
                <a:gd name="T78" fmla="*/ 85 w 128"/>
                <a:gd name="T79" fmla="*/ 22 h 90"/>
                <a:gd name="T80" fmla="*/ 95 w 128"/>
                <a:gd name="T81" fmla="*/ 24 h 90"/>
                <a:gd name="T82" fmla="*/ 89 w 128"/>
                <a:gd name="T83" fmla="*/ 24 h 90"/>
                <a:gd name="T84" fmla="*/ 95 w 128"/>
                <a:gd name="T85" fmla="*/ 61 h 90"/>
                <a:gd name="T86" fmla="*/ 38 w 128"/>
                <a:gd name="T87" fmla="*/ 55 h 90"/>
                <a:gd name="T88" fmla="*/ 33 w 128"/>
                <a:gd name="T89" fmla="*/ 55 h 90"/>
                <a:gd name="T90" fmla="*/ 38 w 128"/>
                <a:gd name="T91" fmla="*/ 61 h 90"/>
                <a:gd name="T92" fmla="*/ 4 w 128"/>
                <a:gd name="T93" fmla="*/ 90 h 90"/>
                <a:gd name="T94" fmla="*/ 0 w 128"/>
                <a:gd name="T95" fmla="*/ 86 h 90"/>
                <a:gd name="T96" fmla="*/ 124 w 128"/>
                <a:gd name="T97" fmla="*/ 82 h 90"/>
                <a:gd name="T98" fmla="*/ 124 w 128"/>
                <a:gd name="T99" fmla="*/ 90 h 90"/>
                <a:gd name="T100" fmla="*/ 108 w 128"/>
                <a:gd name="T101" fmla="*/ 8 h 90"/>
                <a:gd name="T102" fmla="*/ 20 w 128"/>
                <a:gd name="T103" fmla="*/ 8 h 90"/>
                <a:gd name="T104" fmla="*/ 108 w 128"/>
                <a:gd name="T105" fmla="*/ 7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90">
                  <a:moveTo>
                    <a:pt x="16" y="0"/>
                  </a:moveTo>
                  <a:cubicBezTo>
                    <a:pt x="16" y="0"/>
                    <a:pt x="16" y="0"/>
                    <a:pt x="16" y="0"/>
                  </a:cubicBezTo>
                  <a:cubicBezTo>
                    <a:pt x="112" y="0"/>
                    <a:pt x="112" y="0"/>
                    <a:pt x="112" y="0"/>
                  </a:cubicBezTo>
                  <a:cubicBezTo>
                    <a:pt x="114" y="0"/>
                    <a:pt x="116" y="2"/>
                    <a:pt x="116" y="4"/>
                  </a:cubicBezTo>
                  <a:cubicBezTo>
                    <a:pt x="116" y="5"/>
                    <a:pt x="116" y="5"/>
                    <a:pt x="116" y="5"/>
                  </a:cubicBezTo>
                  <a:cubicBezTo>
                    <a:pt x="116" y="74"/>
                    <a:pt x="116" y="74"/>
                    <a:pt x="116" y="74"/>
                  </a:cubicBezTo>
                  <a:cubicBezTo>
                    <a:pt x="116" y="77"/>
                    <a:pt x="114" y="78"/>
                    <a:pt x="112" y="78"/>
                  </a:cubicBezTo>
                  <a:cubicBezTo>
                    <a:pt x="112" y="78"/>
                    <a:pt x="112" y="78"/>
                    <a:pt x="112" y="78"/>
                  </a:cubicBezTo>
                  <a:cubicBezTo>
                    <a:pt x="16" y="78"/>
                    <a:pt x="16" y="78"/>
                    <a:pt x="16" y="78"/>
                  </a:cubicBezTo>
                  <a:cubicBezTo>
                    <a:pt x="13" y="78"/>
                    <a:pt x="12" y="77"/>
                    <a:pt x="12" y="74"/>
                  </a:cubicBezTo>
                  <a:cubicBezTo>
                    <a:pt x="12" y="74"/>
                    <a:pt x="12" y="74"/>
                    <a:pt x="12" y="74"/>
                  </a:cubicBezTo>
                  <a:cubicBezTo>
                    <a:pt x="12" y="4"/>
                    <a:pt x="12" y="4"/>
                    <a:pt x="12" y="4"/>
                  </a:cubicBezTo>
                  <a:cubicBezTo>
                    <a:pt x="12" y="2"/>
                    <a:pt x="13" y="0"/>
                    <a:pt x="16" y="0"/>
                  </a:cubicBezTo>
                  <a:close/>
                  <a:moveTo>
                    <a:pt x="30" y="51"/>
                  </a:moveTo>
                  <a:cubicBezTo>
                    <a:pt x="30" y="51"/>
                    <a:pt x="30" y="51"/>
                    <a:pt x="30" y="51"/>
                  </a:cubicBezTo>
                  <a:cubicBezTo>
                    <a:pt x="30" y="51"/>
                    <a:pt x="30" y="51"/>
                    <a:pt x="30" y="51"/>
                  </a:cubicBezTo>
                  <a:cubicBezTo>
                    <a:pt x="41" y="51"/>
                    <a:pt x="41" y="51"/>
                    <a:pt x="41" y="51"/>
                  </a:cubicBezTo>
                  <a:cubicBezTo>
                    <a:pt x="42" y="51"/>
                    <a:pt x="43" y="52"/>
                    <a:pt x="43" y="53"/>
                  </a:cubicBezTo>
                  <a:cubicBezTo>
                    <a:pt x="43" y="53"/>
                    <a:pt x="43" y="53"/>
                    <a:pt x="43" y="53"/>
                  </a:cubicBezTo>
                  <a:cubicBezTo>
                    <a:pt x="43" y="64"/>
                    <a:pt x="43" y="64"/>
                    <a:pt x="43" y="64"/>
                  </a:cubicBezTo>
                  <a:cubicBezTo>
                    <a:pt x="43" y="65"/>
                    <a:pt x="42" y="66"/>
                    <a:pt x="41" y="66"/>
                  </a:cubicBezTo>
                  <a:cubicBezTo>
                    <a:pt x="41" y="66"/>
                    <a:pt x="41" y="66"/>
                    <a:pt x="41" y="66"/>
                  </a:cubicBezTo>
                  <a:cubicBezTo>
                    <a:pt x="30" y="66"/>
                    <a:pt x="30" y="66"/>
                    <a:pt x="30" y="66"/>
                  </a:cubicBezTo>
                  <a:cubicBezTo>
                    <a:pt x="29" y="66"/>
                    <a:pt x="28" y="65"/>
                    <a:pt x="28" y="64"/>
                  </a:cubicBezTo>
                  <a:cubicBezTo>
                    <a:pt x="28" y="64"/>
                    <a:pt x="28" y="64"/>
                    <a:pt x="28" y="64"/>
                  </a:cubicBezTo>
                  <a:cubicBezTo>
                    <a:pt x="28" y="53"/>
                    <a:pt x="28" y="53"/>
                    <a:pt x="28" y="53"/>
                  </a:cubicBezTo>
                  <a:cubicBezTo>
                    <a:pt x="28" y="52"/>
                    <a:pt x="29" y="51"/>
                    <a:pt x="30" y="51"/>
                  </a:cubicBezTo>
                  <a:close/>
                  <a:moveTo>
                    <a:pt x="49" y="40"/>
                  </a:moveTo>
                  <a:cubicBezTo>
                    <a:pt x="49" y="40"/>
                    <a:pt x="49" y="40"/>
                    <a:pt x="49" y="40"/>
                  </a:cubicBezTo>
                  <a:cubicBezTo>
                    <a:pt x="49" y="40"/>
                    <a:pt x="49" y="40"/>
                    <a:pt x="49" y="40"/>
                  </a:cubicBezTo>
                  <a:cubicBezTo>
                    <a:pt x="59" y="40"/>
                    <a:pt x="59" y="40"/>
                    <a:pt x="59" y="40"/>
                  </a:cubicBezTo>
                  <a:cubicBezTo>
                    <a:pt x="61" y="40"/>
                    <a:pt x="62" y="41"/>
                    <a:pt x="62" y="43"/>
                  </a:cubicBezTo>
                  <a:cubicBezTo>
                    <a:pt x="62" y="43"/>
                    <a:pt x="62" y="43"/>
                    <a:pt x="62" y="43"/>
                  </a:cubicBezTo>
                  <a:cubicBezTo>
                    <a:pt x="62" y="64"/>
                    <a:pt x="62" y="64"/>
                    <a:pt x="62" y="64"/>
                  </a:cubicBezTo>
                  <a:cubicBezTo>
                    <a:pt x="62" y="65"/>
                    <a:pt x="61" y="66"/>
                    <a:pt x="59" y="66"/>
                  </a:cubicBezTo>
                  <a:cubicBezTo>
                    <a:pt x="59" y="66"/>
                    <a:pt x="59" y="66"/>
                    <a:pt x="59" y="66"/>
                  </a:cubicBezTo>
                  <a:cubicBezTo>
                    <a:pt x="49" y="66"/>
                    <a:pt x="49" y="66"/>
                    <a:pt x="49" y="66"/>
                  </a:cubicBezTo>
                  <a:cubicBezTo>
                    <a:pt x="48" y="66"/>
                    <a:pt x="47" y="65"/>
                    <a:pt x="47" y="64"/>
                  </a:cubicBezTo>
                  <a:cubicBezTo>
                    <a:pt x="47" y="64"/>
                    <a:pt x="47" y="64"/>
                    <a:pt x="47" y="64"/>
                  </a:cubicBezTo>
                  <a:cubicBezTo>
                    <a:pt x="47" y="43"/>
                    <a:pt x="47" y="43"/>
                    <a:pt x="47" y="43"/>
                  </a:cubicBezTo>
                  <a:cubicBezTo>
                    <a:pt x="47" y="41"/>
                    <a:pt x="48" y="40"/>
                    <a:pt x="49" y="40"/>
                  </a:cubicBezTo>
                  <a:close/>
                  <a:moveTo>
                    <a:pt x="57" y="45"/>
                  </a:moveTo>
                  <a:cubicBezTo>
                    <a:pt x="57" y="45"/>
                    <a:pt x="57" y="45"/>
                    <a:pt x="57" y="45"/>
                  </a:cubicBezTo>
                  <a:cubicBezTo>
                    <a:pt x="52" y="45"/>
                    <a:pt x="52" y="45"/>
                    <a:pt x="52" y="45"/>
                  </a:cubicBezTo>
                  <a:cubicBezTo>
                    <a:pt x="52" y="61"/>
                    <a:pt x="52" y="61"/>
                    <a:pt x="52" y="61"/>
                  </a:cubicBezTo>
                  <a:cubicBezTo>
                    <a:pt x="57" y="61"/>
                    <a:pt x="57" y="61"/>
                    <a:pt x="57" y="61"/>
                  </a:cubicBezTo>
                  <a:cubicBezTo>
                    <a:pt x="57" y="45"/>
                    <a:pt x="57" y="45"/>
                    <a:pt x="57" y="45"/>
                  </a:cubicBezTo>
                  <a:close/>
                  <a:moveTo>
                    <a:pt x="68" y="30"/>
                  </a:moveTo>
                  <a:cubicBezTo>
                    <a:pt x="68" y="30"/>
                    <a:pt x="68" y="30"/>
                    <a:pt x="68" y="30"/>
                  </a:cubicBezTo>
                  <a:cubicBezTo>
                    <a:pt x="68" y="30"/>
                    <a:pt x="68" y="30"/>
                    <a:pt x="68" y="30"/>
                  </a:cubicBezTo>
                  <a:cubicBezTo>
                    <a:pt x="78" y="30"/>
                    <a:pt x="78" y="30"/>
                    <a:pt x="78" y="30"/>
                  </a:cubicBezTo>
                  <a:cubicBezTo>
                    <a:pt x="80" y="30"/>
                    <a:pt x="81" y="31"/>
                    <a:pt x="81" y="32"/>
                  </a:cubicBezTo>
                  <a:cubicBezTo>
                    <a:pt x="81" y="32"/>
                    <a:pt x="81" y="32"/>
                    <a:pt x="81" y="32"/>
                  </a:cubicBezTo>
                  <a:cubicBezTo>
                    <a:pt x="81" y="64"/>
                    <a:pt x="81" y="64"/>
                    <a:pt x="81" y="64"/>
                  </a:cubicBezTo>
                  <a:cubicBezTo>
                    <a:pt x="81" y="65"/>
                    <a:pt x="80" y="66"/>
                    <a:pt x="78" y="66"/>
                  </a:cubicBezTo>
                  <a:cubicBezTo>
                    <a:pt x="78" y="66"/>
                    <a:pt x="78" y="66"/>
                    <a:pt x="78" y="66"/>
                  </a:cubicBezTo>
                  <a:cubicBezTo>
                    <a:pt x="68" y="66"/>
                    <a:pt x="68" y="66"/>
                    <a:pt x="68" y="66"/>
                  </a:cubicBezTo>
                  <a:cubicBezTo>
                    <a:pt x="67" y="66"/>
                    <a:pt x="66" y="65"/>
                    <a:pt x="66" y="64"/>
                  </a:cubicBezTo>
                  <a:cubicBezTo>
                    <a:pt x="66" y="64"/>
                    <a:pt x="66" y="64"/>
                    <a:pt x="66" y="64"/>
                  </a:cubicBezTo>
                  <a:cubicBezTo>
                    <a:pt x="66" y="32"/>
                    <a:pt x="66" y="32"/>
                    <a:pt x="66" y="32"/>
                  </a:cubicBezTo>
                  <a:cubicBezTo>
                    <a:pt x="66" y="31"/>
                    <a:pt x="67" y="30"/>
                    <a:pt x="68" y="30"/>
                  </a:cubicBezTo>
                  <a:close/>
                  <a:moveTo>
                    <a:pt x="76" y="35"/>
                  </a:moveTo>
                  <a:cubicBezTo>
                    <a:pt x="76" y="35"/>
                    <a:pt x="76" y="35"/>
                    <a:pt x="76" y="35"/>
                  </a:cubicBezTo>
                  <a:cubicBezTo>
                    <a:pt x="71" y="35"/>
                    <a:pt x="71" y="35"/>
                    <a:pt x="71" y="35"/>
                  </a:cubicBezTo>
                  <a:cubicBezTo>
                    <a:pt x="71" y="61"/>
                    <a:pt x="71" y="61"/>
                    <a:pt x="71" y="61"/>
                  </a:cubicBezTo>
                  <a:cubicBezTo>
                    <a:pt x="76" y="61"/>
                    <a:pt x="76" y="61"/>
                    <a:pt x="76" y="61"/>
                  </a:cubicBezTo>
                  <a:cubicBezTo>
                    <a:pt x="76" y="35"/>
                    <a:pt x="76" y="35"/>
                    <a:pt x="76" y="35"/>
                  </a:cubicBezTo>
                  <a:close/>
                  <a:moveTo>
                    <a:pt x="87" y="19"/>
                  </a:moveTo>
                  <a:cubicBezTo>
                    <a:pt x="87" y="19"/>
                    <a:pt x="87" y="19"/>
                    <a:pt x="87" y="19"/>
                  </a:cubicBezTo>
                  <a:cubicBezTo>
                    <a:pt x="87" y="19"/>
                    <a:pt x="87" y="19"/>
                    <a:pt x="87" y="19"/>
                  </a:cubicBezTo>
                  <a:cubicBezTo>
                    <a:pt x="97" y="19"/>
                    <a:pt x="97" y="19"/>
                    <a:pt x="97" y="19"/>
                  </a:cubicBezTo>
                  <a:cubicBezTo>
                    <a:pt x="99" y="19"/>
                    <a:pt x="100" y="20"/>
                    <a:pt x="100" y="22"/>
                  </a:cubicBezTo>
                  <a:cubicBezTo>
                    <a:pt x="100" y="22"/>
                    <a:pt x="100" y="22"/>
                    <a:pt x="100" y="22"/>
                  </a:cubicBezTo>
                  <a:cubicBezTo>
                    <a:pt x="100" y="64"/>
                    <a:pt x="100" y="64"/>
                    <a:pt x="100" y="64"/>
                  </a:cubicBezTo>
                  <a:cubicBezTo>
                    <a:pt x="100" y="65"/>
                    <a:pt x="99" y="66"/>
                    <a:pt x="97" y="66"/>
                  </a:cubicBezTo>
                  <a:cubicBezTo>
                    <a:pt x="97" y="66"/>
                    <a:pt x="97" y="66"/>
                    <a:pt x="97" y="66"/>
                  </a:cubicBezTo>
                  <a:cubicBezTo>
                    <a:pt x="87" y="66"/>
                    <a:pt x="87" y="66"/>
                    <a:pt x="87" y="66"/>
                  </a:cubicBezTo>
                  <a:cubicBezTo>
                    <a:pt x="86" y="66"/>
                    <a:pt x="85" y="65"/>
                    <a:pt x="85" y="64"/>
                  </a:cubicBezTo>
                  <a:cubicBezTo>
                    <a:pt x="85" y="64"/>
                    <a:pt x="85" y="64"/>
                    <a:pt x="85" y="64"/>
                  </a:cubicBezTo>
                  <a:cubicBezTo>
                    <a:pt x="85" y="22"/>
                    <a:pt x="85" y="22"/>
                    <a:pt x="85" y="22"/>
                  </a:cubicBezTo>
                  <a:cubicBezTo>
                    <a:pt x="85" y="20"/>
                    <a:pt x="86" y="19"/>
                    <a:pt x="87" y="19"/>
                  </a:cubicBezTo>
                  <a:close/>
                  <a:moveTo>
                    <a:pt x="95" y="24"/>
                  </a:moveTo>
                  <a:cubicBezTo>
                    <a:pt x="95" y="24"/>
                    <a:pt x="95" y="24"/>
                    <a:pt x="95" y="24"/>
                  </a:cubicBezTo>
                  <a:cubicBezTo>
                    <a:pt x="89" y="24"/>
                    <a:pt x="89" y="24"/>
                    <a:pt x="89" y="24"/>
                  </a:cubicBezTo>
                  <a:cubicBezTo>
                    <a:pt x="89" y="61"/>
                    <a:pt x="89" y="61"/>
                    <a:pt x="89" y="61"/>
                  </a:cubicBezTo>
                  <a:cubicBezTo>
                    <a:pt x="95" y="61"/>
                    <a:pt x="95" y="61"/>
                    <a:pt x="95" y="61"/>
                  </a:cubicBezTo>
                  <a:cubicBezTo>
                    <a:pt x="95" y="24"/>
                    <a:pt x="95" y="24"/>
                    <a:pt x="95" y="24"/>
                  </a:cubicBezTo>
                  <a:close/>
                  <a:moveTo>
                    <a:pt x="38" y="55"/>
                  </a:moveTo>
                  <a:cubicBezTo>
                    <a:pt x="38" y="55"/>
                    <a:pt x="38" y="55"/>
                    <a:pt x="38" y="55"/>
                  </a:cubicBezTo>
                  <a:cubicBezTo>
                    <a:pt x="33" y="55"/>
                    <a:pt x="33" y="55"/>
                    <a:pt x="33" y="55"/>
                  </a:cubicBezTo>
                  <a:cubicBezTo>
                    <a:pt x="33" y="61"/>
                    <a:pt x="33" y="61"/>
                    <a:pt x="33" y="61"/>
                  </a:cubicBezTo>
                  <a:cubicBezTo>
                    <a:pt x="38" y="61"/>
                    <a:pt x="38" y="61"/>
                    <a:pt x="38" y="61"/>
                  </a:cubicBezTo>
                  <a:cubicBezTo>
                    <a:pt x="38" y="55"/>
                    <a:pt x="38" y="55"/>
                    <a:pt x="38" y="55"/>
                  </a:cubicBezTo>
                  <a:close/>
                  <a:moveTo>
                    <a:pt x="4" y="90"/>
                  </a:moveTo>
                  <a:cubicBezTo>
                    <a:pt x="4" y="90"/>
                    <a:pt x="4" y="90"/>
                    <a:pt x="4" y="90"/>
                  </a:cubicBezTo>
                  <a:cubicBezTo>
                    <a:pt x="2" y="90"/>
                    <a:pt x="0" y="88"/>
                    <a:pt x="0" y="86"/>
                  </a:cubicBezTo>
                  <a:cubicBezTo>
                    <a:pt x="0" y="84"/>
                    <a:pt x="2" y="82"/>
                    <a:pt x="4" y="82"/>
                  </a:cubicBezTo>
                  <a:cubicBezTo>
                    <a:pt x="124" y="82"/>
                    <a:pt x="124" y="82"/>
                    <a:pt x="124" y="82"/>
                  </a:cubicBezTo>
                  <a:cubicBezTo>
                    <a:pt x="126" y="82"/>
                    <a:pt x="128" y="84"/>
                    <a:pt x="128" y="86"/>
                  </a:cubicBezTo>
                  <a:cubicBezTo>
                    <a:pt x="128" y="88"/>
                    <a:pt x="126" y="90"/>
                    <a:pt x="124" y="90"/>
                  </a:cubicBezTo>
                  <a:cubicBezTo>
                    <a:pt x="4" y="90"/>
                    <a:pt x="4" y="90"/>
                    <a:pt x="4" y="90"/>
                  </a:cubicBezTo>
                  <a:close/>
                  <a:moveTo>
                    <a:pt x="108" y="8"/>
                  </a:moveTo>
                  <a:cubicBezTo>
                    <a:pt x="108" y="8"/>
                    <a:pt x="108" y="8"/>
                    <a:pt x="108" y="8"/>
                  </a:cubicBezTo>
                  <a:cubicBezTo>
                    <a:pt x="20" y="8"/>
                    <a:pt x="20" y="8"/>
                    <a:pt x="20" y="8"/>
                  </a:cubicBezTo>
                  <a:cubicBezTo>
                    <a:pt x="20" y="70"/>
                    <a:pt x="20" y="70"/>
                    <a:pt x="20" y="70"/>
                  </a:cubicBezTo>
                  <a:cubicBezTo>
                    <a:pt x="108" y="70"/>
                    <a:pt x="108" y="70"/>
                    <a:pt x="108" y="70"/>
                  </a:cubicBezTo>
                  <a:cubicBezTo>
                    <a:pt x="108" y="8"/>
                    <a:pt x="108" y="8"/>
                    <a:pt x="108" y="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3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4" name="PA-任意多边形 19"/>
            <p:cNvSpPr>
              <a:spLocks noEditPoints="1"/>
            </p:cNvSpPr>
            <p:nvPr>
              <p:custDataLst>
                <p:tags r:id="rId4"/>
              </p:custDataLst>
            </p:nvPr>
          </p:nvSpPr>
          <p:spPr bwMode="auto">
            <a:xfrm>
              <a:off x="5222" y="3253"/>
              <a:ext cx="417" cy="419"/>
            </a:xfrm>
            <a:custGeom>
              <a:avLst/>
              <a:gdLst>
                <a:gd name="T0" fmla="*/ 27 w 112"/>
                <a:gd name="T1" fmla="*/ 25 h 112"/>
                <a:gd name="T2" fmla="*/ 34 w 112"/>
                <a:gd name="T3" fmla="*/ 15 h 112"/>
                <a:gd name="T4" fmla="*/ 10 w 112"/>
                <a:gd name="T5" fmla="*/ 31 h 112"/>
                <a:gd name="T6" fmla="*/ 50 w 112"/>
                <a:gd name="T7" fmla="*/ 31 h 112"/>
                <a:gd name="T8" fmla="*/ 43 w 112"/>
                <a:gd name="T9" fmla="*/ 31 h 112"/>
                <a:gd name="T10" fmla="*/ 39 w 112"/>
                <a:gd name="T11" fmla="*/ 28 h 112"/>
                <a:gd name="T12" fmla="*/ 37 w 112"/>
                <a:gd name="T13" fmla="*/ 18 h 112"/>
                <a:gd name="T14" fmla="*/ 87 w 112"/>
                <a:gd name="T15" fmla="*/ 57 h 112"/>
                <a:gd name="T16" fmla="*/ 110 w 112"/>
                <a:gd name="T17" fmla="*/ 80 h 112"/>
                <a:gd name="T18" fmla="*/ 84 w 112"/>
                <a:gd name="T19" fmla="*/ 111 h 112"/>
                <a:gd name="T20" fmla="*/ 79 w 112"/>
                <a:gd name="T21" fmla="*/ 111 h 112"/>
                <a:gd name="T22" fmla="*/ 34 w 112"/>
                <a:gd name="T23" fmla="*/ 111 h 112"/>
                <a:gd name="T24" fmla="*/ 5 w 112"/>
                <a:gd name="T25" fmla="*/ 112 h 112"/>
                <a:gd name="T26" fmla="*/ 1 w 112"/>
                <a:gd name="T27" fmla="*/ 82 h 112"/>
                <a:gd name="T28" fmla="*/ 24 w 112"/>
                <a:gd name="T29" fmla="*/ 56 h 112"/>
                <a:gd name="T30" fmla="*/ 2 w 112"/>
                <a:gd name="T31" fmla="*/ 28 h 112"/>
                <a:gd name="T32" fmla="*/ 33 w 112"/>
                <a:gd name="T33" fmla="*/ 3 h 112"/>
                <a:gd name="T34" fmla="*/ 76 w 112"/>
                <a:gd name="T35" fmla="*/ 5 h 112"/>
                <a:gd name="T36" fmla="*/ 110 w 112"/>
                <a:gd name="T37" fmla="*/ 24 h 112"/>
                <a:gd name="T38" fmla="*/ 87 w 112"/>
                <a:gd name="T39" fmla="*/ 57 h 112"/>
                <a:gd name="T40" fmla="*/ 62 w 112"/>
                <a:gd name="T41" fmla="*/ 82 h 112"/>
                <a:gd name="T42" fmla="*/ 101 w 112"/>
                <a:gd name="T43" fmla="*/ 82 h 112"/>
                <a:gd name="T44" fmla="*/ 91 w 112"/>
                <a:gd name="T45" fmla="*/ 86 h 112"/>
                <a:gd name="T46" fmla="*/ 87 w 112"/>
                <a:gd name="T47" fmla="*/ 83 h 112"/>
                <a:gd name="T48" fmla="*/ 89 w 112"/>
                <a:gd name="T49" fmla="*/ 70 h 112"/>
                <a:gd name="T50" fmla="*/ 82 w 112"/>
                <a:gd name="T51" fmla="*/ 73 h 112"/>
                <a:gd name="T52" fmla="*/ 85 w 112"/>
                <a:gd name="T53" fmla="*/ 67 h 112"/>
                <a:gd name="T54" fmla="*/ 62 w 112"/>
                <a:gd name="T55" fmla="*/ 82 h 112"/>
                <a:gd name="T56" fmla="*/ 23 w 112"/>
                <a:gd name="T57" fmla="*/ 97 h 112"/>
                <a:gd name="T58" fmla="*/ 77 w 112"/>
                <a:gd name="T59" fmla="*/ 27 h 112"/>
                <a:gd name="T60" fmla="*/ 23 w 112"/>
                <a:gd name="T61" fmla="*/ 97 h 112"/>
                <a:gd name="T62" fmla="*/ 90 w 112"/>
                <a:gd name="T63" fmla="*/ 33 h 112"/>
                <a:gd name="T64" fmla="*/ 90 w 112"/>
                <a:gd name="T65" fmla="*/ 34 h 112"/>
                <a:gd name="T66" fmla="*/ 90 w 112"/>
                <a:gd name="T67" fmla="*/ 34 h 112"/>
                <a:gd name="T68" fmla="*/ 102 w 112"/>
                <a:gd name="T69" fmla="*/ 31 h 112"/>
                <a:gd name="T70" fmla="*/ 86 w 112"/>
                <a:gd name="T71" fmla="*/ 11 h 112"/>
                <a:gd name="T72" fmla="*/ 74 w 112"/>
                <a:gd name="T73" fmla="*/ 18 h 112"/>
                <a:gd name="T74" fmla="*/ 79 w 112"/>
                <a:gd name="T75" fmla="*/ 22 h 112"/>
                <a:gd name="T76" fmla="*/ 79 w 112"/>
                <a:gd name="T77" fmla="*/ 22 h 112"/>
                <a:gd name="T78" fmla="*/ 79 w 112"/>
                <a:gd name="T79" fmla="*/ 22 h 112"/>
                <a:gd name="T80" fmla="*/ 90 w 112"/>
                <a:gd name="T81" fmla="*/ 33 h 112"/>
                <a:gd name="T82" fmla="*/ 90 w 112"/>
                <a:gd name="T83" fmla="*/ 33 h 112"/>
                <a:gd name="T84" fmla="*/ 88 w 112"/>
                <a:gd name="T85" fmla="*/ 39 h 112"/>
                <a:gd name="T86" fmla="*/ 30 w 112"/>
                <a:gd name="T87" fmla="*/ 103 h 112"/>
                <a:gd name="T88" fmla="*/ 88 w 112"/>
                <a:gd name="T89" fmla="*/ 39 h 112"/>
                <a:gd name="T90" fmla="*/ 12 w 112"/>
                <a:gd name="T91" fmla="*/ 86 h 112"/>
                <a:gd name="T92" fmla="*/ 71 w 112"/>
                <a:gd name="T93" fmla="*/ 21 h 112"/>
                <a:gd name="T94" fmla="*/ 12 w 112"/>
                <a:gd name="T95" fmla="*/ 86 h 112"/>
                <a:gd name="T96" fmla="*/ 9 w 112"/>
                <a:gd name="T97" fmla="*/ 89 h 112"/>
                <a:gd name="T98" fmla="*/ 23 w 112"/>
                <a:gd name="T99" fmla="*/ 10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2" h="112">
                  <a:moveTo>
                    <a:pt x="30" y="25"/>
                  </a:moveTo>
                  <a:cubicBezTo>
                    <a:pt x="29" y="26"/>
                    <a:pt x="28" y="26"/>
                    <a:pt x="27" y="25"/>
                  </a:cubicBezTo>
                  <a:cubicBezTo>
                    <a:pt x="26" y="25"/>
                    <a:pt x="26" y="23"/>
                    <a:pt x="27" y="22"/>
                  </a:cubicBezTo>
                  <a:cubicBezTo>
                    <a:pt x="34" y="15"/>
                    <a:pt x="34" y="15"/>
                    <a:pt x="34" y="15"/>
                  </a:cubicBezTo>
                  <a:cubicBezTo>
                    <a:pt x="30" y="11"/>
                    <a:pt x="30" y="11"/>
                    <a:pt x="30" y="11"/>
                  </a:cubicBezTo>
                  <a:cubicBezTo>
                    <a:pt x="10" y="31"/>
                    <a:pt x="10" y="31"/>
                    <a:pt x="10" y="31"/>
                  </a:cubicBezTo>
                  <a:cubicBezTo>
                    <a:pt x="30" y="51"/>
                    <a:pt x="30" y="51"/>
                    <a:pt x="30" y="51"/>
                  </a:cubicBezTo>
                  <a:cubicBezTo>
                    <a:pt x="50" y="31"/>
                    <a:pt x="50" y="31"/>
                    <a:pt x="50" y="31"/>
                  </a:cubicBezTo>
                  <a:cubicBezTo>
                    <a:pt x="46" y="28"/>
                    <a:pt x="46" y="28"/>
                    <a:pt x="46" y="28"/>
                  </a:cubicBezTo>
                  <a:cubicBezTo>
                    <a:pt x="43" y="31"/>
                    <a:pt x="43" y="31"/>
                    <a:pt x="43" y="31"/>
                  </a:cubicBezTo>
                  <a:cubicBezTo>
                    <a:pt x="42" y="32"/>
                    <a:pt x="40" y="32"/>
                    <a:pt x="39" y="31"/>
                  </a:cubicBezTo>
                  <a:cubicBezTo>
                    <a:pt x="38" y="30"/>
                    <a:pt x="38" y="29"/>
                    <a:pt x="39" y="28"/>
                  </a:cubicBezTo>
                  <a:cubicBezTo>
                    <a:pt x="43" y="24"/>
                    <a:pt x="43" y="24"/>
                    <a:pt x="43" y="24"/>
                  </a:cubicBezTo>
                  <a:cubicBezTo>
                    <a:pt x="37" y="18"/>
                    <a:pt x="37" y="18"/>
                    <a:pt x="37" y="18"/>
                  </a:cubicBezTo>
                  <a:cubicBezTo>
                    <a:pt x="30" y="25"/>
                    <a:pt x="30" y="25"/>
                    <a:pt x="30" y="25"/>
                  </a:cubicBezTo>
                  <a:close/>
                  <a:moveTo>
                    <a:pt x="87" y="57"/>
                  </a:moveTo>
                  <a:cubicBezTo>
                    <a:pt x="87" y="57"/>
                    <a:pt x="87" y="57"/>
                    <a:pt x="87" y="57"/>
                  </a:cubicBezTo>
                  <a:cubicBezTo>
                    <a:pt x="110" y="80"/>
                    <a:pt x="110" y="80"/>
                    <a:pt x="110" y="80"/>
                  </a:cubicBezTo>
                  <a:cubicBezTo>
                    <a:pt x="111" y="81"/>
                    <a:pt x="111" y="84"/>
                    <a:pt x="110" y="85"/>
                  </a:cubicBezTo>
                  <a:cubicBezTo>
                    <a:pt x="84" y="111"/>
                    <a:pt x="84" y="111"/>
                    <a:pt x="84" y="111"/>
                  </a:cubicBezTo>
                  <a:cubicBezTo>
                    <a:pt x="83" y="112"/>
                    <a:pt x="80" y="112"/>
                    <a:pt x="79" y="111"/>
                  </a:cubicBezTo>
                  <a:cubicBezTo>
                    <a:pt x="79" y="111"/>
                    <a:pt x="79" y="111"/>
                    <a:pt x="79" y="111"/>
                  </a:cubicBezTo>
                  <a:cubicBezTo>
                    <a:pt x="56" y="88"/>
                    <a:pt x="56" y="88"/>
                    <a:pt x="56" y="88"/>
                  </a:cubicBezTo>
                  <a:cubicBezTo>
                    <a:pt x="34" y="111"/>
                    <a:pt x="34" y="111"/>
                    <a:pt x="34" y="111"/>
                  </a:cubicBezTo>
                  <a:cubicBezTo>
                    <a:pt x="33" y="111"/>
                    <a:pt x="32" y="112"/>
                    <a:pt x="31" y="112"/>
                  </a:cubicBezTo>
                  <a:cubicBezTo>
                    <a:pt x="5" y="112"/>
                    <a:pt x="5" y="112"/>
                    <a:pt x="5" y="112"/>
                  </a:cubicBezTo>
                  <a:cubicBezTo>
                    <a:pt x="2" y="112"/>
                    <a:pt x="1" y="110"/>
                    <a:pt x="1" y="108"/>
                  </a:cubicBezTo>
                  <a:cubicBezTo>
                    <a:pt x="1" y="99"/>
                    <a:pt x="1" y="90"/>
                    <a:pt x="1" y="82"/>
                  </a:cubicBezTo>
                  <a:cubicBezTo>
                    <a:pt x="1" y="81"/>
                    <a:pt x="1" y="80"/>
                    <a:pt x="2" y="79"/>
                  </a:cubicBezTo>
                  <a:cubicBezTo>
                    <a:pt x="24" y="56"/>
                    <a:pt x="24" y="56"/>
                    <a:pt x="24" y="56"/>
                  </a:cubicBezTo>
                  <a:cubicBezTo>
                    <a:pt x="2" y="34"/>
                    <a:pt x="2" y="34"/>
                    <a:pt x="2" y="34"/>
                  </a:cubicBezTo>
                  <a:cubicBezTo>
                    <a:pt x="0" y="32"/>
                    <a:pt x="0" y="30"/>
                    <a:pt x="2" y="28"/>
                  </a:cubicBezTo>
                  <a:cubicBezTo>
                    <a:pt x="27" y="3"/>
                    <a:pt x="27" y="3"/>
                    <a:pt x="27" y="3"/>
                  </a:cubicBezTo>
                  <a:cubicBezTo>
                    <a:pt x="29" y="1"/>
                    <a:pt x="31" y="1"/>
                    <a:pt x="33" y="3"/>
                  </a:cubicBezTo>
                  <a:cubicBezTo>
                    <a:pt x="55" y="25"/>
                    <a:pt x="55" y="25"/>
                    <a:pt x="55" y="25"/>
                  </a:cubicBezTo>
                  <a:cubicBezTo>
                    <a:pt x="76" y="5"/>
                    <a:pt x="76" y="5"/>
                    <a:pt x="76" y="5"/>
                  </a:cubicBezTo>
                  <a:cubicBezTo>
                    <a:pt x="80" y="0"/>
                    <a:pt x="88" y="1"/>
                    <a:pt x="92" y="5"/>
                  </a:cubicBezTo>
                  <a:cubicBezTo>
                    <a:pt x="97" y="10"/>
                    <a:pt x="108" y="18"/>
                    <a:pt x="110" y="24"/>
                  </a:cubicBezTo>
                  <a:cubicBezTo>
                    <a:pt x="112" y="29"/>
                    <a:pt x="111" y="33"/>
                    <a:pt x="108" y="37"/>
                  </a:cubicBezTo>
                  <a:cubicBezTo>
                    <a:pt x="87" y="57"/>
                    <a:pt x="87" y="57"/>
                    <a:pt x="87" y="57"/>
                  </a:cubicBezTo>
                  <a:close/>
                  <a:moveTo>
                    <a:pt x="62" y="82"/>
                  </a:moveTo>
                  <a:cubicBezTo>
                    <a:pt x="62" y="82"/>
                    <a:pt x="62" y="82"/>
                    <a:pt x="62" y="82"/>
                  </a:cubicBezTo>
                  <a:cubicBezTo>
                    <a:pt x="82" y="102"/>
                    <a:pt x="82" y="102"/>
                    <a:pt x="82" y="102"/>
                  </a:cubicBezTo>
                  <a:cubicBezTo>
                    <a:pt x="101" y="82"/>
                    <a:pt x="101" y="82"/>
                    <a:pt x="101" y="82"/>
                  </a:cubicBezTo>
                  <a:cubicBezTo>
                    <a:pt x="98" y="79"/>
                    <a:pt x="98" y="79"/>
                    <a:pt x="98" y="79"/>
                  </a:cubicBezTo>
                  <a:cubicBezTo>
                    <a:pt x="91" y="86"/>
                    <a:pt x="91" y="86"/>
                    <a:pt x="91" y="86"/>
                  </a:cubicBezTo>
                  <a:cubicBezTo>
                    <a:pt x="90" y="87"/>
                    <a:pt x="88" y="87"/>
                    <a:pt x="87" y="86"/>
                  </a:cubicBezTo>
                  <a:cubicBezTo>
                    <a:pt x="86" y="85"/>
                    <a:pt x="86" y="84"/>
                    <a:pt x="87" y="83"/>
                  </a:cubicBezTo>
                  <a:cubicBezTo>
                    <a:pt x="94" y="76"/>
                    <a:pt x="94" y="76"/>
                    <a:pt x="94" y="76"/>
                  </a:cubicBezTo>
                  <a:cubicBezTo>
                    <a:pt x="89" y="70"/>
                    <a:pt x="89" y="70"/>
                    <a:pt x="89" y="70"/>
                  </a:cubicBezTo>
                  <a:cubicBezTo>
                    <a:pt x="85" y="73"/>
                    <a:pt x="85" y="73"/>
                    <a:pt x="85" y="73"/>
                  </a:cubicBezTo>
                  <a:cubicBezTo>
                    <a:pt x="84" y="74"/>
                    <a:pt x="83" y="74"/>
                    <a:pt x="82" y="73"/>
                  </a:cubicBezTo>
                  <a:cubicBezTo>
                    <a:pt x="81" y="72"/>
                    <a:pt x="81" y="71"/>
                    <a:pt x="82" y="70"/>
                  </a:cubicBezTo>
                  <a:cubicBezTo>
                    <a:pt x="85" y="67"/>
                    <a:pt x="85" y="67"/>
                    <a:pt x="85" y="67"/>
                  </a:cubicBezTo>
                  <a:cubicBezTo>
                    <a:pt x="82" y="63"/>
                    <a:pt x="82" y="63"/>
                    <a:pt x="82" y="63"/>
                  </a:cubicBezTo>
                  <a:cubicBezTo>
                    <a:pt x="62" y="82"/>
                    <a:pt x="62" y="82"/>
                    <a:pt x="62" y="82"/>
                  </a:cubicBezTo>
                  <a:close/>
                  <a:moveTo>
                    <a:pt x="23" y="97"/>
                  </a:moveTo>
                  <a:cubicBezTo>
                    <a:pt x="23" y="97"/>
                    <a:pt x="23" y="97"/>
                    <a:pt x="23" y="97"/>
                  </a:cubicBezTo>
                  <a:cubicBezTo>
                    <a:pt x="44" y="76"/>
                    <a:pt x="65" y="56"/>
                    <a:pt x="85" y="35"/>
                  </a:cubicBezTo>
                  <a:cubicBezTo>
                    <a:pt x="82" y="33"/>
                    <a:pt x="80" y="30"/>
                    <a:pt x="77" y="27"/>
                  </a:cubicBezTo>
                  <a:cubicBezTo>
                    <a:pt x="16" y="89"/>
                    <a:pt x="16" y="89"/>
                    <a:pt x="16" y="89"/>
                  </a:cubicBezTo>
                  <a:cubicBezTo>
                    <a:pt x="23" y="97"/>
                    <a:pt x="23" y="97"/>
                    <a:pt x="23" y="97"/>
                  </a:cubicBezTo>
                  <a:close/>
                  <a:moveTo>
                    <a:pt x="90" y="33"/>
                  </a:moveTo>
                  <a:cubicBezTo>
                    <a:pt x="90" y="33"/>
                    <a:pt x="90" y="33"/>
                    <a:pt x="90" y="33"/>
                  </a:cubicBezTo>
                  <a:cubicBezTo>
                    <a:pt x="90" y="34"/>
                    <a:pt x="90" y="34"/>
                    <a:pt x="90" y="34"/>
                  </a:cubicBezTo>
                  <a:cubicBezTo>
                    <a:pt x="90" y="34"/>
                    <a:pt x="90" y="34"/>
                    <a:pt x="90" y="34"/>
                  </a:cubicBezTo>
                  <a:cubicBezTo>
                    <a:pt x="90" y="34"/>
                    <a:pt x="90" y="34"/>
                    <a:pt x="90" y="34"/>
                  </a:cubicBezTo>
                  <a:cubicBezTo>
                    <a:pt x="90" y="34"/>
                    <a:pt x="90" y="34"/>
                    <a:pt x="90" y="34"/>
                  </a:cubicBezTo>
                  <a:cubicBezTo>
                    <a:pt x="95" y="38"/>
                    <a:pt x="95" y="38"/>
                    <a:pt x="95" y="38"/>
                  </a:cubicBezTo>
                  <a:cubicBezTo>
                    <a:pt x="102" y="31"/>
                    <a:pt x="102" y="31"/>
                    <a:pt x="102" y="31"/>
                  </a:cubicBezTo>
                  <a:cubicBezTo>
                    <a:pt x="103" y="30"/>
                    <a:pt x="103" y="28"/>
                    <a:pt x="102" y="26"/>
                  </a:cubicBezTo>
                  <a:cubicBezTo>
                    <a:pt x="97" y="21"/>
                    <a:pt x="91" y="16"/>
                    <a:pt x="86" y="11"/>
                  </a:cubicBezTo>
                  <a:cubicBezTo>
                    <a:pt x="85" y="9"/>
                    <a:pt x="83" y="9"/>
                    <a:pt x="82" y="10"/>
                  </a:cubicBezTo>
                  <a:cubicBezTo>
                    <a:pt x="74" y="18"/>
                    <a:pt x="74" y="18"/>
                    <a:pt x="74" y="18"/>
                  </a:cubicBezTo>
                  <a:cubicBezTo>
                    <a:pt x="79" y="22"/>
                    <a:pt x="79" y="22"/>
                    <a:pt x="79" y="22"/>
                  </a:cubicBezTo>
                  <a:cubicBezTo>
                    <a:pt x="79" y="22"/>
                    <a:pt x="79" y="22"/>
                    <a:pt x="79" y="22"/>
                  </a:cubicBezTo>
                  <a:cubicBezTo>
                    <a:pt x="79" y="22"/>
                    <a:pt x="79" y="22"/>
                    <a:pt x="79" y="22"/>
                  </a:cubicBezTo>
                  <a:cubicBezTo>
                    <a:pt x="79" y="22"/>
                    <a:pt x="79" y="22"/>
                    <a:pt x="79" y="22"/>
                  </a:cubicBezTo>
                  <a:cubicBezTo>
                    <a:pt x="79" y="22"/>
                    <a:pt x="79" y="22"/>
                    <a:pt x="79" y="22"/>
                  </a:cubicBezTo>
                  <a:cubicBezTo>
                    <a:pt x="79" y="22"/>
                    <a:pt x="79" y="22"/>
                    <a:pt x="79" y="22"/>
                  </a:cubicBezTo>
                  <a:cubicBezTo>
                    <a:pt x="79" y="22"/>
                    <a:pt x="79" y="22"/>
                    <a:pt x="79" y="22"/>
                  </a:cubicBezTo>
                  <a:cubicBezTo>
                    <a:pt x="90" y="33"/>
                    <a:pt x="90" y="33"/>
                    <a:pt x="90" y="33"/>
                  </a:cubicBezTo>
                  <a:cubicBezTo>
                    <a:pt x="90" y="33"/>
                    <a:pt x="90" y="33"/>
                    <a:pt x="90" y="33"/>
                  </a:cubicBezTo>
                  <a:cubicBezTo>
                    <a:pt x="90" y="33"/>
                    <a:pt x="90" y="33"/>
                    <a:pt x="90" y="33"/>
                  </a:cubicBezTo>
                  <a:close/>
                  <a:moveTo>
                    <a:pt x="88" y="39"/>
                  </a:moveTo>
                  <a:cubicBezTo>
                    <a:pt x="88" y="39"/>
                    <a:pt x="88" y="39"/>
                    <a:pt x="88" y="39"/>
                  </a:cubicBezTo>
                  <a:cubicBezTo>
                    <a:pt x="68" y="59"/>
                    <a:pt x="47" y="80"/>
                    <a:pt x="27" y="100"/>
                  </a:cubicBezTo>
                  <a:cubicBezTo>
                    <a:pt x="30" y="103"/>
                    <a:pt x="30" y="103"/>
                    <a:pt x="30" y="103"/>
                  </a:cubicBezTo>
                  <a:cubicBezTo>
                    <a:pt x="91" y="42"/>
                    <a:pt x="91" y="42"/>
                    <a:pt x="91" y="42"/>
                  </a:cubicBezTo>
                  <a:cubicBezTo>
                    <a:pt x="88" y="39"/>
                    <a:pt x="88" y="39"/>
                    <a:pt x="88" y="39"/>
                  </a:cubicBezTo>
                  <a:close/>
                  <a:moveTo>
                    <a:pt x="12" y="86"/>
                  </a:moveTo>
                  <a:cubicBezTo>
                    <a:pt x="12" y="86"/>
                    <a:pt x="12" y="86"/>
                    <a:pt x="12" y="86"/>
                  </a:cubicBezTo>
                  <a:cubicBezTo>
                    <a:pt x="74" y="24"/>
                    <a:pt x="74" y="24"/>
                    <a:pt x="74" y="24"/>
                  </a:cubicBezTo>
                  <a:cubicBezTo>
                    <a:pt x="71" y="21"/>
                    <a:pt x="71" y="21"/>
                    <a:pt x="71" y="21"/>
                  </a:cubicBezTo>
                  <a:cubicBezTo>
                    <a:pt x="9" y="83"/>
                    <a:pt x="9" y="83"/>
                    <a:pt x="9" y="83"/>
                  </a:cubicBezTo>
                  <a:cubicBezTo>
                    <a:pt x="12" y="86"/>
                    <a:pt x="12" y="86"/>
                    <a:pt x="12" y="86"/>
                  </a:cubicBezTo>
                  <a:close/>
                  <a:moveTo>
                    <a:pt x="9" y="89"/>
                  </a:moveTo>
                  <a:cubicBezTo>
                    <a:pt x="9" y="89"/>
                    <a:pt x="9" y="89"/>
                    <a:pt x="9" y="89"/>
                  </a:cubicBezTo>
                  <a:cubicBezTo>
                    <a:pt x="9" y="94"/>
                    <a:pt x="9" y="99"/>
                    <a:pt x="9" y="104"/>
                  </a:cubicBezTo>
                  <a:cubicBezTo>
                    <a:pt x="23" y="104"/>
                    <a:pt x="23" y="104"/>
                    <a:pt x="23" y="104"/>
                  </a:cubicBezTo>
                  <a:cubicBezTo>
                    <a:pt x="9" y="89"/>
                    <a:pt x="9" y="89"/>
                    <a:pt x="9" y="8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3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5" name="PA-椭圆 134"/>
            <p:cNvSpPr/>
            <p:nvPr>
              <p:custDataLst>
                <p:tags r:id="rId5"/>
              </p:custDataLst>
            </p:nvPr>
          </p:nvSpPr>
          <p:spPr>
            <a:xfrm>
              <a:off x="13473" y="2945"/>
              <a:ext cx="1034" cy="1034"/>
            </a:xfrm>
            <a:prstGeom prst="ellipse">
              <a:avLst/>
            </a:prstGeom>
            <a:solidFill>
              <a:srgbClr val="836EA5"/>
            </a:solidFill>
            <a:ln>
              <a:noFill/>
            </a:ln>
          </p:spPr>
          <p:txBody>
            <a:bodyPr vert="horz" wrap="square" lIns="91440" tIns="45720" rIns="91440" bIns="45720" numCol="1" anchor="ctr" anchorCtr="0" compatLnSpc="1"/>
            <a:lstStyle/>
            <a:p>
              <a:pPr algn="ctr"/>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38" name="PA-组合 22"/>
            <p:cNvGrpSpPr/>
            <p:nvPr>
              <p:custDataLst>
                <p:tags r:id="rId6"/>
              </p:custDataLst>
            </p:nvPr>
          </p:nvGrpSpPr>
          <p:grpSpPr bwMode="auto">
            <a:xfrm>
              <a:off x="13751" y="3232"/>
              <a:ext cx="462" cy="460"/>
              <a:chOff x="1792" y="2323"/>
              <a:chExt cx="246" cy="245"/>
            </a:xfrm>
            <a:solidFill>
              <a:schemeClr val="bg1"/>
            </a:solidFill>
          </p:grpSpPr>
          <p:sp>
            <p:nvSpPr>
              <p:cNvPr id="139" name="PA-任意多边形 18"/>
              <p:cNvSpPr/>
              <p:nvPr>
                <p:custDataLst>
                  <p:tags r:id="rId7"/>
                </p:custDataLst>
              </p:nvPr>
            </p:nvSpPr>
            <p:spPr bwMode="auto">
              <a:xfrm>
                <a:off x="1941" y="2471"/>
                <a:ext cx="97" cy="97"/>
              </a:xfrm>
              <a:custGeom>
                <a:avLst/>
                <a:gdLst>
                  <a:gd name="T0" fmla="*/ 40 w 44"/>
                  <a:gd name="T1" fmla="*/ 25 h 44"/>
                  <a:gd name="T2" fmla="*/ 15 w 44"/>
                  <a:gd name="T3" fmla="*/ 0 h 44"/>
                  <a:gd name="T4" fmla="*/ 0 w 44"/>
                  <a:gd name="T5" fmla="*/ 15 h 44"/>
                  <a:gd name="T6" fmla="*/ 25 w 44"/>
                  <a:gd name="T7" fmla="*/ 40 h 44"/>
                  <a:gd name="T8" fmla="*/ 40 w 44"/>
                  <a:gd name="T9" fmla="*/ 40 h 44"/>
                  <a:gd name="T10" fmla="*/ 40 w 44"/>
                  <a:gd name="T11" fmla="*/ 25 h 44"/>
                </a:gdLst>
                <a:ahLst/>
                <a:cxnLst>
                  <a:cxn ang="0">
                    <a:pos x="T0" y="T1"/>
                  </a:cxn>
                  <a:cxn ang="0">
                    <a:pos x="T2" y="T3"/>
                  </a:cxn>
                  <a:cxn ang="0">
                    <a:pos x="T4" y="T5"/>
                  </a:cxn>
                  <a:cxn ang="0">
                    <a:pos x="T6" y="T7"/>
                  </a:cxn>
                  <a:cxn ang="0">
                    <a:pos x="T8" y="T9"/>
                  </a:cxn>
                  <a:cxn ang="0">
                    <a:pos x="T10" y="T11"/>
                  </a:cxn>
                </a:cxnLst>
                <a:rect l="0" t="0" r="r" b="b"/>
                <a:pathLst>
                  <a:path w="44" h="44">
                    <a:moveTo>
                      <a:pt x="40" y="25"/>
                    </a:moveTo>
                    <a:cubicBezTo>
                      <a:pt x="15" y="0"/>
                      <a:pt x="15" y="0"/>
                      <a:pt x="15" y="0"/>
                    </a:cubicBezTo>
                    <a:cubicBezTo>
                      <a:pt x="11" y="6"/>
                      <a:pt x="6" y="11"/>
                      <a:pt x="0" y="15"/>
                    </a:cubicBezTo>
                    <a:cubicBezTo>
                      <a:pt x="25" y="40"/>
                      <a:pt x="25" y="40"/>
                      <a:pt x="25" y="40"/>
                    </a:cubicBezTo>
                    <a:cubicBezTo>
                      <a:pt x="29" y="44"/>
                      <a:pt x="36" y="44"/>
                      <a:pt x="40" y="40"/>
                    </a:cubicBezTo>
                    <a:cubicBezTo>
                      <a:pt x="44" y="36"/>
                      <a:pt x="44" y="29"/>
                      <a:pt x="40"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3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0" name="PA-任意多边形 19"/>
              <p:cNvSpPr>
                <a:spLocks noEditPoints="1"/>
              </p:cNvSpPr>
              <p:nvPr>
                <p:custDataLst>
                  <p:tags r:id="rId8"/>
                </p:custDataLst>
              </p:nvPr>
            </p:nvSpPr>
            <p:spPr bwMode="auto">
              <a:xfrm>
                <a:off x="1792" y="2323"/>
                <a:ext cx="182" cy="181"/>
              </a:xfrm>
              <a:custGeom>
                <a:avLst/>
                <a:gdLst>
                  <a:gd name="T0" fmla="*/ 82 w 82"/>
                  <a:gd name="T1" fmla="*/ 41 h 82"/>
                  <a:gd name="T2" fmla="*/ 41 w 82"/>
                  <a:gd name="T3" fmla="*/ 0 h 82"/>
                  <a:gd name="T4" fmla="*/ 0 w 82"/>
                  <a:gd name="T5" fmla="*/ 41 h 82"/>
                  <a:gd name="T6" fmla="*/ 41 w 82"/>
                  <a:gd name="T7" fmla="*/ 82 h 82"/>
                  <a:gd name="T8" fmla="*/ 82 w 82"/>
                  <a:gd name="T9" fmla="*/ 41 h 82"/>
                  <a:gd name="T10" fmla="*/ 41 w 82"/>
                  <a:gd name="T11" fmla="*/ 72 h 82"/>
                  <a:gd name="T12" fmla="*/ 11 w 82"/>
                  <a:gd name="T13" fmla="*/ 41 h 82"/>
                  <a:gd name="T14" fmla="*/ 41 w 82"/>
                  <a:gd name="T15" fmla="*/ 11 h 82"/>
                  <a:gd name="T16" fmla="*/ 72 w 82"/>
                  <a:gd name="T17" fmla="*/ 41 h 82"/>
                  <a:gd name="T18" fmla="*/ 41 w 82"/>
                  <a:gd name="T19" fmla="*/ 7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2" h="82">
                    <a:moveTo>
                      <a:pt x="82" y="41"/>
                    </a:moveTo>
                    <a:cubicBezTo>
                      <a:pt x="82" y="19"/>
                      <a:pt x="64" y="0"/>
                      <a:pt x="41" y="0"/>
                    </a:cubicBezTo>
                    <a:cubicBezTo>
                      <a:pt x="19" y="0"/>
                      <a:pt x="0" y="19"/>
                      <a:pt x="0" y="41"/>
                    </a:cubicBezTo>
                    <a:cubicBezTo>
                      <a:pt x="0" y="64"/>
                      <a:pt x="19" y="82"/>
                      <a:pt x="41" y="82"/>
                    </a:cubicBezTo>
                    <a:cubicBezTo>
                      <a:pt x="64" y="82"/>
                      <a:pt x="82" y="64"/>
                      <a:pt x="82" y="41"/>
                    </a:cubicBezTo>
                    <a:close/>
                    <a:moveTo>
                      <a:pt x="41" y="72"/>
                    </a:moveTo>
                    <a:cubicBezTo>
                      <a:pt x="24" y="72"/>
                      <a:pt x="11" y="58"/>
                      <a:pt x="11" y="41"/>
                    </a:cubicBezTo>
                    <a:cubicBezTo>
                      <a:pt x="11" y="24"/>
                      <a:pt x="24" y="11"/>
                      <a:pt x="41" y="11"/>
                    </a:cubicBezTo>
                    <a:cubicBezTo>
                      <a:pt x="58" y="11"/>
                      <a:pt x="72" y="24"/>
                      <a:pt x="72" y="41"/>
                    </a:cubicBezTo>
                    <a:cubicBezTo>
                      <a:pt x="72" y="58"/>
                      <a:pt x="58" y="72"/>
                      <a:pt x="41"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3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1" name="PA-任意多边形 20"/>
              <p:cNvSpPr/>
              <p:nvPr>
                <p:custDataLst>
                  <p:tags r:id="rId9"/>
                </p:custDataLst>
              </p:nvPr>
            </p:nvSpPr>
            <p:spPr bwMode="auto">
              <a:xfrm>
                <a:off x="1830" y="2360"/>
                <a:ext cx="53" cy="54"/>
              </a:xfrm>
              <a:custGeom>
                <a:avLst/>
                <a:gdLst>
                  <a:gd name="T0" fmla="*/ 0 w 24"/>
                  <a:gd name="T1" fmla="*/ 24 h 24"/>
                  <a:gd name="T2" fmla="*/ 7 w 24"/>
                  <a:gd name="T3" fmla="*/ 24 h 24"/>
                  <a:gd name="T4" fmla="*/ 24 w 24"/>
                  <a:gd name="T5" fmla="*/ 7 h 24"/>
                  <a:gd name="T6" fmla="*/ 24 w 24"/>
                  <a:gd name="T7" fmla="*/ 0 h 24"/>
                  <a:gd name="T8" fmla="*/ 0 w 24"/>
                  <a:gd name="T9" fmla="*/ 24 h 24"/>
                </a:gdLst>
                <a:ahLst/>
                <a:cxnLst>
                  <a:cxn ang="0">
                    <a:pos x="T0" y="T1"/>
                  </a:cxn>
                  <a:cxn ang="0">
                    <a:pos x="T2" y="T3"/>
                  </a:cxn>
                  <a:cxn ang="0">
                    <a:pos x="T4" y="T5"/>
                  </a:cxn>
                  <a:cxn ang="0">
                    <a:pos x="T6" y="T7"/>
                  </a:cxn>
                  <a:cxn ang="0">
                    <a:pos x="T8" y="T9"/>
                  </a:cxn>
                </a:cxnLst>
                <a:rect l="0" t="0" r="r" b="b"/>
                <a:pathLst>
                  <a:path w="24" h="24">
                    <a:moveTo>
                      <a:pt x="0" y="24"/>
                    </a:moveTo>
                    <a:cubicBezTo>
                      <a:pt x="7" y="24"/>
                      <a:pt x="7" y="24"/>
                      <a:pt x="7" y="24"/>
                    </a:cubicBezTo>
                    <a:cubicBezTo>
                      <a:pt x="7" y="15"/>
                      <a:pt x="15" y="7"/>
                      <a:pt x="24" y="7"/>
                    </a:cubicBezTo>
                    <a:cubicBezTo>
                      <a:pt x="24" y="0"/>
                      <a:pt x="24" y="0"/>
                      <a:pt x="24" y="0"/>
                    </a:cubicBezTo>
                    <a:cubicBezTo>
                      <a:pt x="11" y="0"/>
                      <a:pt x="0" y="11"/>
                      <a:pt x="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36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2" name="文本框 1"/>
            <p:cNvSpPr txBox="1"/>
            <p:nvPr/>
          </p:nvSpPr>
          <p:spPr>
            <a:xfrm>
              <a:off x="4154" y="4353"/>
              <a:ext cx="2551" cy="557"/>
            </a:xfrm>
            <a:prstGeom prst="rect">
              <a:avLst/>
            </a:prstGeom>
            <a:noFill/>
          </p:spPr>
          <p:txBody>
            <a:bodyPr wrap="square" rtlCol="0">
              <a:spAutoFit/>
            </a:bodyPr>
            <a:p>
              <a:pPr algn="ctr"/>
              <a:r>
                <a:rPr lang="zh-CN" altLang="en-US" sz="2400" b="1">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sz="2400"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4154" y="4803"/>
              <a:ext cx="2551" cy="631"/>
            </a:xfrm>
            <a:prstGeom prst="rect">
              <a:avLst/>
            </a:prstGeom>
            <a:noFill/>
          </p:spPr>
          <p:txBody>
            <a:bodyPr wrap="square" rtlCol="0">
              <a:spAutoFit/>
            </a:bodyPr>
            <a:p>
              <a:pPr algn="ct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rPr>
                <a:t>点击此处添加文本点击此处添加文本</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8324" y="4353"/>
              <a:ext cx="2551" cy="557"/>
            </a:xfrm>
            <a:prstGeom prst="rect">
              <a:avLst/>
            </a:prstGeom>
            <a:noFill/>
          </p:spPr>
          <p:txBody>
            <a:bodyPr wrap="square" rtlCol="0">
              <a:spAutoFit/>
            </a:bodyPr>
            <a:p>
              <a:pPr algn="ctr"/>
              <a:r>
                <a:rPr lang="zh-CN" altLang="en-US" sz="2400" b="1">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sz="2400"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8324" y="4803"/>
              <a:ext cx="2551" cy="631"/>
            </a:xfrm>
            <a:prstGeom prst="rect">
              <a:avLst/>
            </a:prstGeom>
            <a:noFill/>
          </p:spPr>
          <p:txBody>
            <a:bodyPr wrap="square" rtlCol="0">
              <a:spAutoFit/>
            </a:bodyPr>
            <a:p>
              <a:pPr algn="ct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rPr>
                <a:t>点击此处添加文本点击此处添加文本</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8" name="文本框 7"/>
            <p:cNvSpPr txBox="1"/>
            <p:nvPr/>
          </p:nvSpPr>
          <p:spPr>
            <a:xfrm>
              <a:off x="12704" y="4353"/>
              <a:ext cx="2551" cy="557"/>
            </a:xfrm>
            <a:prstGeom prst="rect">
              <a:avLst/>
            </a:prstGeom>
            <a:noFill/>
          </p:spPr>
          <p:txBody>
            <a:bodyPr wrap="square" rtlCol="0">
              <a:spAutoFit/>
            </a:bodyPr>
            <a:p>
              <a:pPr algn="ctr"/>
              <a:r>
                <a:rPr lang="zh-CN" altLang="en-US" sz="2400" b="1">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sz="2400"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12704" y="4803"/>
              <a:ext cx="2551" cy="631"/>
            </a:xfrm>
            <a:prstGeom prst="rect">
              <a:avLst/>
            </a:prstGeom>
            <a:noFill/>
          </p:spPr>
          <p:txBody>
            <a:bodyPr wrap="square" rtlCol="0">
              <a:spAutoFit/>
            </a:bodyPr>
            <a:p>
              <a:pPr algn="ct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rPr>
                <a:t>点击此处添加文本点击此处添加文本</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12" name="PA-椭圆 130"/>
            <p:cNvSpPr/>
            <p:nvPr>
              <p:custDataLst>
                <p:tags r:id="rId10"/>
              </p:custDataLst>
            </p:nvPr>
          </p:nvSpPr>
          <p:spPr>
            <a:xfrm>
              <a:off x="9139" y="6456"/>
              <a:ext cx="1034" cy="1034"/>
            </a:xfrm>
            <a:prstGeom prst="ellipse">
              <a:avLst/>
            </a:prstGeom>
            <a:solidFill>
              <a:srgbClr val="F0796C"/>
            </a:solidFill>
            <a:ln>
              <a:noFill/>
            </a:ln>
          </p:spPr>
          <p:txBody>
            <a:bodyPr vert="horz" wrap="square" lIns="91440" tIns="45720" rIns="91440" bIns="45720" numCol="1" anchor="ctr" anchorCtr="0" compatLnSpc="1"/>
            <a:p>
              <a:pPr algn="ctr"/>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PA-椭圆 131"/>
            <p:cNvSpPr/>
            <p:nvPr>
              <p:custDataLst>
                <p:tags r:id="rId11"/>
              </p:custDataLst>
            </p:nvPr>
          </p:nvSpPr>
          <p:spPr>
            <a:xfrm>
              <a:off x="4913" y="6456"/>
              <a:ext cx="1034" cy="1034"/>
            </a:xfrm>
            <a:prstGeom prst="ellipse">
              <a:avLst/>
            </a:prstGeom>
            <a:solidFill>
              <a:srgbClr val="87C7B9"/>
            </a:solidFill>
            <a:ln>
              <a:noFill/>
            </a:ln>
          </p:spPr>
          <p:txBody>
            <a:bodyPr vert="horz" wrap="square" lIns="91440" tIns="45720" rIns="91440" bIns="45720" numCol="1" anchor="ctr" anchorCtr="0" compatLnSpc="1"/>
            <a:p>
              <a:pPr algn="ctr"/>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PA-任意多边形 18"/>
            <p:cNvSpPr>
              <a:spLocks noEditPoints="1"/>
            </p:cNvSpPr>
            <p:nvPr>
              <p:custDataLst>
                <p:tags r:id="rId12"/>
              </p:custDataLst>
            </p:nvPr>
          </p:nvSpPr>
          <p:spPr bwMode="auto">
            <a:xfrm>
              <a:off x="9416" y="6743"/>
              <a:ext cx="480" cy="337"/>
            </a:xfrm>
            <a:custGeom>
              <a:avLst/>
              <a:gdLst>
                <a:gd name="T0" fmla="*/ 16 w 128"/>
                <a:gd name="T1" fmla="*/ 0 h 90"/>
                <a:gd name="T2" fmla="*/ 116 w 128"/>
                <a:gd name="T3" fmla="*/ 4 h 90"/>
                <a:gd name="T4" fmla="*/ 116 w 128"/>
                <a:gd name="T5" fmla="*/ 74 h 90"/>
                <a:gd name="T6" fmla="*/ 112 w 128"/>
                <a:gd name="T7" fmla="*/ 78 h 90"/>
                <a:gd name="T8" fmla="*/ 12 w 128"/>
                <a:gd name="T9" fmla="*/ 74 h 90"/>
                <a:gd name="T10" fmla="*/ 12 w 128"/>
                <a:gd name="T11" fmla="*/ 4 h 90"/>
                <a:gd name="T12" fmla="*/ 30 w 128"/>
                <a:gd name="T13" fmla="*/ 51 h 90"/>
                <a:gd name="T14" fmla="*/ 30 w 128"/>
                <a:gd name="T15" fmla="*/ 51 h 90"/>
                <a:gd name="T16" fmla="*/ 43 w 128"/>
                <a:gd name="T17" fmla="*/ 53 h 90"/>
                <a:gd name="T18" fmla="*/ 43 w 128"/>
                <a:gd name="T19" fmla="*/ 64 h 90"/>
                <a:gd name="T20" fmla="*/ 41 w 128"/>
                <a:gd name="T21" fmla="*/ 66 h 90"/>
                <a:gd name="T22" fmla="*/ 28 w 128"/>
                <a:gd name="T23" fmla="*/ 64 h 90"/>
                <a:gd name="T24" fmla="*/ 28 w 128"/>
                <a:gd name="T25" fmla="*/ 53 h 90"/>
                <a:gd name="T26" fmla="*/ 49 w 128"/>
                <a:gd name="T27" fmla="*/ 40 h 90"/>
                <a:gd name="T28" fmla="*/ 49 w 128"/>
                <a:gd name="T29" fmla="*/ 40 h 90"/>
                <a:gd name="T30" fmla="*/ 62 w 128"/>
                <a:gd name="T31" fmla="*/ 43 h 90"/>
                <a:gd name="T32" fmla="*/ 62 w 128"/>
                <a:gd name="T33" fmla="*/ 64 h 90"/>
                <a:gd name="T34" fmla="*/ 59 w 128"/>
                <a:gd name="T35" fmla="*/ 66 h 90"/>
                <a:gd name="T36" fmla="*/ 47 w 128"/>
                <a:gd name="T37" fmla="*/ 64 h 90"/>
                <a:gd name="T38" fmla="*/ 47 w 128"/>
                <a:gd name="T39" fmla="*/ 43 h 90"/>
                <a:gd name="T40" fmla="*/ 57 w 128"/>
                <a:gd name="T41" fmla="*/ 45 h 90"/>
                <a:gd name="T42" fmla="*/ 52 w 128"/>
                <a:gd name="T43" fmla="*/ 45 h 90"/>
                <a:gd name="T44" fmla="*/ 57 w 128"/>
                <a:gd name="T45" fmla="*/ 61 h 90"/>
                <a:gd name="T46" fmla="*/ 68 w 128"/>
                <a:gd name="T47" fmla="*/ 30 h 90"/>
                <a:gd name="T48" fmla="*/ 68 w 128"/>
                <a:gd name="T49" fmla="*/ 30 h 90"/>
                <a:gd name="T50" fmla="*/ 81 w 128"/>
                <a:gd name="T51" fmla="*/ 32 h 90"/>
                <a:gd name="T52" fmla="*/ 81 w 128"/>
                <a:gd name="T53" fmla="*/ 64 h 90"/>
                <a:gd name="T54" fmla="*/ 78 w 128"/>
                <a:gd name="T55" fmla="*/ 66 h 90"/>
                <a:gd name="T56" fmla="*/ 66 w 128"/>
                <a:gd name="T57" fmla="*/ 64 h 90"/>
                <a:gd name="T58" fmla="*/ 66 w 128"/>
                <a:gd name="T59" fmla="*/ 32 h 90"/>
                <a:gd name="T60" fmla="*/ 76 w 128"/>
                <a:gd name="T61" fmla="*/ 35 h 90"/>
                <a:gd name="T62" fmla="*/ 71 w 128"/>
                <a:gd name="T63" fmla="*/ 35 h 90"/>
                <a:gd name="T64" fmla="*/ 76 w 128"/>
                <a:gd name="T65" fmla="*/ 61 h 90"/>
                <a:gd name="T66" fmla="*/ 87 w 128"/>
                <a:gd name="T67" fmla="*/ 19 h 90"/>
                <a:gd name="T68" fmla="*/ 87 w 128"/>
                <a:gd name="T69" fmla="*/ 19 h 90"/>
                <a:gd name="T70" fmla="*/ 100 w 128"/>
                <a:gd name="T71" fmla="*/ 22 h 90"/>
                <a:gd name="T72" fmla="*/ 100 w 128"/>
                <a:gd name="T73" fmla="*/ 64 h 90"/>
                <a:gd name="T74" fmla="*/ 97 w 128"/>
                <a:gd name="T75" fmla="*/ 66 h 90"/>
                <a:gd name="T76" fmla="*/ 85 w 128"/>
                <a:gd name="T77" fmla="*/ 64 h 90"/>
                <a:gd name="T78" fmla="*/ 85 w 128"/>
                <a:gd name="T79" fmla="*/ 22 h 90"/>
                <a:gd name="T80" fmla="*/ 95 w 128"/>
                <a:gd name="T81" fmla="*/ 24 h 90"/>
                <a:gd name="T82" fmla="*/ 89 w 128"/>
                <a:gd name="T83" fmla="*/ 24 h 90"/>
                <a:gd name="T84" fmla="*/ 95 w 128"/>
                <a:gd name="T85" fmla="*/ 61 h 90"/>
                <a:gd name="T86" fmla="*/ 38 w 128"/>
                <a:gd name="T87" fmla="*/ 55 h 90"/>
                <a:gd name="T88" fmla="*/ 33 w 128"/>
                <a:gd name="T89" fmla="*/ 55 h 90"/>
                <a:gd name="T90" fmla="*/ 38 w 128"/>
                <a:gd name="T91" fmla="*/ 61 h 90"/>
                <a:gd name="T92" fmla="*/ 4 w 128"/>
                <a:gd name="T93" fmla="*/ 90 h 90"/>
                <a:gd name="T94" fmla="*/ 0 w 128"/>
                <a:gd name="T95" fmla="*/ 86 h 90"/>
                <a:gd name="T96" fmla="*/ 124 w 128"/>
                <a:gd name="T97" fmla="*/ 82 h 90"/>
                <a:gd name="T98" fmla="*/ 124 w 128"/>
                <a:gd name="T99" fmla="*/ 90 h 90"/>
                <a:gd name="T100" fmla="*/ 108 w 128"/>
                <a:gd name="T101" fmla="*/ 8 h 90"/>
                <a:gd name="T102" fmla="*/ 20 w 128"/>
                <a:gd name="T103" fmla="*/ 8 h 90"/>
                <a:gd name="T104" fmla="*/ 108 w 128"/>
                <a:gd name="T105" fmla="*/ 7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90">
                  <a:moveTo>
                    <a:pt x="16" y="0"/>
                  </a:moveTo>
                  <a:cubicBezTo>
                    <a:pt x="16" y="0"/>
                    <a:pt x="16" y="0"/>
                    <a:pt x="16" y="0"/>
                  </a:cubicBezTo>
                  <a:cubicBezTo>
                    <a:pt x="112" y="0"/>
                    <a:pt x="112" y="0"/>
                    <a:pt x="112" y="0"/>
                  </a:cubicBezTo>
                  <a:cubicBezTo>
                    <a:pt x="114" y="0"/>
                    <a:pt x="116" y="2"/>
                    <a:pt x="116" y="4"/>
                  </a:cubicBezTo>
                  <a:cubicBezTo>
                    <a:pt x="116" y="5"/>
                    <a:pt x="116" y="5"/>
                    <a:pt x="116" y="5"/>
                  </a:cubicBezTo>
                  <a:cubicBezTo>
                    <a:pt x="116" y="74"/>
                    <a:pt x="116" y="74"/>
                    <a:pt x="116" y="74"/>
                  </a:cubicBezTo>
                  <a:cubicBezTo>
                    <a:pt x="116" y="77"/>
                    <a:pt x="114" y="78"/>
                    <a:pt x="112" y="78"/>
                  </a:cubicBezTo>
                  <a:cubicBezTo>
                    <a:pt x="112" y="78"/>
                    <a:pt x="112" y="78"/>
                    <a:pt x="112" y="78"/>
                  </a:cubicBezTo>
                  <a:cubicBezTo>
                    <a:pt x="16" y="78"/>
                    <a:pt x="16" y="78"/>
                    <a:pt x="16" y="78"/>
                  </a:cubicBezTo>
                  <a:cubicBezTo>
                    <a:pt x="13" y="78"/>
                    <a:pt x="12" y="77"/>
                    <a:pt x="12" y="74"/>
                  </a:cubicBezTo>
                  <a:cubicBezTo>
                    <a:pt x="12" y="74"/>
                    <a:pt x="12" y="74"/>
                    <a:pt x="12" y="74"/>
                  </a:cubicBezTo>
                  <a:cubicBezTo>
                    <a:pt x="12" y="4"/>
                    <a:pt x="12" y="4"/>
                    <a:pt x="12" y="4"/>
                  </a:cubicBezTo>
                  <a:cubicBezTo>
                    <a:pt x="12" y="2"/>
                    <a:pt x="13" y="0"/>
                    <a:pt x="16" y="0"/>
                  </a:cubicBezTo>
                  <a:close/>
                  <a:moveTo>
                    <a:pt x="30" y="51"/>
                  </a:moveTo>
                  <a:cubicBezTo>
                    <a:pt x="30" y="51"/>
                    <a:pt x="30" y="51"/>
                    <a:pt x="30" y="51"/>
                  </a:cubicBezTo>
                  <a:cubicBezTo>
                    <a:pt x="30" y="51"/>
                    <a:pt x="30" y="51"/>
                    <a:pt x="30" y="51"/>
                  </a:cubicBezTo>
                  <a:cubicBezTo>
                    <a:pt x="41" y="51"/>
                    <a:pt x="41" y="51"/>
                    <a:pt x="41" y="51"/>
                  </a:cubicBezTo>
                  <a:cubicBezTo>
                    <a:pt x="42" y="51"/>
                    <a:pt x="43" y="52"/>
                    <a:pt x="43" y="53"/>
                  </a:cubicBezTo>
                  <a:cubicBezTo>
                    <a:pt x="43" y="53"/>
                    <a:pt x="43" y="53"/>
                    <a:pt x="43" y="53"/>
                  </a:cubicBezTo>
                  <a:cubicBezTo>
                    <a:pt x="43" y="64"/>
                    <a:pt x="43" y="64"/>
                    <a:pt x="43" y="64"/>
                  </a:cubicBezTo>
                  <a:cubicBezTo>
                    <a:pt x="43" y="65"/>
                    <a:pt x="42" y="66"/>
                    <a:pt x="41" y="66"/>
                  </a:cubicBezTo>
                  <a:cubicBezTo>
                    <a:pt x="41" y="66"/>
                    <a:pt x="41" y="66"/>
                    <a:pt x="41" y="66"/>
                  </a:cubicBezTo>
                  <a:cubicBezTo>
                    <a:pt x="30" y="66"/>
                    <a:pt x="30" y="66"/>
                    <a:pt x="30" y="66"/>
                  </a:cubicBezTo>
                  <a:cubicBezTo>
                    <a:pt x="29" y="66"/>
                    <a:pt x="28" y="65"/>
                    <a:pt x="28" y="64"/>
                  </a:cubicBezTo>
                  <a:cubicBezTo>
                    <a:pt x="28" y="64"/>
                    <a:pt x="28" y="64"/>
                    <a:pt x="28" y="64"/>
                  </a:cubicBezTo>
                  <a:cubicBezTo>
                    <a:pt x="28" y="53"/>
                    <a:pt x="28" y="53"/>
                    <a:pt x="28" y="53"/>
                  </a:cubicBezTo>
                  <a:cubicBezTo>
                    <a:pt x="28" y="52"/>
                    <a:pt x="29" y="51"/>
                    <a:pt x="30" y="51"/>
                  </a:cubicBezTo>
                  <a:close/>
                  <a:moveTo>
                    <a:pt x="49" y="40"/>
                  </a:moveTo>
                  <a:cubicBezTo>
                    <a:pt x="49" y="40"/>
                    <a:pt x="49" y="40"/>
                    <a:pt x="49" y="40"/>
                  </a:cubicBezTo>
                  <a:cubicBezTo>
                    <a:pt x="49" y="40"/>
                    <a:pt x="49" y="40"/>
                    <a:pt x="49" y="40"/>
                  </a:cubicBezTo>
                  <a:cubicBezTo>
                    <a:pt x="59" y="40"/>
                    <a:pt x="59" y="40"/>
                    <a:pt x="59" y="40"/>
                  </a:cubicBezTo>
                  <a:cubicBezTo>
                    <a:pt x="61" y="40"/>
                    <a:pt x="62" y="41"/>
                    <a:pt x="62" y="43"/>
                  </a:cubicBezTo>
                  <a:cubicBezTo>
                    <a:pt x="62" y="43"/>
                    <a:pt x="62" y="43"/>
                    <a:pt x="62" y="43"/>
                  </a:cubicBezTo>
                  <a:cubicBezTo>
                    <a:pt x="62" y="64"/>
                    <a:pt x="62" y="64"/>
                    <a:pt x="62" y="64"/>
                  </a:cubicBezTo>
                  <a:cubicBezTo>
                    <a:pt x="62" y="65"/>
                    <a:pt x="61" y="66"/>
                    <a:pt x="59" y="66"/>
                  </a:cubicBezTo>
                  <a:cubicBezTo>
                    <a:pt x="59" y="66"/>
                    <a:pt x="59" y="66"/>
                    <a:pt x="59" y="66"/>
                  </a:cubicBezTo>
                  <a:cubicBezTo>
                    <a:pt x="49" y="66"/>
                    <a:pt x="49" y="66"/>
                    <a:pt x="49" y="66"/>
                  </a:cubicBezTo>
                  <a:cubicBezTo>
                    <a:pt x="48" y="66"/>
                    <a:pt x="47" y="65"/>
                    <a:pt x="47" y="64"/>
                  </a:cubicBezTo>
                  <a:cubicBezTo>
                    <a:pt x="47" y="64"/>
                    <a:pt x="47" y="64"/>
                    <a:pt x="47" y="64"/>
                  </a:cubicBezTo>
                  <a:cubicBezTo>
                    <a:pt x="47" y="43"/>
                    <a:pt x="47" y="43"/>
                    <a:pt x="47" y="43"/>
                  </a:cubicBezTo>
                  <a:cubicBezTo>
                    <a:pt x="47" y="41"/>
                    <a:pt x="48" y="40"/>
                    <a:pt x="49" y="40"/>
                  </a:cubicBezTo>
                  <a:close/>
                  <a:moveTo>
                    <a:pt x="57" y="45"/>
                  </a:moveTo>
                  <a:cubicBezTo>
                    <a:pt x="57" y="45"/>
                    <a:pt x="57" y="45"/>
                    <a:pt x="57" y="45"/>
                  </a:cubicBezTo>
                  <a:cubicBezTo>
                    <a:pt x="52" y="45"/>
                    <a:pt x="52" y="45"/>
                    <a:pt x="52" y="45"/>
                  </a:cubicBezTo>
                  <a:cubicBezTo>
                    <a:pt x="52" y="61"/>
                    <a:pt x="52" y="61"/>
                    <a:pt x="52" y="61"/>
                  </a:cubicBezTo>
                  <a:cubicBezTo>
                    <a:pt x="57" y="61"/>
                    <a:pt x="57" y="61"/>
                    <a:pt x="57" y="61"/>
                  </a:cubicBezTo>
                  <a:cubicBezTo>
                    <a:pt x="57" y="45"/>
                    <a:pt x="57" y="45"/>
                    <a:pt x="57" y="45"/>
                  </a:cubicBezTo>
                  <a:close/>
                  <a:moveTo>
                    <a:pt x="68" y="30"/>
                  </a:moveTo>
                  <a:cubicBezTo>
                    <a:pt x="68" y="30"/>
                    <a:pt x="68" y="30"/>
                    <a:pt x="68" y="30"/>
                  </a:cubicBezTo>
                  <a:cubicBezTo>
                    <a:pt x="68" y="30"/>
                    <a:pt x="68" y="30"/>
                    <a:pt x="68" y="30"/>
                  </a:cubicBezTo>
                  <a:cubicBezTo>
                    <a:pt x="78" y="30"/>
                    <a:pt x="78" y="30"/>
                    <a:pt x="78" y="30"/>
                  </a:cubicBezTo>
                  <a:cubicBezTo>
                    <a:pt x="80" y="30"/>
                    <a:pt x="81" y="31"/>
                    <a:pt x="81" y="32"/>
                  </a:cubicBezTo>
                  <a:cubicBezTo>
                    <a:pt x="81" y="32"/>
                    <a:pt x="81" y="32"/>
                    <a:pt x="81" y="32"/>
                  </a:cubicBezTo>
                  <a:cubicBezTo>
                    <a:pt x="81" y="64"/>
                    <a:pt x="81" y="64"/>
                    <a:pt x="81" y="64"/>
                  </a:cubicBezTo>
                  <a:cubicBezTo>
                    <a:pt x="81" y="65"/>
                    <a:pt x="80" y="66"/>
                    <a:pt x="78" y="66"/>
                  </a:cubicBezTo>
                  <a:cubicBezTo>
                    <a:pt x="78" y="66"/>
                    <a:pt x="78" y="66"/>
                    <a:pt x="78" y="66"/>
                  </a:cubicBezTo>
                  <a:cubicBezTo>
                    <a:pt x="68" y="66"/>
                    <a:pt x="68" y="66"/>
                    <a:pt x="68" y="66"/>
                  </a:cubicBezTo>
                  <a:cubicBezTo>
                    <a:pt x="67" y="66"/>
                    <a:pt x="66" y="65"/>
                    <a:pt x="66" y="64"/>
                  </a:cubicBezTo>
                  <a:cubicBezTo>
                    <a:pt x="66" y="64"/>
                    <a:pt x="66" y="64"/>
                    <a:pt x="66" y="64"/>
                  </a:cubicBezTo>
                  <a:cubicBezTo>
                    <a:pt x="66" y="32"/>
                    <a:pt x="66" y="32"/>
                    <a:pt x="66" y="32"/>
                  </a:cubicBezTo>
                  <a:cubicBezTo>
                    <a:pt x="66" y="31"/>
                    <a:pt x="67" y="30"/>
                    <a:pt x="68" y="30"/>
                  </a:cubicBezTo>
                  <a:close/>
                  <a:moveTo>
                    <a:pt x="76" y="35"/>
                  </a:moveTo>
                  <a:cubicBezTo>
                    <a:pt x="76" y="35"/>
                    <a:pt x="76" y="35"/>
                    <a:pt x="76" y="35"/>
                  </a:cubicBezTo>
                  <a:cubicBezTo>
                    <a:pt x="71" y="35"/>
                    <a:pt x="71" y="35"/>
                    <a:pt x="71" y="35"/>
                  </a:cubicBezTo>
                  <a:cubicBezTo>
                    <a:pt x="71" y="61"/>
                    <a:pt x="71" y="61"/>
                    <a:pt x="71" y="61"/>
                  </a:cubicBezTo>
                  <a:cubicBezTo>
                    <a:pt x="76" y="61"/>
                    <a:pt x="76" y="61"/>
                    <a:pt x="76" y="61"/>
                  </a:cubicBezTo>
                  <a:cubicBezTo>
                    <a:pt x="76" y="35"/>
                    <a:pt x="76" y="35"/>
                    <a:pt x="76" y="35"/>
                  </a:cubicBezTo>
                  <a:close/>
                  <a:moveTo>
                    <a:pt x="87" y="19"/>
                  </a:moveTo>
                  <a:cubicBezTo>
                    <a:pt x="87" y="19"/>
                    <a:pt x="87" y="19"/>
                    <a:pt x="87" y="19"/>
                  </a:cubicBezTo>
                  <a:cubicBezTo>
                    <a:pt x="87" y="19"/>
                    <a:pt x="87" y="19"/>
                    <a:pt x="87" y="19"/>
                  </a:cubicBezTo>
                  <a:cubicBezTo>
                    <a:pt x="97" y="19"/>
                    <a:pt x="97" y="19"/>
                    <a:pt x="97" y="19"/>
                  </a:cubicBezTo>
                  <a:cubicBezTo>
                    <a:pt x="99" y="19"/>
                    <a:pt x="100" y="20"/>
                    <a:pt x="100" y="22"/>
                  </a:cubicBezTo>
                  <a:cubicBezTo>
                    <a:pt x="100" y="22"/>
                    <a:pt x="100" y="22"/>
                    <a:pt x="100" y="22"/>
                  </a:cubicBezTo>
                  <a:cubicBezTo>
                    <a:pt x="100" y="64"/>
                    <a:pt x="100" y="64"/>
                    <a:pt x="100" y="64"/>
                  </a:cubicBezTo>
                  <a:cubicBezTo>
                    <a:pt x="100" y="65"/>
                    <a:pt x="99" y="66"/>
                    <a:pt x="97" y="66"/>
                  </a:cubicBezTo>
                  <a:cubicBezTo>
                    <a:pt x="97" y="66"/>
                    <a:pt x="97" y="66"/>
                    <a:pt x="97" y="66"/>
                  </a:cubicBezTo>
                  <a:cubicBezTo>
                    <a:pt x="87" y="66"/>
                    <a:pt x="87" y="66"/>
                    <a:pt x="87" y="66"/>
                  </a:cubicBezTo>
                  <a:cubicBezTo>
                    <a:pt x="86" y="66"/>
                    <a:pt x="85" y="65"/>
                    <a:pt x="85" y="64"/>
                  </a:cubicBezTo>
                  <a:cubicBezTo>
                    <a:pt x="85" y="64"/>
                    <a:pt x="85" y="64"/>
                    <a:pt x="85" y="64"/>
                  </a:cubicBezTo>
                  <a:cubicBezTo>
                    <a:pt x="85" y="22"/>
                    <a:pt x="85" y="22"/>
                    <a:pt x="85" y="22"/>
                  </a:cubicBezTo>
                  <a:cubicBezTo>
                    <a:pt x="85" y="20"/>
                    <a:pt x="86" y="19"/>
                    <a:pt x="87" y="19"/>
                  </a:cubicBezTo>
                  <a:close/>
                  <a:moveTo>
                    <a:pt x="95" y="24"/>
                  </a:moveTo>
                  <a:cubicBezTo>
                    <a:pt x="95" y="24"/>
                    <a:pt x="95" y="24"/>
                    <a:pt x="95" y="24"/>
                  </a:cubicBezTo>
                  <a:cubicBezTo>
                    <a:pt x="89" y="24"/>
                    <a:pt x="89" y="24"/>
                    <a:pt x="89" y="24"/>
                  </a:cubicBezTo>
                  <a:cubicBezTo>
                    <a:pt x="89" y="61"/>
                    <a:pt x="89" y="61"/>
                    <a:pt x="89" y="61"/>
                  </a:cubicBezTo>
                  <a:cubicBezTo>
                    <a:pt x="95" y="61"/>
                    <a:pt x="95" y="61"/>
                    <a:pt x="95" y="61"/>
                  </a:cubicBezTo>
                  <a:cubicBezTo>
                    <a:pt x="95" y="24"/>
                    <a:pt x="95" y="24"/>
                    <a:pt x="95" y="24"/>
                  </a:cubicBezTo>
                  <a:close/>
                  <a:moveTo>
                    <a:pt x="38" y="55"/>
                  </a:moveTo>
                  <a:cubicBezTo>
                    <a:pt x="38" y="55"/>
                    <a:pt x="38" y="55"/>
                    <a:pt x="38" y="55"/>
                  </a:cubicBezTo>
                  <a:cubicBezTo>
                    <a:pt x="33" y="55"/>
                    <a:pt x="33" y="55"/>
                    <a:pt x="33" y="55"/>
                  </a:cubicBezTo>
                  <a:cubicBezTo>
                    <a:pt x="33" y="61"/>
                    <a:pt x="33" y="61"/>
                    <a:pt x="33" y="61"/>
                  </a:cubicBezTo>
                  <a:cubicBezTo>
                    <a:pt x="38" y="61"/>
                    <a:pt x="38" y="61"/>
                    <a:pt x="38" y="61"/>
                  </a:cubicBezTo>
                  <a:cubicBezTo>
                    <a:pt x="38" y="55"/>
                    <a:pt x="38" y="55"/>
                    <a:pt x="38" y="55"/>
                  </a:cubicBezTo>
                  <a:close/>
                  <a:moveTo>
                    <a:pt x="4" y="90"/>
                  </a:moveTo>
                  <a:cubicBezTo>
                    <a:pt x="4" y="90"/>
                    <a:pt x="4" y="90"/>
                    <a:pt x="4" y="90"/>
                  </a:cubicBezTo>
                  <a:cubicBezTo>
                    <a:pt x="2" y="90"/>
                    <a:pt x="0" y="88"/>
                    <a:pt x="0" y="86"/>
                  </a:cubicBezTo>
                  <a:cubicBezTo>
                    <a:pt x="0" y="84"/>
                    <a:pt x="2" y="82"/>
                    <a:pt x="4" y="82"/>
                  </a:cubicBezTo>
                  <a:cubicBezTo>
                    <a:pt x="124" y="82"/>
                    <a:pt x="124" y="82"/>
                    <a:pt x="124" y="82"/>
                  </a:cubicBezTo>
                  <a:cubicBezTo>
                    <a:pt x="126" y="82"/>
                    <a:pt x="128" y="84"/>
                    <a:pt x="128" y="86"/>
                  </a:cubicBezTo>
                  <a:cubicBezTo>
                    <a:pt x="128" y="88"/>
                    <a:pt x="126" y="90"/>
                    <a:pt x="124" y="90"/>
                  </a:cubicBezTo>
                  <a:cubicBezTo>
                    <a:pt x="4" y="90"/>
                    <a:pt x="4" y="90"/>
                    <a:pt x="4" y="90"/>
                  </a:cubicBezTo>
                  <a:close/>
                  <a:moveTo>
                    <a:pt x="108" y="8"/>
                  </a:moveTo>
                  <a:cubicBezTo>
                    <a:pt x="108" y="8"/>
                    <a:pt x="108" y="8"/>
                    <a:pt x="108" y="8"/>
                  </a:cubicBezTo>
                  <a:cubicBezTo>
                    <a:pt x="20" y="8"/>
                    <a:pt x="20" y="8"/>
                    <a:pt x="20" y="8"/>
                  </a:cubicBezTo>
                  <a:cubicBezTo>
                    <a:pt x="20" y="70"/>
                    <a:pt x="20" y="70"/>
                    <a:pt x="20" y="70"/>
                  </a:cubicBezTo>
                  <a:cubicBezTo>
                    <a:pt x="108" y="70"/>
                    <a:pt x="108" y="70"/>
                    <a:pt x="108" y="70"/>
                  </a:cubicBezTo>
                  <a:cubicBezTo>
                    <a:pt x="108" y="8"/>
                    <a:pt x="108" y="8"/>
                    <a:pt x="108" y="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p>
              <a:endParaRPr lang="zh-CN" altLang="en-US" sz="3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PA-任意多边形 19"/>
            <p:cNvSpPr>
              <a:spLocks noEditPoints="1"/>
            </p:cNvSpPr>
            <p:nvPr>
              <p:custDataLst>
                <p:tags r:id="rId13"/>
              </p:custDataLst>
            </p:nvPr>
          </p:nvSpPr>
          <p:spPr bwMode="auto">
            <a:xfrm>
              <a:off x="5222" y="6764"/>
              <a:ext cx="417" cy="419"/>
            </a:xfrm>
            <a:custGeom>
              <a:avLst/>
              <a:gdLst>
                <a:gd name="T0" fmla="*/ 27 w 112"/>
                <a:gd name="T1" fmla="*/ 25 h 112"/>
                <a:gd name="T2" fmla="*/ 34 w 112"/>
                <a:gd name="T3" fmla="*/ 15 h 112"/>
                <a:gd name="T4" fmla="*/ 10 w 112"/>
                <a:gd name="T5" fmla="*/ 31 h 112"/>
                <a:gd name="T6" fmla="*/ 50 w 112"/>
                <a:gd name="T7" fmla="*/ 31 h 112"/>
                <a:gd name="T8" fmla="*/ 43 w 112"/>
                <a:gd name="T9" fmla="*/ 31 h 112"/>
                <a:gd name="T10" fmla="*/ 39 w 112"/>
                <a:gd name="T11" fmla="*/ 28 h 112"/>
                <a:gd name="T12" fmla="*/ 37 w 112"/>
                <a:gd name="T13" fmla="*/ 18 h 112"/>
                <a:gd name="T14" fmla="*/ 87 w 112"/>
                <a:gd name="T15" fmla="*/ 57 h 112"/>
                <a:gd name="T16" fmla="*/ 110 w 112"/>
                <a:gd name="T17" fmla="*/ 80 h 112"/>
                <a:gd name="T18" fmla="*/ 84 w 112"/>
                <a:gd name="T19" fmla="*/ 111 h 112"/>
                <a:gd name="T20" fmla="*/ 79 w 112"/>
                <a:gd name="T21" fmla="*/ 111 h 112"/>
                <a:gd name="T22" fmla="*/ 34 w 112"/>
                <a:gd name="T23" fmla="*/ 111 h 112"/>
                <a:gd name="T24" fmla="*/ 5 w 112"/>
                <a:gd name="T25" fmla="*/ 112 h 112"/>
                <a:gd name="T26" fmla="*/ 1 w 112"/>
                <a:gd name="T27" fmla="*/ 82 h 112"/>
                <a:gd name="T28" fmla="*/ 24 w 112"/>
                <a:gd name="T29" fmla="*/ 56 h 112"/>
                <a:gd name="T30" fmla="*/ 2 w 112"/>
                <a:gd name="T31" fmla="*/ 28 h 112"/>
                <a:gd name="T32" fmla="*/ 33 w 112"/>
                <a:gd name="T33" fmla="*/ 3 h 112"/>
                <a:gd name="T34" fmla="*/ 76 w 112"/>
                <a:gd name="T35" fmla="*/ 5 h 112"/>
                <a:gd name="T36" fmla="*/ 110 w 112"/>
                <a:gd name="T37" fmla="*/ 24 h 112"/>
                <a:gd name="T38" fmla="*/ 87 w 112"/>
                <a:gd name="T39" fmla="*/ 57 h 112"/>
                <a:gd name="T40" fmla="*/ 62 w 112"/>
                <a:gd name="T41" fmla="*/ 82 h 112"/>
                <a:gd name="T42" fmla="*/ 101 w 112"/>
                <a:gd name="T43" fmla="*/ 82 h 112"/>
                <a:gd name="T44" fmla="*/ 91 w 112"/>
                <a:gd name="T45" fmla="*/ 86 h 112"/>
                <a:gd name="T46" fmla="*/ 87 w 112"/>
                <a:gd name="T47" fmla="*/ 83 h 112"/>
                <a:gd name="T48" fmla="*/ 89 w 112"/>
                <a:gd name="T49" fmla="*/ 70 h 112"/>
                <a:gd name="T50" fmla="*/ 82 w 112"/>
                <a:gd name="T51" fmla="*/ 73 h 112"/>
                <a:gd name="T52" fmla="*/ 85 w 112"/>
                <a:gd name="T53" fmla="*/ 67 h 112"/>
                <a:gd name="T54" fmla="*/ 62 w 112"/>
                <a:gd name="T55" fmla="*/ 82 h 112"/>
                <a:gd name="T56" fmla="*/ 23 w 112"/>
                <a:gd name="T57" fmla="*/ 97 h 112"/>
                <a:gd name="T58" fmla="*/ 77 w 112"/>
                <a:gd name="T59" fmla="*/ 27 h 112"/>
                <a:gd name="T60" fmla="*/ 23 w 112"/>
                <a:gd name="T61" fmla="*/ 97 h 112"/>
                <a:gd name="T62" fmla="*/ 90 w 112"/>
                <a:gd name="T63" fmla="*/ 33 h 112"/>
                <a:gd name="T64" fmla="*/ 90 w 112"/>
                <a:gd name="T65" fmla="*/ 34 h 112"/>
                <a:gd name="T66" fmla="*/ 90 w 112"/>
                <a:gd name="T67" fmla="*/ 34 h 112"/>
                <a:gd name="T68" fmla="*/ 102 w 112"/>
                <a:gd name="T69" fmla="*/ 31 h 112"/>
                <a:gd name="T70" fmla="*/ 86 w 112"/>
                <a:gd name="T71" fmla="*/ 11 h 112"/>
                <a:gd name="T72" fmla="*/ 74 w 112"/>
                <a:gd name="T73" fmla="*/ 18 h 112"/>
                <a:gd name="T74" fmla="*/ 79 w 112"/>
                <a:gd name="T75" fmla="*/ 22 h 112"/>
                <a:gd name="T76" fmla="*/ 79 w 112"/>
                <a:gd name="T77" fmla="*/ 22 h 112"/>
                <a:gd name="T78" fmla="*/ 79 w 112"/>
                <a:gd name="T79" fmla="*/ 22 h 112"/>
                <a:gd name="T80" fmla="*/ 90 w 112"/>
                <a:gd name="T81" fmla="*/ 33 h 112"/>
                <a:gd name="T82" fmla="*/ 90 w 112"/>
                <a:gd name="T83" fmla="*/ 33 h 112"/>
                <a:gd name="T84" fmla="*/ 88 w 112"/>
                <a:gd name="T85" fmla="*/ 39 h 112"/>
                <a:gd name="T86" fmla="*/ 30 w 112"/>
                <a:gd name="T87" fmla="*/ 103 h 112"/>
                <a:gd name="T88" fmla="*/ 88 w 112"/>
                <a:gd name="T89" fmla="*/ 39 h 112"/>
                <a:gd name="T90" fmla="*/ 12 w 112"/>
                <a:gd name="T91" fmla="*/ 86 h 112"/>
                <a:gd name="T92" fmla="*/ 71 w 112"/>
                <a:gd name="T93" fmla="*/ 21 h 112"/>
                <a:gd name="T94" fmla="*/ 12 w 112"/>
                <a:gd name="T95" fmla="*/ 86 h 112"/>
                <a:gd name="T96" fmla="*/ 9 w 112"/>
                <a:gd name="T97" fmla="*/ 89 h 112"/>
                <a:gd name="T98" fmla="*/ 23 w 112"/>
                <a:gd name="T99" fmla="*/ 10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2" h="112">
                  <a:moveTo>
                    <a:pt x="30" y="25"/>
                  </a:moveTo>
                  <a:cubicBezTo>
                    <a:pt x="29" y="26"/>
                    <a:pt x="28" y="26"/>
                    <a:pt x="27" y="25"/>
                  </a:cubicBezTo>
                  <a:cubicBezTo>
                    <a:pt x="26" y="25"/>
                    <a:pt x="26" y="23"/>
                    <a:pt x="27" y="22"/>
                  </a:cubicBezTo>
                  <a:cubicBezTo>
                    <a:pt x="34" y="15"/>
                    <a:pt x="34" y="15"/>
                    <a:pt x="34" y="15"/>
                  </a:cubicBezTo>
                  <a:cubicBezTo>
                    <a:pt x="30" y="11"/>
                    <a:pt x="30" y="11"/>
                    <a:pt x="30" y="11"/>
                  </a:cubicBezTo>
                  <a:cubicBezTo>
                    <a:pt x="10" y="31"/>
                    <a:pt x="10" y="31"/>
                    <a:pt x="10" y="31"/>
                  </a:cubicBezTo>
                  <a:cubicBezTo>
                    <a:pt x="30" y="51"/>
                    <a:pt x="30" y="51"/>
                    <a:pt x="30" y="51"/>
                  </a:cubicBezTo>
                  <a:cubicBezTo>
                    <a:pt x="50" y="31"/>
                    <a:pt x="50" y="31"/>
                    <a:pt x="50" y="31"/>
                  </a:cubicBezTo>
                  <a:cubicBezTo>
                    <a:pt x="46" y="28"/>
                    <a:pt x="46" y="28"/>
                    <a:pt x="46" y="28"/>
                  </a:cubicBezTo>
                  <a:cubicBezTo>
                    <a:pt x="43" y="31"/>
                    <a:pt x="43" y="31"/>
                    <a:pt x="43" y="31"/>
                  </a:cubicBezTo>
                  <a:cubicBezTo>
                    <a:pt x="42" y="32"/>
                    <a:pt x="40" y="32"/>
                    <a:pt x="39" y="31"/>
                  </a:cubicBezTo>
                  <a:cubicBezTo>
                    <a:pt x="38" y="30"/>
                    <a:pt x="38" y="29"/>
                    <a:pt x="39" y="28"/>
                  </a:cubicBezTo>
                  <a:cubicBezTo>
                    <a:pt x="43" y="24"/>
                    <a:pt x="43" y="24"/>
                    <a:pt x="43" y="24"/>
                  </a:cubicBezTo>
                  <a:cubicBezTo>
                    <a:pt x="37" y="18"/>
                    <a:pt x="37" y="18"/>
                    <a:pt x="37" y="18"/>
                  </a:cubicBezTo>
                  <a:cubicBezTo>
                    <a:pt x="30" y="25"/>
                    <a:pt x="30" y="25"/>
                    <a:pt x="30" y="25"/>
                  </a:cubicBezTo>
                  <a:close/>
                  <a:moveTo>
                    <a:pt x="87" y="57"/>
                  </a:moveTo>
                  <a:cubicBezTo>
                    <a:pt x="87" y="57"/>
                    <a:pt x="87" y="57"/>
                    <a:pt x="87" y="57"/>
                  </a:cubicBezTo>
                  <a:cubicBezTo>
                    <a:pt x="110" y="80"/>
                    <a:pt x="110" y="80"/>
                    <a:pt x="110" y="80"/>
                  </a:cubicBezTo>
                  <a:cubicBezTo>
                    <a:pt x="111" y="81"/>
                    <a:pt x="111" y="84"/>
                    <a:pt x="110" y="85"/>
                  </a:cubicBezTo>
                  <a:cubicBezTo>
                    <a:pt x="84" y="111"/>
                    <a:pt x="84" y="111"/>
                    <a:pt x="84" y="111"/>
                  </a:cubicBezTo>
                  <a:cubicBezTo>
                    <a:pt x="83" y="112"/>
                    <a:pt x="80" y="112"/>
                    <a:pt x="79" y="111"/>
                  </a:cubicBezTo>
                  <a:cubicBezTo>
                    <a:pt x="79" y="111"/>
                    <a:pt x="79" y="111"/>
                    <a:pt x="79" y="111"/>
                  </a:cubicBezTo>
                  <a:cubicBezTo>
                    <a:pt x="56" y="88"/>
                    <a:pt x="56" y="88"/>
                    <a:pt x="56" y="88"/>
                  </a:cubicBezTo>
                  <a:cubicBezTo>
                    <a:pt x="34" y="111"/>
                    <a:pt x="34" y="111"/>
                    <a:pt x="34" y="111"/>
                  </a:cubicBezTo>
                  <a:cubicBezTo>
                    <a:pt x="33" y="111"/>
                    <a:pt x="32" y="112"/>
                    <a:pt x="31" y="112"/>
                  </a:cubicBezTo>
                  <a:cubicBezTo>
                    <a:pt x="5" y="112"/>
                    <a:pt x="5" y="112"/>
                    <a:pt x="5" y="112"/>
                  </a:cubicBezTo>
                  <a:cubicBezTo>
                    <a:pt x="2" y="112"/>
                    <a:pt x="1" y="110"/>
                    <a:pt x="1" y="108"/>
                  </a:cubicBezTo>
                  <a:cubicBezTo>
                    <a:pt x="1" y="99"/>
                    <a:pt x="1" y="90"/>
                    <a:pt x="1" y="82"/>
                  </a:cubicBezTo>
                  <a:cubicBezTo>
                    <a:pt x="1" y="81"/>
                    <a:pt x="1" y="80"/>
                    <a:pt x="2" y="79"/>
                  </a:cubicBezTo>
                  <a:cubicBezTo>
                    <a:pt x="24" y="56"/>
                    <a:pt x="24" y="56"/>
                    <a:pt x="24" y="56"/>
                  </a:cubicBezTo>
                  <a:cubicBezTo>
                    <a:pt x="2" y="34"/>
                    <a:pt x="2" y="34"/>
                    <a:pt x="2" y="34"/>
                  </a:cubicBezTo>
                  <a:cubicBezTo>
                    <a:pt x="0" y="32"/>
                    <a:pt x="0" y="30"/>
                    <a:pt x="2" y="28"/>
                  </a:cubicBezTo>
                  <a:cubicBezTo>
                    <a:pt x="27" y="3"/>
                    <a:pt x="27" y="3"/>
                    <a:pt x="27" y="3"/>
                  </a:cubicBezTo>
                  <a:cubicBezTo>
                    <a:pt x="29" y="1"/>
                    <a:pt x="31" y="1"/>
                    <a:pt x="33" y="3"/>
                  </a:cubicBezTo>
                  <a:cubicBezTo>
                    <a:pt x="55" y="25"/>
                    <a:pt x="55" y="25"/>
                    <a:pt x="55" y="25"/>
                  </a:cubicBezTo>
                  <a:cubicBezTo>
                    <a:pt x="76" y="5"/>
                    <a:pt x="76" y="5"/>
                    <a:pt x="76" y="5"/>
                  </a:cubicBezTo>
                  <a:cubicBezTo>
                    <a:pt x="80" y="0"/>
                    <a:pt x="88" y="1"/>
                    <a:pt x="92" y="5"/>
                  </a:cubicBezTo>
                  <a:cubicBezTo>
                    <a:pt x="97" y="10"/>
                    <a:pt x="108" y="18"/>
                    <a:pt x="110" y="24"/>
                  </a:cubicBezTo>
                  <a:cubicBezTo>
                    <a:pt x="112" y="29"/>
                    <a:pt x="111" y="33"/>
                    <a:pt x="108" y="37"/>
                  </a:cubicBezTo>
                  <a:cubicBezTo>
                    <a:pt x="87" y="57"/>
                    <a:pt x="87" y="57"/>
                    <a:pt x="87" y="57"/>
                  </a:cubicBezTo>
                  <a:close/>
                  <a:moveTo>
                    <a:pt x="62" y="82"/>
                  </a:moveTo>
                  <a:cubicBezTo>
                    <a:pt x="62" y="82"/>
                    <a:pt x="62" y="82"/>
                    <a:pt x="62" y="82"/>
                  </a:cubicBezTo>
                  <a:cubicBezTo>
                    <a:pt x="82" y="102"/>
                    <a:pt x="82" y="102"/>
                    <a:pt x="82" y="102"/>
                  </a:cubicBezTo>
                  <a:cubicBezTo>
                    <a:pt x="101" y="82"/>
                    <a:pt x="101" y="82"/>
                    <a:pt x="101" y="82"/>
                  </a:cubicBezTo>
                  <a:cubicBezTo>
                    <a:pt x="98" y="79"/>
                    <a:pt x="98" y="79"/>
                    <a:pt x="98" y="79"/>
                  </a:cubicBezTo>
                  <a:cubicBezTo>
                    <a:pt x="91" y="86"/>
                    <a:pt x="91" y="86"/>
                    <a:pt x="91" y="86"/>
                  </a:cubicBezTo>
                  <a:cubicBezTo>
                    <a:pt x="90" y="87"/>
                    <a:pt x="88" y="87"/>
                    <a:pt x="87" y="86"/>
                  </a:cubicBezTo>
                  <a:cubicBezTo>
                    <a:pt x="86" y="85"/>
                    <a:pt x="86" y="84"/>
                    <a:pt x="87" y="83"/>
                  </a:cubicBezTo>
                  <a:cubicBezTo>
                    <a:pt x="94" y="76"/>
                    <a:pt x="94" y="76"/>
                    <a:pt x="94" y="76"/>
                  </a:cubicBezTo>
                  <a:cubicBezTo>
                    <a:pt x="89" y="70"/>
                    <a:pt x="89" y="70"/>
                    <a:pt x="89" y="70"/>
                  </a:cubicBezTo>
                  <a:cubicBezTo>
                    <a:pt x="85" y="73"/>
                    <a:pt x="85" y="73"/>
                    <a:pt x="85" y="73"/>
                  </a:cubicBezTo>
                  <a:cubicBezTo>
                    <a:pt x="84" y="74"/>
                    <a:pt x="83" y="74"/>
                    <a:pt x="82" y="73"/>
                  </a:cubicBezTo>
                  <a:cubicBezTo>
                    <a:pt x="81" y="72"/>
                    <a:pt x="81" y="71"/>
                    <a:pt x="82" y="70"/>
                  </a:cubicBezTo>
                  <a:cubicBezTo>
                    <a:pt x="85" y="67"/>
                    <a:pt x="85" y="67"/>
                    <a:pt x="85" y="67"/>
                  </a:cubicBezTo>
                  <a:cubicBezTo>
                    <a:pt x="82" y="63"/>
                    <a:pt x="82" y="63"/>
                    <a:pt x="82" y="63"/>
                  </a:cubicBezTo>
                  <a:cubicBezTo>
                    <a:pt x="62" y="82"/>
                    <a:pt x="62" y="82"/>
                    <a:pt x="62" y="82"/>
                  </a:cubicBezTo>
                  <a:close/>
                  <a:moveTo>
                    <a:pt x="23" y="97"/>
                  </a:moveTo>
                  <a:cubicBezTo>
                    <a:pt x="23" y="97"/>
                    <a:pt x="23" y="97"/>
                    <a:pt x="23" y="97"/>
                  </a:cubicBezTo>
                  <a:cubicBezTo>
                    <a:pt x="44" y="76"/>
                    <a:pt x="65" y="56"/>
                    <a:pt x="85" y="35"/>
                  </a:cubicBezTo>
                  <a:cubicBezTo>
                    <a:pt x="82" y="33"/>
                    <a:pt x="80" y="30"/>
                    <a:pt x="77" y="27"/>
                  </a:cubicBezTo>
                  <a:cubicBezTo>
                    <a:pt x="16" y="89"/>
                    <a:pt x="16" y="89"/>
                    <a:pt x="16" y="89"/>
                  </a:cubicBezTo>
                  <a:cubicBezTo>
                    <a:pt x="23" y="97"/>
                    <a:pt x="23" y="97"/>
                    <a:pt x="23" y="97"/>
                  </a:cubicBezTo>
                  <a:close/>
                  <a:moveTo>
                    <a:pt x="90" y="33"/>
                  </a:moveTo>
                  <a:cubicBezTo>
                    <a:pt x="90" y="33"/>
                    <a:pt x="90" y="33"/>
                    <a:pt x="90" y="33"/>
                  </a:cubicBezTo>
                  <a:cubicBezTo>
                    <a:pt x="90" y="34"/>
                    <a:pt x="90" y="34"/>
                    <a:pt x="90" y="34"/>
                  </a:cubicBezTo>
                  <a:cubicBezTo>
                    <a:pt x="90" y="34"/>
                    <a:pt x="90" y="34"/>
                    <a:pt x="90" y="34"/>
                  </a:cubicBezTo>
                  <a:cubicBezTo>
                    <a:pt x="90" y="34"/>
                    <a:pt x="90" y="34"/>
                    <a:pt x="90" y="34"/>
                  </a:cubicBezTo>
                  <a:cubicBezTo>
                    <a:pt x="90" y="34"/>
                    <a:pt x="90" y="34"/>
                    <a:pt x="90" y="34"/>
                  </a:cubicBezTo>
                  <a:cubicBezTo>
                    <a:pt x="95" y="38"/>
                    <a:pt x="95" y="38"/>
                    <a:pt x="95" y="38"/>
                  </a:cubicBezTo>
                  <a:cubicBezTo>
                    <a:pt x="102" y="31"/>
                    <a:pt x="102" y="31"/>
                    <a:pt x="102" y="31"/>
                  </a:cubicBezTo>
                  <a:cubicBezTo>
                    <a:pt x="103" y="30"/>
                    <a:pt x="103" y="28"/>
                    <a:pt x="102" y="26"/>
                  </a:cubicBezTo>
                  <a:cubicBezTo>
                    <a:pt x="97" y="21"/>
                    <a:pt x="91" y="16"/>
                    <a:pt x="86" y="11"/>
                  </a:cubicBezTo>
                  <a:cubicBezTo>
                    <a:pt x="85" y="9"/>
                    <a:pt x="83" y="9"/>
                    <a:pt x="82" y="10"/>
                  </a:cubicBezTo>
                  <a:cubicBezTo>
                    <a:pt x="74" y="18"/>
                    <a:pt x="74" y="18"/>
                    <a:pt x="74" y="18"/>
                  </a:cubicBezTo>
                  <a:cubicBezTo>
                    <a:pt x="79" y="22"/>
                    <a:pt x="79" y="22"/>
                    <a:pt x="79" y="22"/>
                  </a:cubicBezTo>
                  <a:cubicBezTo>
                    <a:pt x="79" y="22"/>
                    <a:pt x="79" y="22"/>
                    <a:pt x="79" y="22"/>
                  </a:cubicBezTo>
                  <a:cubicBezTo>
                    <a:pt x="79" y="22"/>
                    <a:pt x="79" y="22"/>
                    <a:pt x="79" y="22"/>
                  </a:cubicBezTo>
                  <a:cubicBezTo>
                    <a:pt x="79" y="22"/>
                    <a:pt x="79" y="22"/>
                    <a:pt x="79" y="22"/>
                  </a:cubicBezTo>
                  <a:cubicBezTo>
                    <a:pt x="79" y="22"/>
                    <a:pt x="79" y="22"/>
                    <a:pt x="79" y="22"/>
                  </a:cubicBezTo>
                  <a:cubicBezTo>
                    <a:pt x="79" y="22"/>
                    <a:pt x="79" y="22"/>
                    <a:pt x="79" y="22"/>
                  </a:cubicBezTo>
                  <a:cubicBezTo>
                    <a:pt x="79" y="22"/>
                    <a:pt x="79" y="22"/>
                    <a:pt x="79" y="22"/>
                  </a:cubicBezTo>
                  <a:cubicBezTo>
                    <a:pt x="90" y="33"/>
                    <a:pt x="90" y="33"/>
                    <a:pt x="90" y="33"/>
                  </a:cubicBezTo>
                  <a:cubicBezTo>
                    <a:pt x="90" y="33"/>
                    <a:pt x="90" y="33"/>
                    <a:pt x="90" y="33"/>
                  </a:cubicBezTo>
                  <a:cubicBezTo>
                    <a:pt x="90" y="33"/>
                    <a:pt x="90" y="33"/>
                    <a:pt x="90" y="33"/>
                  </a:cubicBezTo>
                  <a:close/>
                  <a:moveTo>
                    <a:pt x="88" y="39"/>
                  </a:moveTo>
                  <a:cubicBezTo>
                    <a:pt x="88" y="39"/>
                    <a:pt x="88" y="39"/>
                    <a:pt x="88" y="39"/>
                  </a:cubicBezTo>
                  <a:cubicBezTo>
                    <a:pt x="68" y="59"/>
                    <a:pt x="47" y="80"/>
                    <a:pt x="27" y="100"/>
                  </a:cubicBezTo>
                  <a:cubicBezTo>
                    <a:pt x="30" y="103"/>
                    <a:pt x="30" y="103"/>
                    <a:pt x="30" y="103"/>
                  </a:cubicBezTo>
                  <a:cubicBezTo>
                    <a:pt x="91" y="42"/>
                    <a:pt x="91" y="42"/>
                    <a:pt x="91" y="42"/>
                  </a:cubicBezTo>
                  <a:cubicBezTo>
                    <a:pt x="88" y="39"/>
                    <a:pt x="88" y="39"/>
                    <a:pt x="88" y="39"/>
                  </a:cubicBezTo>
                  <a:close/>
                  <a:moveTo>
                    <a:pt x="12" y="86"/>
                  </a:moveTo>
                  <a:cubicBezTo>
                    <a:pt x="12" y="86"/>
                    <a:pt x="12" y="86"/>
                    <a:pt x="12" y="86"/>
                  </a:cubicBezTo>
                  <a:cubicBezTo>
                    <a:pt x="74" y="24"/>
                    <a:pt x="74" y="24"/>
                    <a:pt x="74" y="24"/>
                  </a:cubicBezTo>
                  <a:cubicBezTo>
                    <a:pt x="71" y="21"/>
                    <a:pt x="71" y="21"/>
                    <a:pt x="71" y="21"/>
                  </a:cubicBezTo>
                  <a:cubicBezTo>
                    <a:pt x="9" y="83"/>
                    <a:pt x="9" y="83"/>
                    <a:pt x="9" y="83"/>
                  </a:cubicBezTo>
                  <a:cubicBezTo>
                    <a:pt x="12" y="86"/>
                    <a:pt x="12" y="86"/>
                    <a:pt x="12" y="86"/>
                  </a:cubicBezTo>
                  <a:close/>
                  <a:moveTo>
                    <a:pt x="9" y="89"/>
                  </a:moveTo>
                  <a:cubicBezTo>
                    <a:pt x="9" y="89"/>
                    <a:pt x="9" y="89"/>
                    <a:pt x="9" y="89"/>
                  </a:cubicBezTo>
                  <a:cubicBezTo>
                    <a:pt x="9" y="94"/>
                    <a:pt x="9" y="99"/>
                    <a:pt x="9" y="104"/>
                  </a:cubicBezTo>
                  <a:cubicBezTo>
                    <a:pt x="23" y="104"/>
                    <a:pt x="23" y="104"/>
                    <a:pt x="23" y="104"/>
                  </a:cubicBezTo>
                  <a:cubicBezTo>
                    <a:pt x="9" y="89"/>
                    <a:pt x="9" y="89"/>
                    <a:pt x="9" y="8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p>
              <a:endParaRPr lang="zh-CN" altLang="en-US" sz="3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PA-椭圆 134"/>
            <p:cNvSpPr/>
            <p:nvPr>
              <p:custDataLst>
                <p:tags r:id="rId14"/>
              </p:custDataLst>
            </p:nvPr>
          </p:nvSpPr>
          <p:spPr>
            <a:xfrm>
              <a:off x="13473" y="6456"/>
              <a:ext cx="1034" cy="1034"/>
            </a:xfrm>
            <a:prstGeom prst="ellipse">
              <a:avLst/>
            </a:prstGeom>
            <a:solidFill>
              <a:srgbClr val="87C7B9"/>
            </a:solidFill>
            <a:ln>
              <a:noFill/>
            </a:ln>
          </p:spPr>
          <p:txBody>
            <a:bodyPr vert="horz" wrap="square" lIns="91440" tIns="45720" rIns="91440" bIns="45720" numCol="1" anchor="ctr" anchorCtr="0" compatLnSpc="1"/>
            <a:p>
              <a:pPr algn="ctr"/>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8" name="PA-组合 22"/>
            <p:cNvGrpSpPr/>
            <p:nvPr>
              <p:custDataLst>
                <p:tags r:id="rId15"/>
              </p:custDataLst>
            </p:nvPr>
          </p:nvGrpSpPr>
          <p:grpSpPr bwMode="auto">
            <a:xfrm>
              <a:off x="13751" y="6743"/>
              <a:ext cx="462" cy="460"/>
              <a:chOff x="1792" y="2323"/>
              <a:chExt cx="246" cy="245"/>
            </a:xfrm>
            <a:solidFill>
              <a:schemeClr val="bg1"/>
            </a:solidFill>
          </p:grpSpPr>
          <p:sp>
            <p:nvSpPr>
              <p:cNvPr id="19" name="PA-任意多边形 18"/>
              <p:cNvSpPr/>
              <p:nvPr>
                <p:custDataLst>
                  <p:tags r:id="rId16"/>
                </p:custDataLst>
              </p:nvPr>
            </p:nvSpPr>
            <p:spPr bwMode="auto">
              <a:xfrm>
                <a:off x="1941" y="2471"/>
                <a:ext cx="97" cy="97"/>
              </a:xfrm>
              <a:custGeom>
                <a:avLst/>
                <a:gdLst>
                  <a:gd name="T0" fmla="*/ 40 w 44"/>
                  <a:gd name="T1" fmla="*/ 25 h 44"/>
                  <a:gd name="T2" fmla="*/ 15 w 44"/>
                  <a:gd name="T3" fmla="*/ 0 h 44"/>
                  <a:gd name="T4" fmla="*/ 0 w 44"/>
                  <a:gd name="T5" fmla="*/ 15 h 44"/>
                  <a:gd name="T6" fmla="*/ 25 w 44"/>
                  <a:gd name="T7" fmla="*/ 40 h 44"/>
                  <a:gd name="T8" fmla="*/ 40 w 44"/>
                  <a:gd name="T9" fmla="*/ 40 h 44"/>
                  <a:gd name="T10" fmla="*/ 40 w 44"/>
                  <a:gd name="T11" fmla="*/ 25 h 44"/>
                </a:gdLst>
                <a:ahLst/>
                <a:cxnLst>
                  <a:cxn ang="0">
                    <a:pos x="T0" y="T1"/>
                  </a:cxn>
                  <a:cxn ang="0">
                    <a:pos x="T2" y="T3"/>
                  </a:cxn>
                  <a:cxn ang="0">
                    <a:pos x="T4" y="T5"/>
                  </a:cxn>
                  <a:cxn ang="0">
                    <a:pos x="T6" y="T7"/>
                  </a:cxn>
                  <a:cxn ang="0">
                    <a:pos x="T8" y="T9"/>
                  </a:cxn>
                  <a:cxn ang="0">
                    <a:pos x="T10" y="T11"/>
                  </a:cxn>
                </a:cxnLst>
                <a:rect l="0" t="0" r="r" b="b"/>
                <a:pathLst>
                  <a:path w="44" h="44">
                    <a:moveTo>
                      <a:pt x="40" y="25"/>
                    </a:moveTo>
                    <a:cubicBezTo>
                      <a:pt x="15" y="0"/>
                      <a:pt x="15" y="0"/>
                      <a:pt x="15" y="0"/>
                    </a:cubicBezTo>
                    <a:cubicBezTo>
                      <a:pt x="11" y="6"/>
                      <a:pt x="6" y="11"/>
                      <a:pt x="0" y="15"/>
                    </a:cubicBezTo>
                    <a:cubicBezTo>
                      <a:pt x="25" y="40"/>
                      <a:pt x="25" y="40"/>
                      <a:pt x="25" y="40"/>
                    </a:cubicBezTo>
                    <a:cubicBezTo>
                      <a:pt x="29" y="44"/>
                      <a:pt x="36" y="44"/>
                      <a:pt x="40" y="40"/>
                    </a:cubicBezTo>
                    <a:cubicBezTo>
                      <a:pt x="44" y="36"/>
                      <a:pt x="44" y="29"/>
                      <a:pt x="40"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p>
                <a:endParaRPr lang="zh-CN" altLang="en-US" sz="3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PA-任意多边形 19"/>
              <p:cNvSpPr>
                <a:spLocks noEditPoints="1"/>
              </p:cNvSpPr>
              <p:nvPr>
                <p:custDataLst>
                  <p:tags r:id="rId17"/>
                </p:custDataLst>
              </p:nvPr>
            </p:nvSpPr>
            <p:spPr bwMode="auto">
              <a:xfrm>
                <a:off x="1792" y="2323"/>
                <a:ext cx="182" cy="181"/>
              </a:xfrm>
              <a:custGeom>
                <a:avLst/>
                <a:gdLst>
                  <a:gd name="T0" fmla="*/ 82 w 82"/>
                  <a:gd name="T1" fmla="*/ 41 h 82"/>
                  <a:gd name="T2" fmla="*/ 41 w 82"/>
                  <a:gd name="T3" fmla="*/ 0 h 82"/>
                  <a:gd name="T4" fmla="*/ 0 w 82"/>
                  <a:gd name="T5" fmla="*/ 41 h 82"/>
                  <a:gd name="T6" fmla="*/ 41 w 82"/>
                  <a:gd name="T7" fmla="*/ 82 h 82"/>
                  <a:gd name="T8" fmla="*/ 82 w 82"/>
                  <a:gd name="T9" fmla="*/ 41 h 82"/>
                  <a:gd name="T10" fmla="*/ 41 w 82"/>
                  <a:gd name="T11" fmla="*/ 72 h 82"/>
                  <a:gd name="T12" fmla="*/ 11 w 82"/>
                  <a:gd name="T13" fmla="*/ 41 h 82"/>
                  <a:gd name="T14" fmla="*/ 41 w 82"/>
                  <a:gd name="T15" fmla="*/ 11 h 82"/>
                  <a:gd name="T16" fmla="*/ 72 w 82"/>
                  <a:gd name="T17" fmla="*/ 41 h 82"/>
                  <a:gd name="T18" fmla="*/ 41 w 82"/>
                  <a:gd name="T19" fmla="*/ 7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2" h="82">
                    <a:moveTo>
                      <a:pt x="82" y="41"/>
                    </a:moveTo>
                    <a:cubicBezTo>
                      <a:pt x="82" y="19"/>
                      <a:pt x="64" y="0"/>
                      <a:pt x="41" y="0"/>
                    </a:cubicBezTo>
                    <a:cubicBezTo>
                      <a:pt x="19" y="0"/>
                      <a:pt x="0" y="19"/>
                      <a:pt x="0" y="41"/>
                    </a:cubicBezTo>
                    <a:cubicBezTo>
                      <a:pt x="0" y="64"/>
                      <a:pt x="19" y="82"/>
                      <a:pt x="41" y="82"/>
                    </a:cubicBezTo>
                    <a:cubicBezTo>
                      <a:pt x="64" y="82"/>
                      <a:pt x="82" y="64"/>
                      <a:pt x="82" y="41"/>
                    </a:cubicBezTo>
                    <a:close/>
                    <a:moveTo>
                      <a:pt x="41" y="72"/>
                    </a:moveTo>
                    <a:cubicBezTo>
                      <a:pt x="24" y="72"/>
                      <a:pt x="11" y="58"/>
                      <a:pt x="11" y="41"/>
                    </a:cubicBezTo>
                    <a:cubicBezTo>
                      <a:pt x="11" y="24"/>
                      <a:pt x="24" y="11"/>
                      <a:pt x="41" y="11"/>
                    </a:cubicBezTo>
                    <a:cubicBezTo>
                      <a:pt x="58" y="11"/>
                      <a:pt x="72" y="24"/>
                      <a:pt x="72" y="41"/>
                    </a:cubicBezTo>
                    <a:cubicBezTo>
                      <a:pt x="72" y="58"/>
                      <a:pt x="58" y="72"/>
                      <a:pt x="41"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p>
                <a:endParaRPr lang="zh-CN" altLang="en-US" sz="3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PA-任意多边形 20"/>
              <p:cNvSpPr/>
              <p:nvPr>
                <p:custDataLst>
                  <p:tags r:id="rId18"/>
                </p:custDataLst>
              </p:nvPr>
            </p:nvSpPr>
            <p:spPr bwMode="auto">
              <a:xfrm>
                <a:off x="1830" y="2360"/>
                <a:ext cx="53" cy="54"/>
              </a:xfrm>
              <a:custGeom>
                <a:avLst/>
                <a:gdLst>
                  <a:gd name="T0" fmla="*/ 0 w 24"/>
                  <a:gd name="T1" fmla="*/ 24 h 24"/>
                  <a:gd name="T2" fmla="*/ 7 w 24"/>
                  <a:gd name="T3" fmla="*/ 24 h 24"/>
                  <a:gd name="T4" fmla="*/ 24 w 24"/>
                  <a:gd name="T5" fmla="*/ 7 h 24"/>
                  <a:gd name="T6" fmla="*/ 24 w 24"/>
                  <a:gd name="T7" fmla="*/ 0 h 24"/>
                  <a:gd name="T8" fmla="*/ 0 w 24"/>
                  <a:gd name="T9" fmla="*/ 24 h 24"/>
                </a:gdLst>
                <a:ahLst/>
                <a:cxnLst>
                  <a:cxn ang="0">
                    <a:pos x="T0" y="T1"/>
                  </a:cxn>
                  <a:cxn ang="0">
                    <a:pos x="T2" y="T3"/>
                  </a:cxn>
                  <a:cxn ang="0">
                    <a:pos x="T4" y="T5"/>
                  </a:cxn>
                  <a:cxn ang="0">
                    <a:pos x="T6" y="T7"/>
                  </a:cxn>
                  <a:cxn ang="0">
                    <a:pos x="T8" y="T9"/>
                  </a:cxn>
                </a:cxnLst>
                <a:rect l="0" t="0" r="r" b="b"/>
                <a:pathLst>
                  <a:path w="24" h="24">
                    <a:moveTo>
                      <a:pt x="0" y="24"/>
                    </a:moveTo>
                    <a:cubicBezTo>
                      <a:pt x="7" y="24"/>
                      <a:pt x="7" y="24"/>
                      <a:pt x="7" y="24"/>
                    </a:cubicBezTo>
                    <a:cubicBezTo>
                      <a:pt x="7" y="15"/>
                      <a:pt x="15" y="7"/>
                      <a:pt x="24" y="7"/>
                    </a:cubicBezTo>
                    <a:cubicBezTo>
                      <a:pt x="24" y="0"/>
                      <a:pt x="24" y="0"/>
                      <a:pt x="24" y="0"/>
                    </a:cubicBezTo>
                    <a:cubicBezTo>
                      <a:pt x="11" y="0"/>
                      <a:pt x="0" y="11"/>
                      <a:pt x="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p>
                <a:endParaRPr lang="zh-CN" altLang="en-US" sz="36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24" name="文本框 23"/>
            <p:cNvSpPr txBox="1"/>
            <p:nvPr/>
          </p:nvSpPr>
          <p:spPr>
            <a:xfrm>
              <a:off x="4154" y="7864"/>
              <a:ext cx="2551" cy="557"/>
            </a:xfrm>
            <a:prstGeom prst="rect">
              <a:avLst/>
            </a:prstGeom>
            <a:noFill/>
          </p:spPr>
          <p:txBody>
            <a:bodyPr wrap="square" rtlCol="0">
              <a:spAutoFit/>
            </a:bodyPr>
            <a:p>
              <a:pPr algn="ctr"/>
              <a:r>
                <a:rPr lang="zh-CN" altLang="en-US" sz="2400" b="1">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sz="2400"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4154" y="8314"/>
              <a:ext cx="2551" cy="631"/>
            </a:xfrm>
            <a:prstGeom prst="rect">
              <a:avLst/>
            </a:prstGeom>
            <a:noFill/>
          </p:spPr>
          <p:txBody>
            <a:bodyPr wrap="square" rtlCol="0">
              <a:spAutoFit/>
            </a:bodyPr>
            <a:p>
              <a:pPr algn="ct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rPr>
                <a:t>点击此处添加文本点击此处添加文本</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26" name="文本框 25"/>
            <p:cNvSpPr txBox="1"/>
            <p:nvPr/>
          </p:nvSpPr>
          <p:spPr>
            <a:xfrm>
              <a:off x="8324" y="7864"/>
              <a:ext cx="2551" cy="557"/>
            </a:xfrm>
            <a:prstGeom prst="rect">
              <a:avLst/>
            </a:prstGeom>
            <a:noFill/>
          </p:spPr>
          <p:txBody>
            <a:bodyPr wrap="square" rtlCol="0">
              <a:spAutoFit/>
            </a:bodyPr>
            <a:p>
              <a:pPr algn="ctr"/>
              <a:r>
                <a:rPr lang="zh-CN" altLang="en-US" sz="2400" b="1">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sz="2400"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8324" y="8314"/>
              <a:ext cx="2551" cy="631"/>
            </a:xfrm>
            <a:prstGeom prst="rect">
              <a:avLst/>
            </a:prstGeom>
            <a:noFill/>
          </p:spPr>
          <p:txBody>
            <a:bodyPr wrap="square" rtlCol="0">
              <a:spAutoFit/>
            </a:bodyPr>
            <a:p>
              <a:pPr algn="ct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rPr>
                <a:t>点击此处添加文本点击此处添加文本</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28" name="文本框 27"/>
            <p:cNvSpPr txBox="1"/>
            <p:nvPr/>
          </p:nvSpPr>
          <p:spPr>
            <a:xfrm>
              <a:off x="12704" y="7864"/>
              <a:ext cx="2551" cy="557"/>
            </a:xfrm>
            <a:prstGeom prst="rect">
              <a:avLst/>
            </a:prstGeom>
            <a:noFill/>
          </p:spPr>
          <p:txBody>
            <a:bodyPr wrap="square" rtlCol="0">
              <a:spAutoFit/>
            </a:bodyPr>
            <a:p>
              <a:pPr algn="ctr"/>
              <a:r>
                <a:rPr lang="zh-CN" altLang="en-US" sz="2400" b="1">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sz="2400" b="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12704" y="8314"/>
              <a:ext cx="2551" cy="631"/>
            </a:xfrm>
            <a:prstGeom prst="rect">
              <a:avLst/>
            </a:prstGeom>
            <a:noFill/>
          </p:spPr>
          <p:txBody>
            <a:bodyPr wrap="square" rtlCol="0">
              <a:spAutoFit/>
            </a:bodyPr>
            <a:p>
              <a:pPr algn="ct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rPr>
                <a:t>点击此处添加文本点击此处添加文本</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grpSp>
      <p:grpSp>
        <p:nvGrpSpPr>
          <p:cNvPr id="5" name="组合 4"/>
          <p:cNvGrpSpPr/>
          <p:nvPr/>
        </p:nvGrpSpPr>
        <p:grpSpPr>
          <a:xfrm>
            <a:off x="177800" y="0"/>
            <a:ext cx="4361815" cy="925830"/>
            <a:chOff x="280" y="0"/>
            <a:chExt cx="6869" cy="1458"/>
          </a:xfrm>
        </p:grpSpPr>
        <p:pic>
          <p:nvPicPr>
            <p:cNvPr id="10" name="图片 9" descr="主播招募"/>
            <p:cNvPicPr>
              <a:picLocks noChangeAspect="1"/>
            </p:cNvPicPr>
            <p:nvPr/>
          </p:nvPicPr>
          <p:blipFill>
            <a:blip r:embed="rId19"/>
            <a:srcRect l="65793" t="25667" r="24053" b="66518"/>
            <a:stretch>
              <a:fillRect/>
            </a:stretch>
          </p:blipFill>
          <p:spPr>
            <a:xfrm>
              <a:off x="280" y="0"/>
              <a:ext cx="1421" cy="1458"/>
            </a:xfrm>
            <a:prstGeom prst="rect">
              <a:avLst/>
            </a:prstGeom>
          </p:spPr>
        </p:pic>
        <p:sp>
          <p:nvSpPr>
            <p:cNvPr id="11" name="文本框 10"/>
            <p:cNvSpPr txBox="1"/>
            <p:nvPr/>
          </p:nvSpPr>
          <p:spPr>
            <a:xfrm flipH="1">
              <a:off x="2005" y="317"/>
              <a:ext cx="5145" cy="725"/>
            </a:xfrm>
            <a:prstGeom prst="rect">
              <a:avLst/>
            </a:prstGeom>
            <a:noFill/>
          </p:spPr>
          <p:txBody>
            <a:bodyPr wrap="square" rtlCol="0">
              <a:spAutoFit/>
            </a:bodyPr>
            <a:p>
              <a:pPr marL="0" marR="0" lvl="0" indent="0" defTabSz="914400" rtl="0" eaLnBrk="1" fontAlgn="auto" latinLnBrk="0" hangingPunct="1">
                <a:lnSpc>
                  <a:spcPct val="100000"/>
                </a:lnSpc>
                <a:spcBef>
                  <a:spcPts val="0"/>
                </a:spcBef>
                <a:spcAft>
                  <a:spcPts val="0"/>
                </a:spcAft>
                <a:buClrTx/>
                <a:buSzTx/>
                <a:buFontTx/>
                <a:buNone/>
                <a:defRPr/>
              </a:pPr>
              <a:r>
                <a:rPr kumimoji="0" lang="zh-CN" altLang="en-US" sz="2400" i="0" u="none" strike="noStrike" kern="1200" cap="none" spc="600" normalizeH="0" baseline="0" noProof="0" dirty="0">
                  <a:ln>
                    <a:noFill/>
                  </a:ln>
                  <a:solidFill>
                    <a:srgbClr val="303030"/>
                  </a:solidFill>
                  <a:effectLst/>
                  <a:uLnTx/>
                  <a:uFillTx/>
                  <a:latin typeface="微软雅黑" panose="020B0503020204020204" pitchFamily="34" charset="-122"/>
                  <a:ea typeface="微软雅黑" panose="020B0503020204020204" pitchFamily="34" charset="-122"/>
                </a:rPr>
                <a:t>点击添加标题</a:t>
              </a:r>
              <a:endParaRPr kumimoji="0" lang="zh-CN" altLang="en-US" sz="2400" i="0" u="none" strike="noStrike" kern="1200" cap="none" spc="600" normalizeH="0" baseline="0" noProof="0" dirty="0">
                <a:ln>
                  <a:noFill/>
                </a:ln>
                <a:solidFill>
                  <a:srgbClr val="303030"/>
                </a:solidFill>
                <a:effectLst/>
                <a:uLnTx/>
                <a:uFillTx/>
                <a:latin typeface="微软雅黑" panose="020B0503020204020204" pitchFamily="34" charset="-122"/>
                <a:ea typeface="微软雅黑" panose="020B0503020204020204" pitchFamily="34" charset="-122"/>
              </a:endParaRPr>
            </a:p>
          </p:txBody>
        </p:sp>
      </p:grpSp>
    </p:spTree>
  </p:cSld>
  <p:clrMapOvr>
    <a:masterClrMapping/>
  </p:clrMapOvr>
  <p:transition spd="slow" advClick="0" advTm="4000">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主播招募"/>
          <p:cNvPicPr>
            <a:picLocks noChangeAspect="1"/>
          </p:cNvPicPr>
          <p:nvPr/>
        </p:nvPicPr>
        <p:blipFill>
          <a:blip r:embed="rId1"/>
          <a:srcRect r="12208" b="62766"/>
          <a:stretch>
            <a:fillRect/>
          </a:stretch>
        </p:blipFill>
        <p:spPr>
          <a:xfrm>
            <a:off x="0" y="0"/>
            <a:ext cx="12198985" cy="6898640"/>
          </a:xfrm>
          <a:prstGeom prst="rect">
            <a:avLst/>
          </a:prstGeom>
        </p:spPr>
      </p:pic>
      <p:pic>
        <p:nvPicPr>
          <p:cNvPr id="4" name="图片 3" descr="主播招募"/>
          <p:cNvPicPr>
            <a:picLocks noChangeAspect="1"/>
          </p:cNvPicPr>
          <p:nvPr/>
        </p:nvPicPr>
        <p:blipFill>
          <a:blip r:embed="rId1"/>
          <a:srcRect t="12924" r="91703" b="64546"/>
          <a:stretch>
            <a:fillRect/>
          </a:stretch>
        </p:blipFill>
        <p:spPr>
          <a:xfrm flipH="1">
            <a:off x="11178540" y="2660015"/>
            <a:ext cx="1020445" cy="3696970"/>
          </a:xfrm>
          <a:prstGeom prst="rect">
            <a:avLst/>
          </a:prstGeom>
        </p:spPr>
      </p:pic>
      <p:sp>
        <p:nvSpPr>
          <p:cNvPr id="5" name="5"/>
          <p:cNvSpPr/>
          <p:nvPr/>
        </p:nvSpPr>
        <p:spPr>
          <a:xfrm>
            <a:off x="2440305" y="2875280"/>
            <a:ext cx="7385685" cy="1106805"/>
          </a:xfrm>
          <a:prstGeom prst="rect">
            <a:avLst/>
          </a:prstGeom>
          <a:noFill/>
        </p:spPr>
        <p:txBody>
          <a:bodyPr wrap="square" rtlCol="0">
            <a:spAutoFit/>
          </a:bodyPr>
          <a:lstStyle/>
          <a:p>
            <a:pPr algn="dist"/>
            <a:r>
              <a:rPr lang="zh-CN" altLang="en-US" sz="6600" b="1" dirty="0">
                <a:ln w="6350">
                  <a:noFill/>
                </a:ln>
                <a:solidFill>
                  <a:schemeClr val="tx1">
                    <a:lumMod val="85000"/>
                    <a:lumOff val="15000"/>
                  </a:schemeClr>
                </a:solidFill>
                <a:latin typeface="字魂175号-创中圆" panose="00000500000000000000" charset="-122"/>
                <a:ea typeface="字魂175号-创中圆" panose="00000500000000000000" charset="-122"/>
              </a:rPr>
              <a:t>输入标题内容</a:t>
            </a:r>
            <a:endParaRPr lang="zh-CN" altLang="en-US" sz="6600" b="1" dirty="0">
              <a:ln w="6350">
                <a:noFill/>
              </a:ln>
              <a:solidFill>
                <a:schemeClr val="tx1">
                  <a:lumMod val="85000"/>
                  <a:lumOff val="15000"/>
                </a:schemeClr>
              </a:solidFill>
              <a:latin typeface="字魂175号-创中圆" panose="00000500000000000000" charset="-122"/>
              <a:ea typeface="字魂175号-创中圆" panose="00000500000000000000" charset="-122"/>
            </a:endParaRPr>
          </a:p>
        </p:txBody>
      </p:sp>
      <p:sp>
        <p:nvSpPr>
          <p:cNvPr id="28" name="5            _8"/>
          <p:cNvSpPr>
            <a:spLocks noChangeArrowheads="1"/>
          </p:cNvSpPr>
          <p:nvPr/>
        </p:nvSpPr>
        <p:spPr bwMode="auto">
          <a:xfrm>
            <a:off x="3634051" y="4605258"/>
            <a:ext cx="4923898"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gn="dist">
              <a:buNone/>
            </a:pP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r>
              <a:rPr lang="zh-CN" altLang="en-US"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适用活动计划</a:t>
            </a: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r>
              <a:rPr lang="zh-CN" altLang="en-US"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工作总结</a:t>
            </a: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r>
              <a:rPr lang="zh-CN" altLang="en-US"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商务活动</a:t>
            </a: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r>
              <a:rPr lang="zh-CN" altLang="en-US"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工作汇报</a:t>
            </a: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endPar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endParaRPr>
          </a:p>
        </p:txBody>
      </p:sp>
      <p:sp>
        <p:nvSpPr>
          <p:cNvPr id="30" name="文本框 29"/>
          <p:cNvSpPr txBox="1"/>
          <p:nvPr/>
        </p:nvSpPr>
        <p:spPr>
          <a:xfrm>
            <a:off x="5307965" y="1911350"/>
            <a:ext cx="1576070" cy="829945"/>
          </a:xfrm>
          <a:prstGeom prst="rect">
            <a:avLst/>
          </a:prstGeom>
          <a:noFill/>
        </p:spPr>
        <p:txBody>
          <a:bodyPr wrap="square" rtlCol="0">
            <a:spAutoFit/>
          </a:bodyPr>
          <a:lstStyle/>
          <a:p>
            <a:pPr algn="dist"/>
            <a:r>
              <a:rPr lang="zh-CN" altLang="en-US" sz="4800" dirty="0" smtClean="0">
                <a:solidFill>
                  <a:srgbClr val="454348"/>
                </a:solidFill>
                <a:latin typeface="字魂175号-创中圆" panose="00000500000000000000" charset="-122"/>
                <a:ea typeface="字魂175号-创中圆" panose="00000500000000000000" charset="-122"/>
              </a:rPr>
              <a:t>肆章</a:t>
            </a:r>
            <a:endParaRPr lang="zh-CN" altLang="en-US" sz="4800" dirty="0" smtClean="0">
              <a:solidFill>
                <a:srgbClr val="454348"/>
              </a:solidFill>
              <a:latin typeface="字魂175号-创中圆" panose="00000500000000000000" charset="-122"/>
              <a:ea typeface="字魂175号-创中圆" panose="00000500000000000000" charset="-122"/>
            </a:endParaRPr>
          </a:p>
        </p:txBody>
      </p:sp>
      <p:sp>
        <p:nvSpPr>
          <p:cNvPr id="3" name="文本框 2"/>
          <p:cNvSpPr txBox="1"/>
          <p:nvPr/>
        </p:nvSpPr>
        <p:spPr>
          <a:xfrm>
            <a:off x="2745740" y="4130040"/>
            <a:ext cx="7080250" cy="306705"/>
          </a:xfrm>
          <a:prstGeom prst="rect">
            <a:avLst/>
          </a:prstGeom>
          <a:noFill/>
        </p:spPr>
        <p:txBody>
          <a:bodyPr wrap="square" rtlCol="0">
            <a:spAutoFit/>
          </a:bodyPr>
          <a:p>
            <a:pPr algn="dist"/>
            <a:r>
              <a:rPr lang="en-US" altLang="zh-CN" sz="1400">
                <a:solidFill>
                  <a:schemeClr val="tx1">
                    <a:lumMod val="65000"/>
                    <a:lumOff val="35000"/>
                  </a:schemeClr>
                </a:solidFill>
                <a:latin typeface="字魂175号-创中圆" panose="00000500000000000000" charset="-122"/>
                <a:ea typeface="字魂175号-创中圆" panose="00000500000000000000" charset="-122"/>
              </a:rPr>
              <a:t>click add title </a:t>
            </a:r>
            <a:r>
              <a:rPr lang="en-US" altLang="zh-CN" sz="1400">
                <a:solidFill>
                  <a:schemeClr val="tx1">
                    <a:lumMod val="65000"/>
                    <a:lumOff val="35000"/>
                  </a:schemeClr>
                </a:solidFill>
                <a:latin typeface="字魂175号-创中圆" panose="00000500000000000000" charset="-122"/>
                <a:ea typeface="字魂175号-创中圆" panose="00000500000000000000" charset="-122"/>
                <a:sym typeface="+mn-ea"/>
              </a:rPr>
              <a:t>click add title click add title click add title click add title click add title click add title </a:t>
            </a:r>
            <a:endParaRPr lang="en-US" altLang="zh-CN" sz="1400">
              <a:solidFill>
                <a:schemeClr val="tx1">
                  <a:lumMod val="65000"/>
                  <a:lumOff val="35000"/>
                </a:schemeClr>
              </a:solidFill>
              <a:latin typeface="字魂175号-创中圆" panose="00000500000000000000" charset="-122"/>
              <a:ea typeface="字魂175号-创中圆" panose="00000500000000000000" charset="-122"/>
              <a:sym typeface="+mn-ea"/>
            </a:endParaRPr>
          </a:p>
        </p:txBody>
      </p:sp>
      <p:cxnSp>
        <p:nvCxnSpPr>
          <p:cNvPr id="7" name="直接连接符 6"/>
          <p:cNvCxnSpPr/>
          <p:nvPr/>
        </p:nvCxnSpPr>
        <p:spPr>
          <a:xfrm>
            <a:off x="4610100" y="2330450"/>
            <a:ext cx="685800" cy="0"/>
          </a:xfrm>
          <a:prstGeom prst="line">
            <a:avLst/>
          </a:prstGeom>
          <a:ln>
            <a:solidFill>
              <a:srgbClr val="454348"/>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6896100" y="2330450"/>
            <a:ext cx="685800" cy="0"/>
          </a:xfrm>
          <a:prstGeom prst="line">
            <a:avLst/>
          </a:prstGeom>
          <a:ln>
            <a:solidFill>
              <a:srgbClr val="454348"/>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Click="0" advTm="4000">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77800" y="0"/>
            <a:ext cx="4361815" cy="925830"/>
            <a:chOff x="280" y="0"/>
            <a:chExt cx="6869" cy="1458"/>
          </a:xfrm>
        </p:grpSpPr>
        <p:pic>
          <p:nvPicPr>
            <p:cNvPr id="4" name="图片 3" descr="主播招募"/>
            <p:cNvPicPr>
              <a:picLocks noChangeAspect="1"/>
            </p:cNvPicPr>
            <p:nvPr/>
          </p:nvPicPr>
          <p:blipFill>
            <a:blip r:embed="rId1"/>
            <a:srcRect l="65793" t="25667" r="24053" b="66518"/>
            <a:stretch>
              <a:fillRect/>
            </a:stretch>
          </p:blipFill>
          <p:spPr>
            <a:xfrm>
              <a:off x="280" y="0"/>
              <a:ext cx="1421" cy="1458"/>
            </a:xfrm>
            <a:prstGeom prst="rect">
              <a:avLst/>
            </a:prstGeom>
          </p:spPr>
        </p:pic>
        <p:sp>
          <p:nvSpPr>
            <p:cNvPr id="12" name="文本框 11"/>
            <p:cNvSpPr txBox="1"/>
            <p:nvPr/>
          </p:nvSpPr>
          <p:spPr>
            <a:xfrm flipH="1">
              <a:off x="2005" y="317"/>
              <a:ext cx="5145" cy="725"/>
            </a:xfrm>
            <a:prstGeom prst="rect">
              <a:avLst/>
            </a:prstGeom>
            <a:noFill/>
          </p:spPr>
          <p:txBody>
            <a:bodyPr wrap="square" rtlCol="0">
              <a:spAutoFit/>
            </a:bodyPr>
            <a:p>
              <a:pPr marL="0" marR="0" lvl="0" indent="0" defTabSz="914400" rtl="0" eaLnBrk="1" fontAlgn="auto" latinLnBrk="0" hangingPunct="1">
                <a:lnSpc>
                  <a:spcPct val="100000"/>
                </a:lnSpc>
                <a:spcBef>
                  <a:spcPts val="0"/>
                </a:spcBef>
                <a:spcAft>
                  <a:spcPts val="0"/>
                </a:spcAft>
                <a:buClrTx/>
                <a:buSzTx/>
                <a:buFontTx/>
                <a:buNone/>
                <a:defRPr/>
              </a:pPr>
              <a:r>
                <a:rPr kumimoji="0" lang="zh-CN" altLang="en-US" sz="2400" i="0" u="none" strike="noStrike" kern="1200" cap="none" spc="600" normalizeH="0" baseline="0" noProof="0" dirty="0">
                  <a:ln>
                    <a:noFill/>
                  </a:ln>
                  <a:solidFill>
                    <a:srgbClr val="303030"/>
                  </a:solidFill>
                  <a:effectLst/>
                  <a:uLnTx/>
                  <a:uFillTx/>
                  <a:latin typeface="微软雅黑" panose="020B0503020204020204" pitchFamily="34" charset="-122"/>
                  <a:ea typeface="微软雅黑" panose="020B0503020204020204" pitchFamily="34" charset="-122"/>
                </a:rPr>
                <a:t>点击添加标题</a:t>
              </a:r>
              <a:endParaRPr kumimoji="0" lang="zh-CN" altLang="en-US" sz="2400" i="0" u="none" strike="noStrike" kern="1200" cap="none" spc="600" normalizeH="0" baseline="0" noProof="0" dirty="0">
                <a:ln>
                  <a:noFill/>
                </a:ln>
                <a:solidFill>
                  <a:srgbClr val="303030"/>
                </a:solidFill>
                <a:effectLst/>
                <a:uLnTx/>
                <a:uFillTx/>
                <a:latin typeface="微软雅黑" panose="020B0503020204020204" pitchFamily="34" charset="-122"/>
                <a:ea typeface="微软雅黑" panose="020B0503020204020204" pitchFamily="34" charset="-122"/>
              </a:endParaRPr>
            </a:p>
          </p:txBody>
        </p:sp>
      </p:grpSp>
      <p:grpSp>
        <p:nvGrpSpPr>
          <p:cNvPr id="13" name="组合 14"/>
          <p:cNvGrpSpPr/>
          <p:nvPr/>
        </p:nvGrpSpPr>
        <p:grpSpPr bwMode="auto">
          <a:xfrm>
            <a:off x="6731992" y="1832835"/>
            <a:ext cx="4321544" cy="1211440"/>
            <a:chOff x="0" y="0"/>
            <a:chExt cx="3143064" cy="879692"/>
          </a:xfrm>
        </p:grpSpPr>
        <p:sp>
          <p:nvSpPr>
            <p:cNvPr id="14" name="矩形 15"/>
            <p:cNvSpPr>
              <a:spLocks noChangeArrowheads="1"/>
            </p:cNvSpPr>
            <p:nvPr/>
          </p:nvSpPr>
          <p:spPr bwMode="auto">
            <a:xfrm>
              <a:off x="95245" y="72172"/>
              <a:ext cx="358757" cy="229911"/>
            </a:xfrm>
            <a:prstGeom prst="rect">
              <a:avLst/>
            </a:prstGeom>
            <a:solidFill>
              <a:srgbClr val="F0796C"/>
            </a:solidFill>
            <a:ln w="25400">
              <a:noFill/>
              <a:bevel/>
            </a:ln>
          </p:spPr>
          <p:txBody>
            <a:bodyPr anchor="ctr"/>
            <a:p>
              <a:pPr algn="ctr"/>
              <a:endParaRPr lang="zh-CN" altLang="zh-CN" dirty="0">
                <a:solidFill>
                  <a:schemeClr val="bg1">
                    <a:lumMod val="50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5" name="TextBox 16"/>
            <p:cNvSpPr>
              <a:spLocks noChangeArrowheads="1"/>
            </p:cNvSpPr>
            <p:nvPr/>
          </p:nvSpPr>
          <p:spPr bwMode="auto">
            <a:xfrm>
              <a:off x="0" y="343308"/>
              <a:ext cx="3143064" cy="536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nSpc>
                  <a:spcPct val="15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sym typeface="宋体" panose="02010600030101010101" pitchFamily="2" charset="-122"/>
                </a:rPr>
                <a:t>这里输入简单的文字概述这里输入简单文字概述简单的文字概述这里输入简单的文字概述这里输入简单</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6" name="矩形 17"/>
            <p:cNvSpPr>
              <a:spLocks noChangeArrowheads="1"/>
            </p:cNvSpPr>
            <p:nvPr/>
          </p:nvSpPr>
          <p:spPr bwMode="auto">
            <a:xfrm>
              <a:off x="558773" y="0"/>
              <a:ext cx="2020788" cy="268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p>
              <a:r>
                <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endPar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3" name="组合 18"/>
          <p:cNvGrpSpPr/>
          <p:nvPr/>
        </p:nvGrpSpPr>
        <p:grpSpPr bwMode="auto">
          <a:xfrm>
            <a:off x="6731990" y="3193080"/>
            <a:ext cx="4321546" cy="1239875"/>
            <a:chOff x="0" y="0"/>
            <a:chExt cx="3143062" cy="901786"/>
          </a:xfrm>
        </p:grpSpPr>
        <p:sp>
          <p:nvSpPr>
            <p:cNvPr id="24" name="矩形 19"/>
            <p:cNvSpPr>
              <a:spLocks noChangeArrowheads="1"/>
            </p:cNvSpPr>
            <p:nvPr/>
          </p:nvSpPr>
          <p:spPr bwMode="auto">
            <a:xfrm>
              <a:off x="95245" y="92989"/>
              <a:ext cx="358757" cy="230264"/>
            </a:xfrm>
            <a:prstGeom prst="rect">
              <a:avLst/>
            </a:prstGeom>
            <a:solidFill>
              <a:srgbClr val="836EA5"/>
            </a:solidFill>
            <a:ln w="25400">
              <a:noFill/>
              <a:bevel/>
            </a:ln>
          </p:spPr>
          <p:txBody>
            <a:bodyPr anchor="ctr"/>
            <a:p>
              <a:pPr algn="ctr"/>
              <a:endParaRPr lang="zh-CN" altLang="zh-CN" dirty="0">
                <a:solidFill>
                  <a:schemeClr val="bg1">
                    <a:lumMod val="50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5" name="TextBox 20"/>
            <p:cNvSpPr>
              <a:spLocks noChangeArrowheads="1"/>
            </p:cNvSpPr>
            <p:nvPr/>
          </p:nvSpPr>
          <p:spPr bwMode="auto">
            <a:xfrm>
              <a:off x="0" y="364541"/>
              <a:ext cx="3143062" cy="537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nSpc>
                  <a:spcPct val="15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sym typeface="宋体" panose="02010600030101010101" pitchFamily="2" charset="-122"/>
                </a:rPr>
                <a:t>这里输入简单的文字概述这里输入简单文字概述简单的文字概述这里输入简单的文字概述这里输入简单</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6" name="矩形 21"/>
            <p:cNvSpPr>
              <a:spLocks noChangeArrowheads="1"/>
            </p:cNvSpPr>
            <p:nvPr/>
          </p:nvSpPr>
          <p:spPr bwMode="auto">
            <a:xfrm>
              <a:off x="558772" y="0"/>
              <a:ext cx="2020787" cy="26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p>
              <a:r>
                <a:rPr lang="zh-CN" altLang="en-US"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endParaRPr lang="zh-CN" altLang="en-US" b="1">
                <a:solidFill>
                  <a:schemeClr val="bg1">
                    <a:lumMod val="50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grpSp>
      <p:grpSp>
        <p:nvGrpSpPr>
          <p:cNvPr id="27" name="组合 22"/>
          <p:cNvGrpSpPr/>
          <p:nvPr/>
        </p:nvGrpSpPr>
        <p:grpSpPr bwMode="auto">
          <a:xfrm>
            <a:off x="6731990" y="4602448"/>
            <a:ext cx="4321545" cy="1193665"/>
            <a:chOff x="0" y="0"/>
            <a:chExt cx="3143061" cy="867794"/>
          </a:xfrm>
        </p:grpSpPr>
        <p:sp>
          <p:nvSpPr>
            <p:cNvPr id="28" name="矩形 23"/>
            <p:cNvSpPr>
              <a:spLocks noChangeArrowheads="1"/>
            </p:cNvSpPr>
            <p:nvPr/>
          </p:nvSpPr>
          <p:spPr bwMode="auto">
            <a:xfrm>
              <a:off x="95245" y="59234"/>
              <a:ext cx="358757" cy="230264"/>
            </a:xfrm>
            <a:prstGeom prst="rect">
              <a:avLst/>
            </a:prstGeom>
            <a:solidFill>
              <a:srgbClr val="87C7B9"/>
            </a:solidFill>
            <a:ln>
              <a:noFill/>
            </a:ln>
            <a:extLst>
              <a:ext uri="{91240B29-F687-4F45-9708-019B960494DF}">
                <a14:hiddenLine xmlns:a14="http://schemas.microsoft.com/office/drawing/2010/main" w="25400">
                  <a:solidFill>
                    <a:srgbClr val="000000"/>
                  </a:solidFill>
                  <a:bevel/>
                </a14:hiddenLine>
              </a:ext>
            </a:extLst>
          </p:spPr>
          <p:txBody>
            <a:bodyPr anchor="ctr"/>
            <a:p>
              <a:pPr algn="ctr"/>
              <a:endParaRPr lang="zh-CN" altLang="zh-CN" dirty="0">
                <a:solidFill>
                  <a:schemeClr val="bg1">
                    <a:lumMod val="50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9" name="TextBox 24"/>
            <p:cNvSpPr>
              <a:spLocks noChangeArrowheads="1"/>
            </p:cNvSpPr>
            <p:nvPr/>
          </p:nvSpPr>
          <p:spPr bwMode="auto">
            <a:xfrm>
              <a:off x="0" y="330786"/>
              <a:ext cx="3143061" cy="53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nSpc>
                  <a:spcPct val="15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sym typeface="宋体" panose="02010600030101010101" pitchFamily="2" charset="-122"/>
                </a:rPr>
                <a:t>这里输入简单的文字概述这里输入简单文字概述简单的文字概述这里输入简单的文字概述这里输入简单</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0" name="矩形 25"/>
            <p:cNvSpPr>
              <a:spLocks noChangeArrowheads="1"/>
            </p:cNvSpPr>
            <p:nvPr/>
          </p:nvSpPr>
          <p:spPr bwMode="auto">
            <a:xfrm>
              <a:off x="558772" y="0"/>
              <a:ext cx="2020787" cy="268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p>
              <a:r>
                <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1064986" y="1947892"/>
            <a:ext cx="5201025" cy="3848221"/>
            <a:chOff x="1108178" y="2379935"/>
            <a:chExt cx="3750263" cy="2774808"/>
          </a:xfrm>
        </p:grpSpPr>
        <p:sp>
          <p:nvSpPr>
            <p:cNvPr id="32" name="Rectangle 89"/>
            <p:cNvSpPr/>
            <p:nvPr/>
          </p:nvSpPr>
          <p:spPr>
            <a:xfrm>
              <a:off x="1108178" y="4737241"/>
              <a:ext cx="3750263" cy="1071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3" name="Group 137"/>
            <p:cNvGrpSpPr/>
            <p:nvPr/>
          </p:nvGrpSpPr>
          <p:grpSpPr>
            <a:xfrm>
              <a:off x="1445078" y="2379935"/>
              <a:ext cx="301358" cy="2317121"/>
              <a:chOff x="1074408" y="1485901"/>
              <a:chExt cx="214311" cy="1647821"/>
            </a:xfrm>
            <a:solidFill>
              <a:srgbClr val="71BA9F"/>
            </a:solidFill>
          </p:grpSpPr>
          <p:cxnSp>
            <p:nvCxnSpPr>
              <p:cNvPr id="42" name="Straight Connector 90"/>
              <p:cNvCxnSpPr/>
              <p:nvPr/>
            </p:nvCxnSpPr>
            <p:spPr>
              <a:xfrm rot="16200000" flipV="1">
                <a:off x="359569"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43" name="Rounded Rectangle 94"/>
              <p:cNvSpPr/>
              <p:nvPr/>
            </p:nvSpPr>
            <p:spPr>
              <a:xfrm>
                <a:off x="1074408" y="2190750"/>
                <a:ext cx="214311" cy="942972"/>
              </a:xfrm>
              <a:prstGeom prst="roundRect">
                <a:avLst/>
              </a:prstGeom>
              <a:solidFill>
                <a:srgbClr val="F07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4" name="Group 138"/>
            <p:cNvGrpSpPr/>
            <p:nvPr/>
          </p:nvGrpSpPr>
          <p:grpSpPr>
            <a:xfrm>
              <a:off x="1978689" y="2379935"/>
              <a:ext cx="301358" cy="2317121"/>
              <a:chOff x="1447800" y="1485901"/>
              <a:chExt cx="214311" cy="1647821"/>
            </a:xfrm>
            <a:solidFill>
              <a:srgbClr val="71BA9F"/>
            </a:solidFill>
          </p:grpSpPr>
          <p:cxnSp>
            <p:nvCxnSpPr>
              <p:cNvPr id="40" name="Straight Connector 97"/>
              <p:cNvCxnSpPr/>
              <p:nvPr/>
            </p:nvCxnSpPr>
            <p:spPr>
              <a:xfrm rot="16200000" flipV="1">
                <a:off x="732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41" name="Rounded Rectangle 100"/>
              <p:cNvSpPr/>
              <p:nvPr/>
            </p:nvSpPr>
            <p:spPr>
              <a:xfrm>
                <a:off x="1447800" y="1962150"/>
                <a:ext cx="214311" cy="1171572"/>
              </a:xfrm>
              <a:prstGeom prst="roundRect">
                <a:avLst/>
              </a:prstGeom>
              <a:solidFill>
                <a:srgbClr val="836E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139"/>
            <p:cNvGrpSpPr/>
            <p:nvPr/>
          </p:nvGrpSpPr>
          <p:grpSpPr>
            <a:xfrm>
              <a:off x="2512301" y="2379935"/>
              <a:ext cx="301358" cy="2317121"/>
              <a:chOff x="1828800" y="1485901"/>
              <a:chExt cx="214311" cy="1647821"/>
            </a:xfrm>
            <a:solidFill>
              <a:srgbClr val="71BA9F"/>
            </a:solidFill>
          </p:grpSpPr>
          <p:cxnSp>
            <p:nvCxnSpPr>
              <p:cNvPr id="38" name="Straight Connector 103"/>
              <p:cNvCxnSpPr/>
              <p:nvPr/>
            </p:nvCxnSpPr>
            <p:spPr>
              <a:xfrm rot="16200000" flipV="1">
                <a:off x="1113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9" name="Rounded Rectangle 106"/>
              <p:cNvSpPr/>
              <p:nvPr/>
            </p:nvSpPr>
            <p:spPr>
              <a:xfrm>
                <a:off x="1828800" y="1809750"/>
                <a:ext cx="214311" cy="1323972"/>
              </a:xfrm>
              <a:prstGeom prst="roundRect">
                <a:avLst/>
              </a:prstGeom>
              <a:solidFill>
                <a:srgbClr val="87C7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140"/>
            <p:cNvGrpSpPr/>
            <p:nvPr/>
          </p:nvGrpSpPr>
          <p:grpSpPr>
            <a:xfrm>
              <a:off x="3045913" y="2379935"/>
              <a:ext cx="301358" cy="2317121"/>
              <a:chOff x="2209800" y="1485901"/>
              <a:chExt cx="214311" cy="1647821"/>
            </a:xfrm>
            <a:solidFill>
              <a:srgbClr val="71BA9F"/>
            </a:solidFill>
          </p:grpSpPr>
          <p:cxnSp>
            <p:nvCxnSpPr>
              <p:cNvPr id="37" name="Straight Connector 107"/>
              <p:cNvCxnSpPr/>
              <p:nvPr/>
            </p:nvCxnSpPr>
            <p:spPr>
              <a:xfrm rot="16200000" flipV="1">
                <a:off x="1494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44" name="Rounded Rectangle 120"/>
              <p:cNvSpPr/>
              <p:nvPr/>
            </p:nvSpPr>
            <p:spPr>
              <a:xfrm>
                <a:off x="2209800" y="2419350"/>
                <a:ext cx="214311" cy="714372"/>
              </a:xfrm>
              <a:prstGeom prst="roundRect">
                <a:avLst/>
              </a:prstGeom>
              <a:solidFill>
                <a:srgbClr val="836E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141"/>
            <p:cNvGrpSpPr/>
            <p:nvPr/>
          </p:nvGrpSpPr>
          <p:grpSpPr>
            <a:xfrm>
              <a:off x="3574946" y="2379935"/>
              <a:ext cx="301358" cy="2317121"/>
              <a:chOff x="2663744" y="1485901"/>
              <a:chExt cx="214311" cy="1647821"/>
            </a:xfrm>
            <a:solidFill>
              <a:srgbClr val="71BA9F"/>
            </a:solidFill>
          </p:grpSpPr>
          <p:cxnSp>
            <p:nvCxnSpPr>
              <p:cNvPr id="46" name="Straight Connector 127"/>
              <p:cNvCxnSpPr/>
              <p:nvPr/>
            </p:nvCxnSpPr>
            <p:spPr>
              <a:xfrm rot="16200000" flipV="1">
                <a:off x="19521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47" name="Rounded Rectangle 128"/>
              <p:cNvSpPr/>
              <p:nvPr/>
            </p:nvSpPr>
            <p:spPr>
              <a:xfrm>
                <a:off x="2663744" y="1962150"/>
                <a:ext cx="214311" cy="1171572"/>
              </a:xfrm>
              <a:prstGeom prst="roundRect">
                <a:avLst/>
              </a:prstGeom>
              <a:solidFill>
                <a:srgbClr val="F07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142"/>
            <p:cNvGrpSpPr/>
            <p:nvPr/>
          </p:nvGrpSpPr>
          <p:grpSpPr>
            <a:xfrm>
              <a:off x="4113139" y="2379935"/>
              <a:ext cx="301358" cy="2317121"/>
              <a:chOff x="2971800" y="1485901"/>
              <a:chExt cx="214311" cy="1647821"/>
            </a:xfrm>
            <a:solidFill>
              <a:srgbClr val="71BA9F"/>
            </a:solidFill>
          </p:grpSpPr>
          <p:cxnSp>
            <p:nvCxnSpPr>
              <p:cNvPr id="49" name="Straight Connector 135"/>
              <p:cNvCxnSpPr/>
              <p:nvPr/>
            </p:nvCxnSpPr>
            <p:spPr>
              <a:xfrm rot="16200000" flipV="1">
                <a:off x="2256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50" name="Rounded Rectangle 136"/>
              <p:cNvSpPr/>
              <p:nvPr/>
            </p:nvSpPr>
            <p:spPr>
              <a:xfrm>
                <a:off x="2971800" y="1809750"/>
                <a:ext cx="214311" cy="1323972"/>
              </a:xfrm>
              <a:prstGeom prst="roundRect">
                <a:avLst/>
              </a:prstGeom>
              <a:solidFill>
                <a:srgbClr val="836E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1" name="Rectangle 143"/>
            <p:cNvSpPr/>
            <p:nvPr/>
          </p:nvSpPr>
          <p:spPr>
            <a:xfrm>
              <a:off x="1475681" y="4886464"/>
              <a:ext cx="227626" cy="268279"/>
            </a:xfrm>
            <a:prstGeom prst="rect">
              <a:avLst/>
            </a:prstGeom>
          </p:spPr>
          <p:txBody>
            <a:bodyPr wrap="none" lIns="0" tIns="0" rIns="0" bIns="0">
              <a:spAutoFit/>
            </a:bodyPr>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55</a:t>
              </a:r>
              <a:endPar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Rectangle 144"/>
            <p:cNvSpPr/>
            <p:nvPr/>
          </p:nvSpPr>
          <p:spPr>
            <a:xfrm>
              <a:off x="2013952" y="4886464"/>
              <a:ext cx="227626" cy="268279"/>
            </a:xfrm>
            <a:prstGeom prst="rect">
              <a:avLst/>
            </a:prstGeom>
          </p:spPr>
          <p:txBody>
            <a:bodyPr wrap="none" lIns="0" tIns="0" rIns="0" bIns="0">
              <a:spAutoFit/>
            </a:bodyPr>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70</a:t>
              </a:r>
              <a:endPar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145"/>
            <p:cNvSpPr/>
            <p:nvPr/>
          </p:nvSpPr>
          <p:spPr>
            <a:xfrm>
              <a:off x="2552223" y="4886464"/>
              <a:ext cx="227626" cy="268279"/>
            </a:xfrm>
            <a:prstGeom prst="rect">
              <a:avLst/>
            </a:prstGeom>
          </p:spPr>
          <p:txBody>
            <a:bodyPr wrap="none" lIns="0" tIns="0" rIns="0" bIns="0">
              <a:spAutoFit/>
            </a:bodyPr>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85</a:t>
              </a:r>
              <a:endPar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Rectangle 146"/>
            <p:cNvSpPr/>
            <p:nvPr/>
          </p:nvSpPr>
          <p:spPr>
            <a:xfrm>
              <a:off x="3090494" y="4886464"/>
              <a:ext cx="227626" cy="268279"/>
            </a:xfrm>
            <a:prstGeom prst="rect">
              <a:avLst/>
            </a:prstGeom>
          </p:spPr>
          <p:txBody>
            <a:bodyPr wrap="none" lIns="0" tIns="0" rIns="0" bIns="0">
              <a:spAutoFit/>
            </a:bodyPr>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40</a:t>
              </a:r>
              <a:endPar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Rectangle 147"/>
            <p:cNvSpPr/>
            <p:nvPr/>
          </p:nvSpPr>
          <p:spPr>
            <a:xfrm>
              <a:off x="3628765" y="4886464"/>
              <a:ext cx="227626" cy="268279"/>
            </a:xfrm>
            <a:prstGeom prst="rect">
              <a:avLst/>
            </a:prstGeom>
          </p:spPr>
          <p:txBody>
            <a:bodyPr wrap="none" lIns="0" tIns="0" rIns="0" bIns="0">
              <a:spAutoFit/>
            </a:bodyPr>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60</a:t>
              </a:r>
              <a:endPar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148"/>
            <p:cNvSpPr/>
            <p:nvPr/>
          </p:nvSpPr>
          <p:spPr>
            <a:xfrm>
              <a:off x="4167036" y="4886464"/>
              <a:ext cx="227626" cy="268279"/>
            </a:xfrm>
            <a:prstGeom prst="rect">
              <a:avLst/>
            </a:prstGeom>
          </p:spPr>
          <p:txBody>
            <a:bodyPr wrap="none" lIns="0" tIns="0" rIns="0" bIns="0">
              <a:spAutoFit/>
            </a:bodyPr>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80</a:t>
              </a:r>
              <a:endPar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Tree>
  </p:cSld>
  <p:clrMapOvr>
    <a:masterClrMapping/>
  </p:clrMapOvr>
  <p:transition spd="slow" advClick="0" advTm="4000">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p:cNvSpPr/>
          <p:nvPr>
            <p:custDataLst>
              <p:tags r:id="rId1"/>
            </p:custDataLst>
          </p:nvPr>
        </p:nvSpPr>
        <p:spPr>
          <a:xfrm>
            <a:off x="2436727" y="1601764"/>
            <a:ext cx="2746728" cy="854163"/>
          </a:xfrm>
          <a:prstGeom prst="rightArrow">
            <a:avLst>
              <a:gd name="adj1" fmla="val 72581"/>
              <a:gd name="adj2" fmla="val 46774"/>
            </a:avLst>
          </a:prstGeom>
          <a:solidFill>
            <a:srgbClr val="87C7B9"/>
          </a:solidFill>
          <a:ln w="12700" cmpd="sng">
            <a:solidFill>
              <a:srgbClr val="454348"/>
            </a:solid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sz="2000" dirty="0">
              <a:solidFill>
                <a:schemeClr val="bg1"/>
              </a:solidFill>
              <a:latin typeface="字魂175号-创中圆" panose="00000500000000000000" charset="-122"/>
              <a:ea typeface="字魂175号-创中圆" panose="00000500000000000000" charset="-122"/>
            </a:endParaRPr>
          </a:p>
        </p:txBody>
      </p:sp>
      <p:sp>
        <p:nvSpPr>
          <p:cNvPr id="7" name="5"/>
          <p:cNvSpPr/>
          <p:nvPr>
            <p:custDataLst>
              <p:tags r:id="rId2"/>
            </p:custDataLst>
          </p:nvPr>
        </p:nvSpPr>
        <p:spPr>
          <a:xfrm>
            <a:off x="2436727" y="2809590"/>
            <a:ext cx="2746728" cy="854163"/>
          </a:xfrm>
          <a:prstGeom prst="rightArrow">
            <a:avLst>
              <a:gd name="adj1" fmla="val 72581"/>
              <a:gd name="adj2" fmla="val 46774"/>
            </a:avLst>
          </a:prstGeom>
          <a:solidFill>
            <a:srgbClr val="836EA5"/>
          </a:solidFill>
          <a:ln w="12700" cmpd="sng">
            <a:solidFill>
              <a:srgbClr val="454348"/>
            </a:solid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sz="2000" dirty="0">
              <a:solidFill>
                <a:schemeClr val="bg1"/>
              </a:solidFill>
              <a:latin typeface="字魂175号-创中圆" panose="00000500000000000000" charset="-122"/>
              <a:ea typeface="字魂175号-创中圆" panose="00000500000000000000" charset="-122"/>
            </a:endParaRPr>
          </a:p>
        </p:txBody>
      </p:sp>
      <p:sp>
        <p:nvSpPr>
          <p:cNvPr id="8" name="5"/>
          <p:cNvSpPr/>
          <p:nvPr>
            <p:custDataLst>
              <p:tags r:id="rId3"/>
            </p:custDataLst>
          </p:nvPr>
        </p:nvSpPr>
        <p:spPr>
          <a:xfrm>
            <a:off x="2436727" y="4017413"/>
            <a:ext cx="2746728" cy="852094"/>
          </a:xfrm>
          <a:prstGeom prst="rightArrow">
            <a:avLst>
              <a:gd name="adj1" fmla="val 72581"/>
              <a:gd name="adj2" fmla="val 46774"/>
            </a:avLst>
          </a:prstGeom>
          <a:solidFill>
            <a:srgbClr val="F0796C"/>
          </a:solidFill>
          <a:ln w="12700" cmpd="sng">
            <a:solidFill>
              <a:srgbClr val="454348"/>
            </a:solid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sz="2000" dirty="0">
              <a:solidFill>
                <a:schemeClr val="bg1"/>
              </a:solidFill>
              <a:latin typeface="字魂175号-创中圆" panose="00000500000000000000" charset="-122"/>
              <a:ea typeface="字魂175号-创中圆" panose="00000500000000000000" charset="-122"/>
            </a:endParaRPr>
          </a:p>
        </p:txBody>
      </p:sp>
      <p:sp>
        <p:nvSpPr>
          <p:cNvPr id="9" name="5"/>
          <p:cNvSpPr/>
          <p:nvPr>
            <p:custDataLst>
              <p:tags r:id="rId4"/>
            </p:custDataLst>
          </p:nvPr>
        </p:nvSpPr>
        <p:spPr>
          <a:xfrm>
            <a:off x="2436727" y="5223169"/>
            <a:ext cx="2746728" cy="854162"/>
          </a:xfrm>
          <a:prstGeom prst="rightArrow">
            <a:avLst>
              <a:gd name="adj1" fmla="val 72581"/>
              <a:gd name="adj2" fmla="val 46774"/>
            </a:avLst>
          </a:prstGeom>
          <a:solidFill>
            <a:srgbClr val="836EA5"/>
          </a:solidFill>
          <a:ln w="12700" cmpd="sng">
            <a:solidFill>
              <a:srgbClr val="454348"/>
            </a:solid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sz="2000" dirty="0">
              <a:solidFill>
                <a:schemeClr val="bg1"/>
              </a:solidFill>
              <a:latin typeface="字魂175号-创中圆" panose="00000500000000000000" charset="-122"/>
              <a:ea typeface="字魂175号-创中圆" panose="00000500000000000000" charset="-122"/>
            </a:endParaRPr>
          </a:p>
        </p:txBody>
      </p:sp>
      <p:grpSp>
        <p:nvGrpSpPr>
          <p:cNvPr id="10" name="5"/>
          <p:cNvGrpSpPr/>
          <p:nvPr>
            <p:custDataLst>
              <p:tags r:id="rId5"/>
            </p:custDataLst>
          </p:nvPr>
        </p:nvGrpSpPr>
        <p:grpSpPr>
          <a:xfrm>
            <a:off x="1079913" y="1601764"/>
            <a:ext cx="2593671" cy="854163"/>
            <a:chOff x="1160779" y="1356905"/>
            <a:chExt cx="1881166" cy="619517"/>
          </a:xfrm>
          <a:solidFill>
            <a:srgbClr val="87C7B9"/>
          </a:solidFill>
        </p:grpSpPr>
        <p:sp>
          <p:nvSpPr>
            <p:cNvPr id="11" name="PA-直角三角形 10"/>
            <p:cNvSpPr/>
            <p:nvPr>
              <p:custDataLst>
                <p:tags r:id="rId6"/>
              </p:custDataLst>
            </p:nvPr>
          </p:nvSpPr>
          <p:spPr>
            <a:xfrm flipV="1">
              <a:off x="2936936" y="1880419"/>
              <a:ext cx="105009" cy="96003"/>
            </a:xfrm>
            <a:prstGeom prst="rtTriangle">
              <a:avLst/>
            </a:prstGeom>
            <a:grp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sz="2000" dirty="0">
                <a:solidFill>
                  <a:schemeClr val="bg1"/>
                </a:solidFill>
                <a:latin typeface="字魂175号-创中圆" panose="00000500000000000000" charset="-122"/>
                <a:ea typeface="字魂175号-创中圆" panose="00000500000000000000" charset="-122"/>
              </a:endParaRPr>
            </a:p>
          </p:txBody>
        </p:sp>
        <p:sp>
          <p:nvSpPr>
            <p:cNvPr id="12" name="PA-直角三角形 11"/>
            <p:cNvSpPr/>
            <p:nvPr>
              <p:custDataLst>
                <p:tags r:id="rId7"/>
              </p:custDataLst>
            </p:nvPr>
          </p:nvSpPr>
          <p:spPr>
            <a:xfrm>
              <a:off x="2936936" y="1356905"/>
              <a:ext cx="105009" cy="96003"/>
            </a:xfrm>
            <a:prstGeom prst="rtTriangle">
              <a:avLst/>
            </a:prstGeom>
            <a:grp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sz="2000" dirty="0">
                <a:solidFill>
                  <a:schemeClr val="bg1"/>
                </a:solidFill>
                <a:latin typeface="字魂175号-创中圆" panose="00000500000000000000" charset="-122"/>
                <a:ea typeface="字魂175号-创中圆" panose="00000500000000000000" charset="-122"/>
              </a:endParaRPr>
            </a:p>
          </p:txBody>
        </p:sp>
        <p:sp>
          <p:nvSpPr>
            <p:cNvPr id="13" name="PA-矩形 12"/>
            <p:cNvSpPr/>
            <p:nvPr>
              <p:custDataLst>
                <p:tags r:id="rId8"/>
              </p:custDataLst>
            </p:nvPr>
          </p:nvSpPr>
          <p:spPr>
            <a:xfrm>
              <a:off x="1160779" y="1356905"/>
              <a:ext cx="1776157" cy="619517"/>
            </a:xfrm>
            <a:prstGeom prst="rect">
              <a:avLst/>
            </a:prstGeom>
            <a:grp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zh-CN" altLang="en-US" sz="2000" dirty="0">
                  <a:solidFill>
                    <a:schemeClr val="bg1"/>
                  </a:solidFill>
                  <a:latin typeface="字魂175号-创中圆" panose="00000500000000000000" charset="-122"/>
                  <a:ea typeface="字魂175号-创中圆" panose="00000500000000000000" charset="-122"/>
                </a:rPr>
                <a:t>添加标题</a:t>
              </a:r>
              <a:endParaRPr lang="zh-CN" altLang="en-US" sz="2000" dirty="0">
                <a:solidFill>
                  <a:schemeClr val="bg1"/>
                </a:solidFill>
                <a:latin typeface="字魂175号-创中圆" panose="00000500000000000000" charset="-122"/>
                <a:ea typeface="字魂175号-创中圆" panose="00000500000000000000" charset="-122"/>
              </a:endParaRPr>
            </a:p>
          </p:txBody>
        </p:sp>
      </p:grpSp>
      <p:grpSp>
        <p:nvGrpSpPr>
          <p:cNvPr id="14" name="5"/>
          <p:cNvGrpSpPr/>
          <p:nvPr>
            <p:custDataLst>
              <p:tags r:id="rId9"/>
            </p:custDataLst>
          </p:nvPr>
        </p:nvGrpSpPr>
        <p:grpSpPr>
          <a:xfrm>
            <a:off x="1079913" y="2809588"/>
            <a:ext cx="2593671" cy="854165"/>
            <a:chOff x="1160779" y="2232929"/>
            <a:chExt cx="1881166" cy="619518"/>
          </a:xfrm>
          <a:solidFill>
            <a:srgbClr val="836EA5"/>
          </a:solidFill>
        </p:grpSpPr>
        <p:sp>
          <p:nvSpPr>
            <p:cNvPr id="15" name="PA-直角三角形 14"/>
            <p:cNvSpPr/>
            <p:nvPr>
              <p:custDataLst>
                <p:tags r:id="rId10"/>
              </p:custDataLst>
            </p:nvPr>
          </p:nvSpPr>
          <p:spPr>
            <a:xfrm flipV="1">
              <a:off x="2936936" y="2756444"/>
              <a:ext cx="105009" cy="96003"/>
            </a:xfrm>
            <a:prstGeom prst="rtTriangle">
              <a:avLst/>
            </a:prstGeom>
            <a:grp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sz="2000" dirty="0">
                <a:solidFill>
                  <a:schemeClr val="bg1"/>
                </a:solidFill>
                <a:latin typeface="字魂175号-创中圆" panose="00000500000000000000" charset="-122"/>
                <a:ea typeface="字魂175号-创中圆" panose="00000500000000000000" charset="-122"/>
              </a:endParaRPr>
            </a:p>
          </p:txBody>
        </p:sp>
        <p:sp>
          <p:nvSpPr>
            <p:cNvPr id="16" name="PA-直角三角形 15"/>
            <p:cNvSpPr/>
            <p:nvPr>
              <p:custDataLst>
                <p:tags r:id="rId11"/>
              </p:custDataLst>
            </p:nvPr>
          </p:nvSpPr>
          <p:spPr>
            <a:xfrm>
              <a:off x="2936936" y="2232929"/>
              <a:ext cx="105009" cy="96003"/>
            </a:xfrm>
            <a:prstGeom prst="rtTriangle">
              <a:avLst/>
            </a:prstGeom>
            <a:grp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sz="2000" dirty="0">
                <a:solidFill>
                  <a:schemeClr val="bg1"/>
                </a:solidFill>
                <a:latin typeface="字魂175号-创中圆" panose="00000500000000000000" charset="-122"/>
                <a:ea typeface="字魂175号-创中圆" panose="00000500000000000000" charset="-122"/>
              </a:endParaRPr>
            </a:p>
          </p:txBody>
        </p:sp>
        <p:sp>
          <p:nvSpPr>
            <p:cNvPr id="17" name="PA-矩形 16"/>
            <p:cNvSpPr/>
            <p:nvPr>
              <p:custDataLst>
                <p:tags r:id="rId12"/>
              </p:custDataLst>
            </p:nvPr>
          </p:nvSpPr>
          <p:spPr>
            <a:xfrm>
              <a:off x="1160779" y="2232930"/>
              <a:ext cx="1776157" cy="619517"/>
            </a:xfrm>
            <a:prstGeom prst="rect">
              <a:avLst/>
            </a:prstGeom>
            <a:grp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zh-CN" altLang="en-US" sz="2000" dirty="0">
                  <a:solidFill>
                    <a:schemeClr val="bg1"/>
                  </a:solidFill>
                  <a:latin typeface="字魂175号-创中圆" panose="00000500000000000000" charset="-122"/>
                  <a:ea typeface="字魂175号-创中圆" panose="00000500000000000000" charset="-122"/>
                </a:rPr>
                <a:t>添加标题</a:t>
              </a:r>
              <a:endParaRPr lang="zh-CN" altLang="en-US" sz="2000" dirty="0">
                <a:solidFill>
                  <a:schemeClr val="bg1"/>
                </a:solidFill>
                <a:latin typeface="字魂175号-创中圆" panose="00000500000000000000" charset="-122"/>
                <a:ea typeface="字魂175号-创中圆" panose="00000500000000000000" charset="-122"/>
              </a:endParaRPr>
            </a:p>
          </p:txBody>
        </p:sp>
      </p:grpSp>
      <p:grpSp>
        <p:nvGrpSpPr>
          <p:cNvPr id="18" name="5"/>
          <p:cNvGrpSpPr/>
          <p:nvPr>
            <p:custDataLst>
              <p:tags r:id="rId13"/>
            </p:custDataLst>
          </p:nvPr>
        </p:nvGrpSpPr>
        <p:grpSpPr>
          <a:xfrm>
            <a:off x="1079913" y="4017413"/>
            <a:ext cx="2593671" cy="852094"/>
            <a:chOff x="1160779" y="3108953"/>
            <a:chExt cx="1881166" cy="618016"/>
          </a:xfrm>
          <a:solidFill>
            <a:srgbClr val="F0796C"/>
          </a:solidFill>
        </p:grpSpPr>
        <p:sp>
          <p:nvSpPr>
            <p:cNvPr id="19" name="PA-直角三角形 18"/>
            <p:cNvSpPr/>
            <p:nvPr>
              <p:custDataLst>
                <p:tags r:id="rId14"/>
              </p:custDataLst>
            </p:nvPr>
          </p:nvSpPr>
          <p:spPr>
            <a:xfrm flipV="1">
              <a:off x="2936936" y="3630966"/>
              <a:ext cx="105009" cy="96003"/>
            </a:xfrm>
            <a:prstGeom prst="rtTriangle">
              <a:avLst/>
            </a:prstGeom>
            <a:grp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sz="2000" dirty="0">
                <a:solidFill>
                  <a:schemeClr val="bg1"/>
                </a:solidFill>
                <a:latin typeface="字魂175号-创中圆" panose="00000500000000000000" charset="-122"/>
                <a:ea typeface="字魂175号-创中圆" panose="00000500000000000000" charset="-122"/>
              </a:endParaRPr>
            </a:p>
          </p:txBody>
        </p:sp>
        <p:sp>
          <p:nvSpPr>
            <p:cNvPr id="20" name="PA-直角三角形 19"/>
            <p:cNvSpPr/>
            <p:nvPr>
              <p:custDataLst>
                <p:tags r:id="rId15"/>
              </p:custDataLst>
            </p:nvPr>
          </p:nvSpPr>
          <p:spPr>
            <a:xfrm>
              <a:off x="2936936" y="3108953"/>
              <a:ext cx="105009" cy="94503"/>
            </a:xfrm>
            <a:prstGeom prst="rtTriangle">
              <a:avLst/>
            </a:prstGeom>
            <a:grp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sz="2000" dirty="0">
                <a:solidFill>
                  <a:schemeClr val="bg1"/>
                </a:solidFill>
                <a:latin typeface="字魂175号-创中圆" panose="00000500000000000000" charset="-122"/>
                <a:ea typeface="字魂175号-创中圆" panose="00000500000000000000" charset="-122"/>
              </a:endParaRPr>
            </a:p>
          </p:txBody>
        </p:sp>
        <p:sp>
          <p:nvSpPr>
            <p:cNvPr id="21" name="PA-矩形 20"/>
            <p:cNvSpPr/>
            <p:nvPr>
              <p:custDataLst>
                <p:tags r:id="rId16"/>
              </p:custDataLst>
            </p:nvPr>
          </p:nvSpPr>
          <p:spPr>
            <a:xfrm>
              <a:off x="1160779" y="3108953"/>
              <a:ext cx="1776157" cy="618016"/>
            </a:xfrm>
            <a:prstGeom prst="rect">
              <a:avLst/>
            </a:prstGeom>
            <a:grp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zh-CN" altLang="en-US" sz="2000" dirty="0">
                  <a:solidFill>
                    <a:schemeClr val="bg1"/>
                  </a:solidFill>
                  <a:latin typeface="字魂175号-创中圆" panose="00000500000000000000" charset="-122"/>
                  <a:ea typeface="字魂175号-创中圆" panose="00000500000000000000" charset="-122"/>
                </a:rPr>
                <a:t>添加标题</a:t>
              </a:r>
              <a:endParaRPr lang="zh-CN" altLang="en-US" sz="2000" dirty="0">
                <a:solidFill>
                  <a:schemeClr val="bg1"/>
                </a:solidFill>
                <a:latin typeface="字魂175号-创中圆" panose="00000500000000000000" charset="-122"/>
                <a:ea typeface="字魂175号-创中圆" panose="00000500000000000000" charset="-122"/>
              </a:endParaRPr>
            </a:p>
          </p:txBody>
        </p:sp>
      </p:grpSp>
      <p:grpSp>
        <p:nvGrpSpPr>
          <p:cNvPr id="22" name="5"/>
          <p:cNvGrpSpPr/>
          <p:nvPr>
            <p:custDataLst>
              <p:tags r:id="rId17"/>
            </p:custDataLst>
          </p:nvPr>
        </p:nvGrpSpPr>
        <p:grpSpPr>
          <a:xfrm>
            <a:off x="1079913" y="5223168"/>
            <a:ext cx="2593671" cy="854163"/>
            <a:chOff x="1160779" y="3983476"/>
            <a:chExt cx="1881166" cy="619517"/>
          </a:xfrm>
          <a:solidFill>
            <a:srgbClr val="836EA5"/>
          </a:solidFill>
        </p:grpSpPr>
        <p:sp>
          <p:nvSpPr>
            <p:cNvPr id="23" name="PA-直角三角形 22"/>
            <p:cNvSpPr/>
            <p:nvPr>
              <p:custDataLst>
                <p:tags r:id="rId18"/>
              </p:custDataLst>
            </p:nvPr>
          </p:nvSpPr>
          <p:spPr>
            <a:xfrm flipV="1">
              <a:off x="2936936" y="4506990"/>
              <a:ext cx="105009" cy="96003"/>
            </a:xfrm>
            <a:prstGeom prst="rtTriangle">
              <a:avLst/>
            </a:prstGeom>
            <a:grp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sz="2000" dirty="0">
                <a:solidFill>
                  <a:schemeClr val="bg1"/>
                </a:solidFill>
                <a:latin typeface="字魂175号-创中圆" panose="00000500000000000000" charset="-122"/>
                <a:ea typeface="字魂175号-创中圆" panose="00000500000000000000" charset="-122"/>
              </a:endParaRPr>
            </a:p>
          </p:txBody>
        </p:sp>
        <p:sp>
          <p:nvSpPr>
            <p:cNvPr id="24" name="PA-直角三角形 23"/>
            <p:cNvSpPr/>
            <p:nvPr>
              <p:custDataLst>
                <p:tags r:id="rId19"/>
              </p:custDataLst>
            </p:nvPr>
          </p:nvSpPr>
          <p:spPr>
            <a:xfrm>
              <a:off x="2936936" y="3983476"/>
              <a:ext cx="105009" cy="96003"/>
            </a:xfrm>
            <a:prstGeom prst="rtTriangle">
              <a:avLst/>
            </a:prstGeom>
            <a:grp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sz="2000" dirty="0">
                <a:solidFill>
                  <a:schemeClr val="bg1"/>
                </a:solidFill>
                <a:latin typeface="字魂175号-创中圆" panose="00000500000000000000" charset="-122"/>
                <a:ea typeface="字魂175号-创中圆" panose="00000500000000000000" charset="-122"/>
              </a:endParaRPr>
            </a:p>
          </p:txBody>
        </p:sp>
        <p:sp>
          <p:nvSpPr>
            <p:cNvPr id="25" name="PA-矩形 24"/>
            <p:cNvSpPr/>
            <p:nvPr>
              <p:custDataLst>
                <p:tags r:id="rId20"/>
              </p:custDataLst>
            </p:nvPr>
          </p:nvSpPr>
          <p:spPr>
            <a:xfrm>
              <a:off x="1160779" y="3983477"/>
              <a:ext cx="1776157" cy="619516"/>
            </a:xfrm>
            <a:prstGeom prst="rect">
              <a:avLst/>
            </a:prstGeom>
            <a:grp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zh-CN" altLang="en-US" sz="2000" dirty="0">
                  <a:solidFill>
                    <a:schemeClr val="bg1"/>
                  </a:solidFill>
                  <a:latin typeface="字魂175号-创中圆" panose="00000500000000000000" charset="-122"/>
                  <a:ea typeface="字魂175号-创中圆" panose="00000500000000000000" charset="-122"/>
                </a:rPr>
                <a:t>添加标题</a:t>
              </a:r>
              <a:endParaRPr lang="zh-CN" altLang="en-US" sz="2000" dirty="0">
                <a:solidFill>
                  <a:schemeClr val="bg1"/>
                </a:solidFill>
                <a:latin typeface="字魂175号-创中圆" panose="00000500000000000000" charset="-122"/>
                <a:ea typeface="字魂175号-创中圆" panose="00000500000000000000" charset="-122"/>
              </a:endParaRPr>
            </a:p>
          </p:txBody>
        </p:sp>
      </p:grpSp>
      <p:sp>
        <p:nvSpPr>
          <p:cNvPr id="3" name="文本框 2"/>
          <p:cNvSpPr txBox="1"/>
          <p:nvPr/>
        </p:nvSpPr>
        <p:spPr>
          <a:xfrm>
            <a:off x="5183505" y="1863090"/>
            <a:ext cx="6094730" cy="583565"/>
          </a:xfrm>
          <a:prstGeom prst="rect">
            <a:avLst/>
          </a:prstGeom>
          <a:noFill/>
        </p:spPr>
        <p:txBody>
          <a:bodyPr wrap="square" rtlCol="0">
            <a:spAutoFit/>
          </a:bodyPr>
          <a:p>
            <a:pPr algn="l"/>
            <a:r>
              <a:rPr lang="zh-CN" altLang="en-US" sz="1600">
                <a:latin typeface="微软雅黑" panose="020B0503020204020204" pitchFamily="34" charset="-122"/>
                <a:ea typeface="微软雅黑" panose="020B0503020204020204" pitchFamily="34" charset="-122"/>
                <a:sym typeface="+mn-ea"/>
              </a:rPr>
              <a:t>点击此处添加文本点击此处添加文本点击此处添加文本点击此处添加文本</a:t>
            </a:r>
            <a:endParaRPr lang="zh-CN" altLang="en-US" sz="1600">
              <a:latin typeface="微软雅黑" panose="020B0503020204020204" pitchFamily="34" charset="-122"/>
              <a:ea typeface="微软雅黑" panose="020B0503020204020204" pitchFamily="34" charset="-122"/>
              <a:sym typeface="+mn-ea"/>
            </a:endParaRPr>
          </a:p>
        </p:txBody>
      </p:sp>
      <p:sp>
        <p:nvSpPr>
          <p:cNvPr id="31" name="文本框 30"/>
          <p:cNvSpPr txBox="1"/>
          <p:nvPr/>
        </p:nvSpPr>
        <p:spPr>
          <a:xfrm>
            <a:off x="5183505" y="3082290"/>
            <a:ext cx="6094730" cy="583565"/>
          </a:xfrm>
          <a:prstGeom prst="rect">
            <a:avLst/>
          </a:prstGeom>
          <a:noFill/>
        </p:spPr>
        <p:txBody>
          <a:bodyPr wrap="square" rtlCol="0">
            <a:spAutoFit/>
          </a:bodyPr>
          <a:p>
            <a:pPr algn="l"/>
            <a:r>
              <a:rPr lang="zh-CN" altLang="en-US" sz="1600">
                <a:latin typeface="微软雅黑" panose="020B0503020204020204" pitchFamily="34" charset="-122"/>
                <a:ea typeface="微软雅黑" panose="020B0503020204020204" pitchFamily="34" charset="-122"/>
                <a:sym typeface="+mn-ea"/>
              </a:rPr>
              <a:t>点击此处添加文本点击此处添加文本点击此处添加文本点击此处添加文本</a:t>
            </a:r>
            <a:endParaRPr lang="zh-CN" altLang="en-US" sz="1600">
              <a:latin typeface="微软雅黑" panose="020B0503020204020204" pitchFamily="34" charset="-122"/>
              <a:ea typeface="微软雅黑" panose="020B0503020204020204" pitchFamily="34" charset="-122"/>
              <a:sym typeface="+mn-ea"/>
            </a:endParaRPr>
          </a:p>
        </p:txBody>
      </p:sp>
      <p:sp>
        <p:nvSpPr>
          <p:cNvPr id="32" name="文本框 31"/>
          <p:cNvSpPr txBox="1"/>
          <p:nvPr/>
        </p:nvSpPr>
        <p:spPr>
          <a:xfrm>
            <a:off x="5183505" y="4244340"/>
            <a:ext cx="6094730" cy="583565"/>
          </a:xfrm>
          <a:prstGeom prst="rect">
            <a:avLst/>
          </a:prstGeom>
          <a:noFill/>
        </p:spPr>
        <p:txBody>
          <a:bodyPr wrap="square" rtlCol="0">
            <a:spAutoFit/>
          </a:bodyPr>
          <a:p>
            <a:pPr algn="l"/>
            <a:r>
              <a:rPr lang="zh-CN" altLang="en-US" sz="1600">
                <a:latin typeface="微软雅黑" panose="020B0503020204020204" pitchFamily="34" charset="-122"/>
                <a:ea typeface="微软雅黑" panose="020B0503020204020204" pitchFamily="34" charset="-122"/>
                <a:sym typeface="+mn-ea"/>
              </a:rPr>
              <a:t>点击此处添加文本点击此处添加文本点击此处添加文本点击此处添加文本</a:t>
            </a:r>
            <a:endParaRPr lang="zh-CN" altLang="en-US" sz="1600">
              <a:latin typeface="微软雅黑" panose="020B0503020204020204" pitchFamily="34" charset="-122"/>
              <a:ea typeface="微软雅黑" panose="020B0503020204020204" pitchFamily="34" charset="-122"/>
              <a:sym typeface="+mn-ea"/>
            </a:endParaRPr>
          </a:p>
        </p:txBody>
      </p:sp>
      <p:sp>
        <p:nvSpPr>
          <p:cNvPr id="33" name="文本框 32"/>
          <p:cNvSpPr txBox="1"/>
          <p:nvPr/>
        </p:nvSpPr>
        <p:spPr>
          <a:xfrm>
            <a:off x="5183505" y="5463540"/>
            <a:ext cx="6094730" cy="583565"/>
          </a:xfrm>
          <a:prstGeom prst="rect">
            <a:avLst/>
          </a:prstGeom>
          <a:noFill/>
        </p:spPr>
        <p:txBody>
          <a:bodyPr wrap="square" rtlCol="0">
            <a:spAutoFit/>
          </a:bodyPr>
          <a:p>
            <a:pPr algn="l"/>
            <a:r>
              <a:rPr lang="zh-CN" altLang="en-US" sz="1600">
                <a:latin typeface="微软雅黑" panose="020B0503020204020204" pitchFamily="34" charset="-122"/>
                <a:ea typeface="微软雅黑" panose="020B0503020204020204" pitchFamily="34" charset="-122"/>
                <a:sym typeface="+mn-ea"/>
              </a:rPr>
              <a:t>点击此处添加文本点击此处添加文本点击此处添加文本点击此处添加文本</a:t>
            </a:r>
            <a:endParaRPr lang="zh-CN" altLang="en-US" sz="1600">
              <a:latin typeface="微软雅黑" panose="020B0503020204020204" pitchFamily="34" charset="-122"/>
              <a:ea typeface="微软雅黑" panose="020B0503020204020204" pitchFamily="34" charset="-122"/>
              <a:sym typeface="+mn-ea"/>
            </a:endParaRPr>
          </a:p>
        </p:txBody>
      </p:sp>
      <p:grpSp>
        <p:nvGrpSpPr>
          <p:cNvPr id="5" name="组合 4"/>
          <p:cNvGrpSpPr/>
          <p:nvPr/>
        </p:nvGrpSpPr>
        <p:grpSpPr>
          <a:xfrm>
            <a:off x="177800" y="0"/>
            <a:ext cx="4361815" cy="925830"/>
            <a:chOff x="280" y="0"/>
            <a:chExt cx="6869" cy="1458"/>
          </a:xfrm>
        </p:grpSpPr>
        <p:pic>
          <p:nvPicPr>
            <p:cNvPr id="4" name="图片 3" descr="主播招募"/>
            <p:cNvPicPr>
              <a:picLocks noChangeAspect="1"/>
            </p:cNvPicPr>
            <p:nvPr/>
          </p:nvPicPr>
          <p:blipFill>
            <a:blip r:embed="rId21"/>
            <a:srcRect l="65793" t="25667" r="24053" b="66518"/>
            <a:stretch>
              <a:fillRect/>
            </a:stretch>
          </p:blipFill>
          <p:spPr>
            <a:xfrm>
              <a:off x="280" y="0"/>
              <a:ext cx="1421" cy="1458"/>
            </a:xfrm>
            <a:prstGeom prst="rect">
              <a:avLst/>
            </a:prstGeom>
          </p:spPr>
        </p:pic>
        <p:sp>
          <p:nvSpPr>
            <p:cNvPr id="2" name="文本框 1"/>
            <p:cNvSpPr txBox="1"/>
            <p:nvPr/>
          </p:nvSpPr>
          <p:spPr>
            <a:xfrm flipH="1">
              <a:off x="2005" y="317"/>
              <a:ext cx="5145" cy="725"/>
            </a:xfrm>
            <a:prstGeom prst="rect">
              <a:avLst/>
            </a:prstGeom>
            <a:noFill/>
          </p:spPr>
          <p:txBody>
            <a:bodyPr wrap="square" rtlCol="0">
              <a:spAutoFit/>
            </a:bodyPr>
            <a:p>
              <a:pPr marL="0" marR="0" lvl="0" indent="0" defTabSz="914400" rtl="0" eaLnBrk="1" fontAlgn="auto" latinLnBrk="0" hangingPunct="1">
                <a:lnSpc>
                  <a:spcPct val="100000"/>
                </a:lnSpc>
                <a:spcBef>
                  <a:spcPts val="0"/>
                </a:spcBef>
                <a:spcAft>
                  <a:spcPts val="0"/>
                </a:spcAft>
                <a:buClrTx/>
                <a:buSzTx/>
                <a:buFontTx/>
                <a:buNone/>
                <a:defRPr/>
              </a:pPr>
              <a:r>
                <a:rPr kumimoji="0" lang="zh-CN" altLang="en-US" sz="2400" i="0" u="none" strike="noStrike" kern="1200" cap="none" spc="600" normalizeH="0" baseline="0" noProof="0" dirty="0">
                  <a:ln>
                    <a:noFill/>
                  </a:ln>
                  <a:solidFill>
                    <a:srgbClr val="303030"/>
                  </a:solidFill>
                  <a:effectLst/>
                  <a:uLnTx/>
                  <a:uFillTx/>
                  <a:latin typeface="微软雅黑" panose="020B0503020204020204" pitchFamily="34" charset="-122"/>
                  <a:ea typeface="微软雅黑" panose="020B0503020204020204" pitchFamily="34" charset="-122"/>
                </a:rPr>
                <a:t>点击添加标题</a:t>
              </a:r>
              <a:endParaRPr kumimoji="0" lang="zh-CN" altLang="en-US" sz="2400" i="0" u="none" strike="noStrike" kern="1200" cap="none" spc="600" normalizeH="0" baseline="0" noProof="0" dirty="0">
                <a:ln>
                  <a:noFill/>
                </a:ln>
                <a:solidFill>
                  <a:srgbClr val="303030"/>
                </a:solidFill>
                <a:effectLst/>
                <a:uLnTx/>
                <a:uFillTx/>
                <a:latin typeface="微软雅黑" panose="020B0503020204020204" pitchFamily="34" charset="-122"/>
                <a:ea typeface="微软雅黑" panose="020B0503020204020204" pitchFamily="34" charset="-122"/>
              </a:endParaRPr>
            </a:p>
          </p:txBody>
        </p:sp>
      </p:grpSp>
    </p:spTree>
  </p:cSld>
  <p:clrMapOvr>
    <a:masterClrMapping/>
  </p:clrMapOvr>
  <p:transition spd="slow" advClick="0" advTm="4000">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77800" y="0"/>
            <a:ext cx="4361815" cy="925830"/>
            <a:chOff x="280" y="0"/>
            <a:chExt cx="6869" cy="1458"/>
          </a:xfrm>
        </p:grpSpPr>
        <p:pic>
          <p:nvPicPr>
            <p:cNvPr id="4" name="图片 3" descr="主播招募"/>
            <p:cNvPicPr>
              <a:picLocks noChangeAspect="1"/>
            </p:cNvPicPr>
            <p:nvPr/>
          </p:nvPicPr>
          <p:blipFill>
            <a:blip r:embed="rId1"/>
            <a:srcRect l="65793" t="25667" r="24053" b="66518"/>
            <a:stretch>
              <a:fillRect/>
            </a:stretch>
          </p:blipFill>
          <p:spPr>
            <a:xfrm>
              <a:off x="280" y="0"/>
              <a:ext cx="1421" cy="1458"/>
            </a:xfrm>
            <a:prstGeom prst="rect">
              <a:avLst/>
            </a:prstGeom>
          </p:spPr>
        </p:pic>
        <p:sp>
          <p:nvSpPr>
            <p:cNvPr id="12" name="文本框 11"/>
            <p:cNvSpPr txBox="1"/>
            <p:nvPr/>
          </p:nvSpPr>
          <p:spPr>
            <a:xfrm flipH="1">
              <a:off x="2005" y="317"/>
              <a:ext cx="5145" cy="725"/>
            </a:xfrm>
            <a:prstGeom prst="rect">
              <a:avLst/>
            </a:prstGeom>
            <a:noFill/>
          </p:spPr>
          <p:txBody>
            <a:bodyPr wrap="square" rtlCol="0">
              <a:spAutoFit/>
            </a:bodyPr>
            <a:p>
              <a:pPr marL="0" marR="0" lvl="0" indent="0" defTabSz="914400" rtl="0" eaLnBrk="1" fontAlgn="auto" latinLnBrk="0" hangingPunct="1">
                <a:lnSpc>
                  <a:spcPct val="100000"/>
                </a:lnSpc>
                <a:spcBef>
                  <a:spcPts val="0"/>
                </a:spcBef>
                <a:spcAft>
                  <a:spcPts val="0"/>
                </a:spcAft>
                <a:buClrTx/>
                <a:buSzTx/>
                <a:buFontTx/>
                <a:buNone/>
                <a:defRPr/>
              </a:pPr>
              <a:r>
                <a:rPr kumimoji="0" lang="zh-CN" altLang="en-US" sz="2400" i="0" u="none" strike="noStrike" kern="1200" cap="none" spc="600" normalizeH="0" baseline="0" noProof="0" dirty="0">
                  <a:ln>
                    <a:noFill/>
                  </a:ln>
                  <a:solidFill>
                    <a:srgbClr val="303030"/>
                  </a:solidFill>
                  <a:effectLst/>
                  <a:uLnTx/>
                  <a:uFillTx/>
                  <a:latin typeface="微软雅黑" panose="020B0503020204020204" pitchFamily="34" charset="-122"/>
                  <a:ea typeface="微软雅黑" panose="020B0503020204020204" pitchFamily="34" charset="-122"/>
                </a:rPr>
                <a:t>点击添加标题</a:t>
              </a:r>
              <a:endParaRPr kumimoji="0" lang="zh-CN" altLang="en-US" sz="2400" i="0" u="none" strike="noStrike" kern="1200" cap="none" spc="600" normalizeH="0" baseline="0" noProof="0" dirty="0">
                <a:ln>
                  <a:noFill/>
                </a:ln>
                <a:solidFill>
                  <a:srgbClr val="303030"/>
                </a:solidFill>
                <a:effectLst/>
                <a:uLnTx/>
                <a:uFillTx/>
                <a:latin typeface="微软雅黑" panose="020B0503020204020204" pitchFamily="34" charset="-122"/>
                <a:ea typeface="微软雅黑" panose="020B0503020204020204" pitchFamily="34" charset="-122"/>
              </a:endParaRPr>
            </a:p>
          </p:txBody>
        </p:sp>
      </p:grpSp>
      <p:grpSp>
        <p:nvGrpSpPr>
          <p:cNvPr id="73" name="组合 72"/>
          <p:cNvGrpSpPr/>
          <p:nvPr/>
        </p:nvGrpSpPr>
        <p:grpSpPr>
          <a:xfrm>
            <a:off x="784983" y="2032635"/>
            <a:ext cx="10852291" cy="3950171"/>
            <a:chOff x="1516" y="2341"/>
            <a:chExt cx="12072" cy="4394"/>
          </a:xfrm>
        </p:grpSpPr>
        <p:grpSp>
          <p:nvGrpSpPr>
            <p:cNvPr id="7" name="Group 4"/>
            <p:cNvGrpSpPr>
              <a:grpSpLocks noChangeAspect="1"/>
            </p:cNvGrpSpPr>
            <p:nvPr/>
          </p:nvGrpSpPr>
          <p:grpSpPr bwMode="auto">
            <a:xfrm>
              <a:off x="5100" y="2462"/>
              <a:ext cx="4196" cy="4166"/>
              <a:chOff x="2720" y="1313"/>
              <a:chExt cx="2238" cy="2222"/>
            </a:xfrm>
          </p:grpSpPr>
          <p:sp>
            <p:nvSpPr>
              <p:cNvPr id="9" name="Freeform 5"/>
              <p:cNvSpPr/>
              <p:nvPr/>
            </p:nvSpPr>
            <p:spPr bwMode="auto">
              <a:xfrm>
                <a:off x="3706" y="1322"/>
                <a:ext cx="1150" cy="751"/>
              </a:xfrm>
              <a:custGeom>
                <a:avLst/>
                <a:gdLst>
                  <a:gd name="T0" fmla="*/ 485 w 485"/>
                  <a:gd name="T1" fmla="*/ 270 h 317"/>
                  <a:gd name="T2" fmla="*/ 317 w 485"/>
                  <a:gd name="T3" fmla="*/ 184 h 317"/>
                  <a:gd name="T4" fmla="*/ 249 w 485"/>
                  <a:gd name="T5" fmla="*/ 317 h 317"/>
                  <a:gd name="T6" fmla="*/ 94 w 485"/>
                  <a:gd name="T7" fmla="*/ 225 h 317"/>
                  <a:gd name="T8" fmla="*/ 0 w 485"/>
                  <a:gd name="T9" fmla="*/ 129 h 317"/>
                  <a:gd name="T10" fmla="*/ 131 w 485"/>
                  <a:gd name="T11" fmla="*/ 0 h 317"/>
                  <a:gd name="T12" fmla="*/ 485 w 485"/>
                  <a:gd name="T13" fmla="*/ 270 h 317"/>
                </a:gdLst>
                <a:ahLst/>
                <a:cxnLst>
                  <a:cxn ang="0">
                    <a:pos x="T0" y="T1"/>
                  </a:cxn>
                  <a:cxn ang="0">
                    <a:pos x="T2" y="T3"/>
                  </a:cxn>
                  <a:cxn ang="0">
                    <a:pos x="T4" y="T5"/>
                  </a:cxn>
                  <a:cxn ang="0">
                    <a:pos x="T6" y="T7"/>
                  </a:cxn>
                  <a:cxn ang="0">
                    <a:pos x="T8" y="T9"/>
                  </a:cxn>
                  <a:cxn ang="0">
                    <a:pos x="T10" y="T11"/>
                  </a:cxn>
                  <a:cxn ang="0">
                    <a:pos x="T12" y="T13"/>
                  </a:cxn>
                </a:cxnLst>
                <a:rect l="0" t="0" r="r" b="b"/>
                <a:pathLst>
                  <a:path w="485" h="317">
                    <a:moveTo>
                      <a:pt x="485" y="270"/>
                    </a:moveTo>
                    <a:cubicBezTo>
                      <a:pt x="317" y="184"/>
                      <a:pt x="317" y="184"/>
                      <a:pt x="317" y="184"/>
                    </a:cubicBezTo>
                    <a:cubicBezTo>
                      <a:pt x="249" y="317"/>
                      <a:pt x="249" y="317"/>
                      <a:pt x="249" y="317"/>
                    </a:cubicBezTo>
                    <a:cubicBezTo>
                      <a:pt x="212" y="269"/>
                      <a:pt x="157" y="235"/>
                      <a:pt x="94" y="225"/>
                    </a:cubicBezTo>
                    <a:cubicBezTo>
                      <a:pt x="0" y="129"/>
                      <a:pt x="0" y="129"/>
                      <a:pt x="0" y="129"/>
                    </a:cubicBezTo>
                    <a:cubicBezTo>
                      <a:pt x="131" y="0"/>
                      <a:pt x="131" y="0"/>
                      <a:pt x="131" y="0"/>
                    </a:cubicBezTo>
                    <a:cubicBezTo>
                      <a:pt x="289" y="25"/>
                      <a:pt x="421" y="129"/>
                      <a:pt x="485" y="270"/>
                    </a:cubicBezTo>
                    <a:close/>
                  </a:path>
                </a:pathLst>
              </a:custGeom>
              <a:solidFill>
                <a:srgbClr val="F079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Freeform 6"/>
              <p:cNvSpPr/>
              <p:nvPr/>
            </p:nvSpPr>
            <p:spPr bwMode="auto">
              <a:xfrm>
                <a:off x="4389" y="2028"/>
                <a:ext cx="569" cy="903"/>
              </a:xfrm>
              <a:custGeom>
                <a:avLst/>
                <a:gdLst>
                  <a:gd name="T0" fmla="*/ 240 w 240"/>
                  <a:gd name="T1" fmla="*/ 168 h 381"/>
                  <a:gd name="T2" fmla="*/ 189 w 240"/>
                  <a:gd name="T3" fmla="*/ 381 h 381"/>
                  <a:gd name="T4" fmla="*/ 176 w 240"/>
                  <a:gd name="T5" fmla="*/ 228 h 381"/>
                  <a:gd name="T6" fmla="*/ 0 w 240"/>
                  <a:gd name="T7" fmla="*/ 243 h 381"/>
                  <a:gd name="T8" fmla="*/ 12 w 240"/>
                  <a:gd name="T9" fmla="*/ 168 h 381"/>
                  <a:gd name="T10" fmla="*/ 7 w 240"/>
                  <a:gd name="T11" fmla="*/ 117 h 381"/>
                  <a:gd name="T12" fmla="*/ 66 w 240"/>
                  <a:gd name="T13" fmla="*/ 0 h 381"/>
                  <a:gd name="T14" fmla="*/ 233 w 240"/>
                  <a:gd name="T15" fmla="*/ 86 h 381"/>
                  <a:gd name="T16" fmla="*/ 240 w 240"/>
                  <a:gd name="T17" fmla="*/ 168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0" h="381">
                    <a:moveTo>
                      <a:pt x="240" y="168"/>
                    </a:moveTo>
                    <a:cubicBezTo>
                      <a:pt x="240" y="245"/>
                      <a:pt x="222" y="317"/>
                      <a:pt x="189" y="381"/>
                    </a:cubicBezTo>
                    <a:cubicBezTo>
                      <a:pt x="176" y="228"/>
                      <a:pt x="176" y="228"/>
                      <a:pt x="176" y="228"/>
                    </a:cubicBezTo>
                    <a:cubicBezTo>
                      <a:pt x="0" y="243"/>
                      <a:pt x="0" y="243"/>
                      <a:pt x="0" y="243"/>
                    </a:cubicBezTo>
                    <a:cubicBezTo>
                      <a:pt x="8" y="219"/>
                      <a:pt x="12" y="194"/>
                      <a:pt x="12" y="168"/>
                    </a:cubicBezTo>
                    <a:cubicBezTo>
                      <a:pt x="12" y="151"/>
                      <a:pt x="10" y="133"/>
                      <a:pt x="7" y="117"/>
                    </a:cubicBezTo>
                    <a:cubicBezTo>
                      <a:pt x="66" y="0"/>
                      <a:pt x="66" y="0"/>
                      <a:pt x="66" y="0"/>
                    </a:cubicBezTo>
                    <a:cubicBezTo>
                      <a:pt x="233" y="86"/>
                      <a:pt x="233" y="86"/>
                      <a:pt x="233" y="86"/>
                    </a:cubicBezTo>
                    <a:cubicBezTo>
                      <a:pt x="237" y="112"/>
                      <a:pt x="240" y="140"/>
                      <a:pt x="240" y="168"/>
                    </a:cubicBezTo>
                    <a:close/>
                  </a:path>
                </a:pathLst>
              </a:custGeom>
              <a:solidFill>
                <a:srgbClr val="836EA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Freeform 7"/>
              <p:cNvSpPr/>
              <p:nvPr/>
            </p:nvSpPr>
            <p:spPr bwMode="auto">
              <a:xfrm>
                <a:off x="3981" y="2787"/>
                <a:ext cx="676" cy="748"/>
              </a:xfrm>
              <a:custGeom>
                <a:avLst/>
                <a:gdLst>
                  <a:gd name="T0" fmla="*/ 285 w 285"/>
                  <a:gd name="T1" fmla="*/ 170 h 316"/>
                  <a:gd name="T2" fmla="*/ 0 w 285"/>
                  <a:gd name="T3" fmla="*/ 316 h 316"/>
                  <a:gd name="T4" fmla="*/ 128 w 285"/>
                  <a:gd name="T5" fmla="*/ 191 h 316"/>
                  <a:gd name="T6" fmla="*/ 18 w 285"/>
                  <a:gd name="T7" fmla="*/ 79 h 316"/>
                  <a:gd name="T8" fmla="*/ 120 w 285"/>
                  <a:gd name="T9" fmla="*/ 13 h 316"/>
                  <a:gd name="T10" fmla="*/ 271 w 285"/>
                  <a:gd name="T11" fmla="*/ 0 h 316"/>
                  <a:gd name="T12" fmla="*/ 285 w 285"/>
                  <a:gd name="T13" fmla="*/ 170 h 316"/>
                </a:gdLst>
                <a:ahLst/>
                <a:cxnLst>
                  <a:cxn ang="0">
                    <a:pos x="T0" y="T1"/>
                  </a:cxn>
                  <a:cxn ang="0">
                    <a:pos x="T2" y="T3"/>
                  </a:cxn>
                  <a:cxn ang="0">
                    <a:pos x="T4" y="T5"/>
                  </a:cxn>
                  <a:cxn ang="0">
                    <a:pos x="T6" y="T7"/>
                  </a:cxn>
                  <a:cxn ang="0">
                    <a:pos x="T8" y="T9"/>
                  </a:cxn>
                  <a:cxn ang="0">
                    <a:pos x="T10" y="T11"/>
                  </a:cxn>
                  <a:cxn ang="0">
                    <a:pos x="T12" y="T13"/>
                  </a:cxn>
                </a:cxnLst>
                <a:rect l="0" t="0" r="r" b="b"/>
                <a:pathLst>
                  <a:path w="285" h="316">
                    <a:moveTo>
                      <a:pt x="285" y="170"/>
                    </a:moveTo>
                    <a:cubicBezTo>
                      <a:pt x="212" y="249"/>
                      <a:pt x="112" y="302"/>
                      <a:pt x="0" y="316"/>
                    </a:cubicBezTo>
                    <a:cubicBezTo>
                      <a:pt x="128" y="191"/>
                      <a:pt x="128" y="191"/>
                      <a:pt x="128" y="191"/>
                    </a:cubicBezTo>
                    <a:cubicBezTo>
                      <a:pt x="18" y="79"/>
                      <a:pt x="18" y="79"/>
                      <a:pt x="18" y="79"/>
                    </a:cubicBezTo>
                    <a:cubicBezTo>
                      <a:pt x="58" y="66"/>
                      <a:pt x="92" y="43"/>
                      <a:pt x="120" y="13"/>
                    </a:cubicBezTo>
                    <a:cubicBezTo>
                      <a:pt x="271" y="0"/>
                      <a:pt x="271" y="0"/>
                      <a:pt x="271" y="0"/>
                    </a:cubicBezTo>
                    <a:lnTo>
                      <a:pt x="285" y="170"/>
                    </a:lnTo>
                    <a:close/>
                  </a:path>
                </a:pathLst>
              </a:custGeom>
              <a:solidFill>
                <a:srgbClr val="F079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Freeform 8"/>
              <p:cNvSpPr/>
              <p:nvPr/>
            </p:nvSpPr>
            <p:spPr bwMode="auto">
              <a:xfrm>
                <a:off x="2874" y="2848"/>
                <a:ext cx="1124" cy="687"/>
              </a:xfrm>
              <a:custGeom>
                <a:avLst/>
                <a:gdLst>
                  <a:gd name="T0" fmla="*/ 474 w 474"/>
                  <a:gd name="T1" fmla="*/ 164 h 290"/>
                  <a:gd name="T2" fmla="*/ 346 w 474"/>
                  <a:gd name="T3" fmla="*/ 290 h 290"/>
                  <a:gd name="T4" fmla="*/ 346 w 474"/>
                  <a:gd name="T5" fmla="*/ 290 h 290"/>
                  <a:gd name="T6" fmla="*/ 0 w 474"/>
                  <a:gd name="T7" fmla="*/ 61 h 290"/>
                  <a:gd name="T8" fmla="*/ 165 w 474"/>
                  <a:gd name="T9" fmla="*/ 145 h 290"/>
                  <a:gd name="T10" fmla="*/ 240 w 474"/>
                  <a:gd name="T11" fmla="*/ 0 h 290"/>
                  <a:gd name="T12" fmla="*/ 376 w 474"/>
                  <a:gd name="T13" fmla="*/ 64 h 290"/>
                  <a:gd name="T14" fmla="*/ 474 w 474"/>
                  <a:gd name="T15" fmla="*/ 164 h 2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4" h="290">
                    <a:moveTo>
                      <a:pt x="474" y="164"/>
                    </a:moveTo>
                    <a:cubicBezTo>
                      <a:pt x="346" y="290"/>
                      <a:pt x="346" y="290"/>
                      <a:pt x="346" y="290"/>
                    </a:cubicBezTo>
                    <a:cubicBezTo>
                      <a:pt x="346" y="290"/>
                      <a:pt x="346" y="290"/>
                      <a:pt x="346" y="290"/>
                    </a:cubicBezTo>
                    <a:cubicBezTo>
                      <a:pt x="198" y="271"/>
                      <a:pt x="72" y="184"/>
                      <a:pt x="0" y="61"/>
                    </a:cubicBezTo>
                    <a:cubicBezTo>
                      <a:pt x="165" y="145"/>
                      <a:pt x="165" y="145"/>
                      <a:pt x="165" y="145"/>
                    </a:cubicBezTo>
                    <a:cubicBezTo>
                      <a:pt x="240" y="0"/>
                      <a:pt x="240" y="0"/>
                      <a:pt x="240" y="0"/>
                    </a:cubicBezTo>
                    <a:cubicBezTo>
                      <a:pt x="276" y="34"/>
                      <a:pt x="324" y="58"/>
                      <a:pt x="376" y="64"/>
                    </a:cubicBezTo>
                    <a:lnTo>
                      <a:pt x="474" y="164"/>
                    </a:lnTo>
                    <a:close/>
                  </a:path>
                </a:pathLst>
              </a:custGeom>
              <a:solidFill>
                <a:srgbClr val="836EA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Freeform 9"/>
              <p:cNvSpPr/>
              <p:nvPr/>
            </p:nvSpPr>
            <p:spPr bwMode="auto">
              <a:xfrm>
                <a:off x="2720" y="1891"/>
                <a:ext cx="590" cy="1031"/>
              </a:xfrm>
              <a:custGeom>
                <a:avLst/>
                <a:gdLst>
                  <a:gd name="T0" fmla="*/ 249 w 249"/>
                  <a:gd name="T1" fmla="*/ 325 h 435"/>
                  <a:gd name="T2" fmla="*/ 193 w 249"/>
                  <a:gd name="T3" fmla="*/ 435 h 435"/>
                  <a:gd name="T4" fmla="*/ 15 w 249"/>
                  <a:gd name="T5" fmla="*/ 344 h 435"/>
                  <a:gd name="T6" fmla="*/ 0 w 249"/>
                  <a:gd name="T7" fmla="*/ 226 h 435"/>
                  <a:gd name="T8" fmla="*/ 57 w 249"/>
                  <a:gd name="T9" fmla="*/ 0 h 435"/>
                  <a:gd name="T10" fmla="*/ 100 w 249"/>
                  <a:gd name="T11" fmla="*/ 219 h 435"/>
                  <a:gd name="T12" fmla="*/ 230 w 249"/>
                  <a:gd name="T13" fmla="*/ 194 h 435"/>
                  <a:gd name="T14" fmla="*/ 228 w 249"/>
                  <a:gd name="T15" fmla="*/ 226 h 435"/>
                  <a:gd name="T16" fmla="*/ 249 w 249"/>
                  <a:gd name="T17" fmla="*/ 325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9" h="435">
                    <a:moveTo>
                      <a:pt x="249" y="325"/>
                    </a:moveTo>
                    <a:cubicBezTo>
                      <a:pt x="193" y="435"/>
                      <a:pt x="193" y="435"/>
                      <a:pt x="193" y="435"/>
                    </a:cubicBezTo>
                    <a:cubicBezTo>
                      <a:pt x="15" y="344"/>
                      <a:pt x="15" y="344"/>
                      <a:pt x="15" y="344"/>
                    </a:cubicBezTo>
                    <a:cubicBezTo>
                      <a:pt x="5" y="306"/>
                      <a:pt x="0" y="267"/>
                      <a:pt x="0" y="226"/>
                    </a:cubicBezTo>
                    <a:cubicBezTo>
                      <a:pt x="0" y="144"/>
                      <a:pt x="21" y="67"/>
                      <a:pt x="57" y="0"/>
                    </a:cubicBezTo>
                    <a:cubicBezTo>
                      <a:pt x="100" y="219"/>
                      <a:pt x="100" y="219"/>
                      <a:pt x="100" y="219"/>
                    </a:cubicBezTo>
                    <a:cubicBezTo>
                      <a:pt x="230" y="194"/>
                      <a:pt x="230" y="194"/>
                      <a:pt x="230" y="194"/>
                    </a:cubicBezTo>
                    <a:cubicBezTo>
                      <a:pt x="229" y="204"/>
                      <a:pt x="228" y="215"/>
                      <a:pt x="228" y="226"/>
                    </a:cubicBezTo>
                    <a:cubicBezTo>
                      <a:pt x="228" y="261"/>
                      <a:pt x="235" y="295"/>
                      <a:pt x="249" y="325"/>
                    </a:cubicBezTo>
                    <a:close/>
                  </a:path>
                </a:pathLst>
              </a:custGeom>
              <a:solidFill>
                <a:srgbClr val="F079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Freeform 10"/>
              <p:cNvSpPr/>
              <p:nvPr/>
            </p:nvSpPr>
            <p:spPr bwMode="auto">
              <a:xfrm>
                <a:off x="3019" y="1313"/>
                <a:ext cx="720" cy="860"/>
              </a:xfrm>
              <a:custGeom>
                <a:avLst/>
                <a:gdLst>
                  <a:gd name="T0" fmla="*/ 169 w 304"/>
                  <a:gd name="T1" fmla="*/ 133 h 363"/>
                  <a:gd name="T2" fmla="*/ 272 w 304"/>
                  <a:gd name="T3" fmla="*/ 237 h 363"/>
                  <a:gd name="T4" fmla="*/ 136 w 304"/>
                  <a:gd name="T5" fmla="*/ 345 h 363"/>
                  <a:gd name="T6" fmla="*/ 42 w 304"/>
                  <a:gd name="T7" fmla="*/ 363 h 363"/>
                  <a:gd name="T8" fmla="*/ 0 w 304"/>
                  <a:gd name="T9" fmla="*/ 149 h 363"/>
                  <a:gd name="T10" fmla="*/ 304 w 304"/>
                  <a:gd name="T11" fmla="*/ 0 h 363"/>
                  <a:gd name="T12" fmla="*/ 169 w 304"/>
                  <a:gd name="T13" fmla="*/ 133 h 363"/>
                </a:gdLst>
                <a:ahLst/>
                <a:cxnLst>
                  <a:cxn ang="0">
                    <a:pos x="T0" y="T1"/>
                  </a:cxn>
                  <a:cxn ang="0">
                    <a:pos x="T2" y="T3"/>
                  </a:cxn>
                  <a:cxn ang="0">
                    <a:pos x="T4" y="T5"/>
                  </a:cxn>
                  <a:cxn ang="0">
                    <a:pos x="T6" y="T7"/>
                  </a:cxn>
                  <a:cxn ang="0">
                    <a:pos x="T8" y="T9"/>
                  </a:cxn>
                  <a:cxn ang="0">
                    <a:pos x="T10" y="T11"/>
                  </a:cxn>
                  <a:cxn ang="0">
                    <a:pos x="T12" y="T13"/>
                  </a:cxn>
                </a:cxnLst>
                <a:rect l="0" t="0" r="r" b="b"/>
                <a:pathLst>
                  <a:path w="304" h="363">
                    <a:moveTo>
                      <a:pt x="169" y="133"/>
                    </a:moveTo>
                    <a:cubicBezTo>
                      <a:pt x="272" y="237"/>
                      <a:pt x="272" y="237"/>
                      <a:pt x="272" y="237"/>
                    </a:cubicBezTo>
                    <a:cubicBezTo>
                      <a:pt x="215" y="255"/>
                      <a:pt x="167" y="294"/>
                      <a:pt x="136" y="345"/>
                    </a:cubicBezTo>
                    <a:cubicBezTo>
                      <a:pt x="42" y="363"/>
                      <a:pt x="42" y="363"/>
                      <a:pt x="42" y="363"/>
                    </a:cubicBezTo>
                    <a:cubicBezTo>
                      <a:pt x="0" y="149"/>
                      <a:pt x="0" y="149"/>
                      <a:pt x="0" y="149"/>
                    </a:cubicBezTo>
                    <a:cubicBezTo>
                      <a:pt x="77" y="66"/>
                      <a:pt x="184" y="10"/>
                      <a:pt x="304" y="0"/>
                    </a:cubicBezTo>
                    <a:lnTo>
                      <a:pt x="169" y="133"/>
                    </a:lnTo>
                    <a:close/>
                  </a:path>
                </a:pathLst>
              </a:custGeom>
              <a:solidFill>
                <a:srgbClr val="836EA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4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16" name="TextBox 15"/>
            <p:cNvSpPr txBox="1"/>
            <p:nvPr/>
          </p:nvSpPr>
          <p:spPr>
            <a:xfrm>
              <a:off x="10933" y="2390"/>
              <a:ext cx="1672" cy="350"/>
            </a:xfrm>
            <a:prstGeom prst="rect">
              <a:avLst/>
            </a:prstGeom>
            <a:noFill/>
          </p:spPr>
          <p:txBody>
            <a:bodyPr wrap="square" lIns="68580" tIns="34290" rIns="68580" bIns="34290"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rPr>
                <a:t>点击添加内容</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endParaRPr>
            </a:p>
          </p:txBody>
        </p:sp>
        <p:sp>
          <p:nvSpPr>
            <p:cNvPr id="19" name="TextBox 16"/>
            <p:cNvSpPr txBox="1"/>
            <p:nvPr/>
          </p:nvSpPr>
          <p:spPr>
            <a:xfrm>
              <a:off x="10933" y="2709"/>
              <a:ext cx="2645" cy="814"/>
            </a:xfrm>
            <a:prstGeom prst="rect">
              <a:avLst/>
            </a:prstGeom>
            <a:noFill/>
          </p:spPr>
          <p:txBody>
            <a:bodyPr wrap="square" lIns="68580" tIns="34290" rIns="68580" bIns="34290" rtlCol="0">
              <a:spAutoFit/>
            </a:bodyPr>
            <a:lstStyle/>
            <a:p>
              <a:pPr>
                <a:lnSpc>
                  <a:spcPct val="12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Lato Light"/>
                </a:rPr>
                <a:t>点击添加内容点击添加内容点击添加内容点击添加内容点击添加内容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Lato Light"/>
              </a:endParaRPr>
            </a:p>
          </p:txBody>
        </p:sp>
        <p:sp>
          <p:nvSpPr>
            <p:cNvPr id="20" name="TextBox 17"/>
            <p:cNvSpPr txBox="1"/>
            <p:nvPr/>
          </p:nvSpPr>
          <p:spPr>
            <a:xfrm>
              <a:off x="10943" y="3981"/>
              <a:ext cx="1672" cy="350"/>
            </a:xfrm>
            <a:prstGeom prst="rect">
              <a:avLst/>
            </a:prstGeom>
            <a:noFill/>
          </p:spPr>
          <p:txBody>
            <a:bodyPr wrap="square" lIns="68580" tIns="34290" rIns="68580" bIns="34290"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rPr>
                <a:t>点击添加内容</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endParaRPr>
            </a:p>
          </p:txBody>
        </p:sp>
        <p:sp>
          <p:nvSpPr>
            <p:cNvPr id="23" name="TextBox 18"/>
            <p:cNvSpPr txBox="1"/>
            <p:nvPr/>
          </p:nvSpPr>
          <p:spPr>
            <a:xfrm>
              <a:off x="10943" y="4285"/>
              <a:ext cx="2645" cy="814"/>
            </a:xfrm>
            <a:prstGeom prst="rect">
              <a:avLst/>
            </a:prstGeom>
            <a:noFill/>
          </p:spPr>
          <p:txBody>
            <a:bodyPr wrap="square" lIns="68580" tIns="34290" rIns="68580" bIns="34290" rtlCol="0">
              <a:spAutoFit/>
            </a:bodyPr>
            <a:lstStyle/>
            <a:p>
              <a:pPr>
                <a:lnSpc>
                  <a:spcPct val="12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Lato Light"/>
                </a:rPr>
                <a:t>点击添加内容点击添加内容点击添加内容点击添加内容点击添加内容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Lato Light"/>
              </a:endParaRPr>
            </a:p>
          </p:txBody>
        </p:sp>
        <p:sp>
          <p:nvSpPr>
            <p:cNvPr id="28" name="TextBox 19"/>
            <p:cNvSpPr txBox="1"/>
            <p:nvPr/>
          </p:nvSpPr>
          <p:spPr>
            <a:xfrm>
              <a:off x="10943" y="5597"/>
              <a:ext cx="1672" cy="350"/>
            </a:xfrm>
            <a:prstGeom prst="rect">
              <a:avLst/>
            </a:prstGeom>
            <a:noFill/>
          </p:spPr>
          <p:txBody>
            <a:bodyPr wrap="square" lIns="68580" tIns="34290" rIns="68580" bIns="34290"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rPr>
                <a:t>点击添加内容</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endParaRPr>
            </a:p>
          </p:txBody>
        </p:sp>
        <p:sp>
          <p:nvSpPr>
            <p:cNvPr id="29" name="TextBox 20"/>
            <p:cNvSpPr txBox="1"/>
            <p:nvPr/>
          </p:nvSpPr>
          <p:spPr>
            <a:xfrm>
              <a:off x="10943" y="5917"/>
              <a:ext cx="2645" cy="814"/>
            </a:xfrm>
            <a:prstGeom prst="rect">
              <a:avLst/>
            </a:prstGeom>
            <a:noFill/>
          </p:spPr>
          <p:txBody>
            <a:bodyPr wrap="square" lIns="68580" tIns="34290" rIns="68580" bIns="34290" rtlCol="0">
              <a:spAutoFit/>
            </a:bodyPr>
            <a:lstStyle/>
            <a:p>
              <a:pPr>
                <a:lnSpc>
                  <a:spcPct val="12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Lato Light"/>
                </a:rPr>
                <a:t>点击添加内容点击添加内容点击添加内容点击添加内容点击添加内容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Lato Light"/>
              </a:endParaRPr>
            </a:p>
          </p:txBody>
        </p:sp>
        <p:sp>
          <p:nvSpPr>
            <p:cNvPr id="30" name="AutoShape 19"/>
            <p:cNvSpPr>
              <a:spLocks noChangeAspect="1"/>
            </p:cNvSpPr>
            <p:nvPr/>
          </p:nvSpPr>
          <p:spPr bwMode="auto">
            <a:xfrm>
              <a:off x="8536" y="4228"/>
              <a:ext cx="405" cy="405"/>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p:spPr>
          <p:txBody>
            <a:bodyPr lIns="38092" tIns="38092" rIns="38092" bIns="38092" anchor="ctr"/>
            <a:lstStyle/>
            <a:p>
              <a:pPr defTabSz="342900">
                <a:defRPr/>
              </a:pPr>
              <a:endParaRPr lang="es-ES" sz="3200" dirty="0">
                <a:solidFill>
                  <a:schemeClr val="tx1">
                    <a:lumMod val="75000"/>
                    <a:lumOff val="2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Gill Sans" charset="0"/>
                <a:sym typeface="Gill Sans" charset="0"/>
              </a:endParaRPr>
            </a:p>
          </p:txBody>
        </p:sp>
        <p:sp>
          <p:nvSpPr>
            <p:cNvPr id="31" name="Freeform 22"/>
            <p:cNvSpPr>
              <a:spLocks noChangeAspect="1" noChangeArrowheads="1"/>
            </p:cNvSpPr>
            <p:nvPr/>
          </p:nvSpPr>
          <p:spPr bwMode="auto">
            <a:xfrm>
              <a:off x="5942" y="3189"/>
              <a:ext cx="385" cy="460"/>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bg1"/>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68580" tIns="34290" rIns="68580" bIns="34290" anchor="ctr">
              <a:noAutofit/>
            </a:bodyPr>
            <a:lstStyle/>
            <a:p>
              <a:pPr>
                <a:defRPr/>
              </a:pPr>
              <a:endParaRPr lang="en-US"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4" name="Freeform 328"/>
            <p:cNvSpPr>
              <a:spLocks noChangeAspect="1" noChangeArrowheads="1"/>
            </p:cNvSpPr>
            <p:nvPr/>
          </p:nvSpPr>
          <p:spPr bwMode="auto">
            <a:xfrm>
              <a:off x="6344" y="5917"/>
              <a:ext cx="605" cy="337"/>
            </a:xfrm>
            <a:custGeom>
              <a:avLst/>
              <a:gdLst>
                <a:gd name="T0" fmla="*/ 585 w 1564"/>
                <a:gd name="T1" fmla="*/ 610 h 871"/>
                <a:gd name="T2" fmla="*/ 451 w 1564"/>
                <a:gd name="T3" fmla="*/ 744 h 871"/>
                <a:gd name="T4" fmla="*/ 585 w 1564"/>
                <a:gd name="T5" fmla="*/ 870 h 871"/>
                <a:gd name="T6" fmla="*/ 710 w 1564"/>
                <a:gd name="T7" fmla="*/ 744 h 871"/>
                <a:gd name="T8" fmla="*/ 585 w 1564"/>
                <a:gd name="T9" fmla="*/ 610 h 871"/>
                <a:gd name="T10" fmla="*/ 585 w 1564"/>
                <a:gd name="T11" fmla="*/ 811 h 871"/>
                <a:gd name="T12" fmla="*/ 518 w 1564"/>
                <a:gd name="T13" fmla="*/ 744 h 871"/>
                <a:gd name="T14" fmla="*/ 585 w 1564"/>
                <a:gd name="T15" fmla="*/ 677 h 871"/>
                <a:gd name="T16" fmla="*/ 643 w 1564"/>
                <a:gd name="T17" fmla="*/ 744 h 871"/>
                <a:gd name="T18" fmla="*/ 585 w 1564"/>
                <a:gd name="T19" fmla="*/ 811 h 871"/>
                <a:gd name="T20" fmla="*/ 1563 w 1564"/>
                <a:gd name="T21" fmla="*/ 519 h 871"/>
                <a:gd name="T22" fmla="*/ 1563 w 1564"/>
                <a:gd name="T23" fmla="*/ 652 h 871"/>
                <a:gd name="T24" fmla="*/ 1505 w 1564"/>
                <a:gd name="T25" fmla="*/ 719 h 871"/>
                <a:gd name="T26" fmla="*/ 1429 w 1564"/>
                <a:gd name="T27" fmla="*/ 719 h 871"/>
                <a:gd name="T28" fmla="*/ 1262 w 1564"/>
                <a:gd name="T29" fmla="*/ 569 h 871"/>
                <a:gd name="T30" fmla="*/ 1095 w 1564"/>
                <a:gd name="T31" fmla="*/ 719 h 871"/>
                <a:gd name="T32" fmla="*/ 752 w 1564"/>
                <a:gd name="T33" fmla="*/ 719 h 871"/>
                <a:gd name="T34" fmla="*/ 585 w 1564"/>
                <a:gd name="T35" fmla="*/ 569 h 871"/>
                <a:gd name="T36" fmla="*/ 409 w 1564"/>
                <a:gd name="T37" fmla="*/ 719 h 871"/>
                <a:gd name="T38" fmla="*/ 326 w 1564"/>
                <a:gd name="T39" fmla="*/ 719 h 871"/>
                <a:gd name="T40" fmla="*/ 267 w 1564"/>
                <a:gd name="T41" fmla="*/ 652 h 871"/>
                <a:gd name="T42" fmla="*/ 267 w 1564"/>
                <a:gd name="T43" fmla="*/ 519 h 871"/>
                <a:gd name="T44" fmla="*/ 1563 w 1564"/>
                <a:gd name="T45" fmla="*/ 519 h 871"/>
                <a:gd name="T46" fmla="*/ 1262 w 1564"/>
                <a:gd name="T47" fmla="*/ 610 h 871"/>
                <a:gd name="T48" fmla="*/ 1128 w 1564"/>
                <a:gd name="T49" fmla="*/ 744 h 871"/>
                <a:gd name="T50" fmla="*/ 1262 w 1564"/>
                <a:gd name="T51" fmla="*/ 870 h 871"/>
                <a:gd name="T52" fmla="*/ 1396 w 1564"/>
                <a:gd name="T53" fmla="*/ 744 h 871"/>
                <a:gd name="T54" fmla="*/ 1262 w 1564"/>
                <a:gd name="T55" fmla="*/ 610 h 871"/>
                <a:gd name="T56" fmla="*/ 1262 w 1564"/>
                <a:gd name="T57" fmla="*/ 811 h 871"/>
                <a:gd name="T58" fmla="*/ 1195 w 1564"/>
                <a:gd name="T59" fmla="*/ 744 h 871"/>
                <a:gd name="T60" fmla="*/ 1262 w 1564"/>
                <a:gd name="T61" fmla="*/ 677 h 871"/>
                <a:gd name="T62" fmla="*/ 1329 w 1564"/>
                <a:gd name="T63" fmla="*/ 744 h 871"/>
                <a:gd name="T64" fmla="*/ 1262 w 1564"/>
                <a:gd name="T65" fmla="*/ 811 h 871"/>
                <a:gd name="T66" fmla="*/ 1538 w 1564"/>
                <a:gd name="T67" fmla="*/ 376 h 871"/>
                <a:gd name="T68" fmla="*/ 1295 w 1564"/>
                <a:gd name="T69" fmla="*/ 134 h 871"/>
                <a:gd name="T70" fmla="*/ 1229 w 1564"/>
                <a:gd name="T71" fmla="*/ 109 h 871"/>
                <a:gd name="T72" fmla="*/ 1112 w 1564"/>
                <a:gd name="T73" fmla="*/ 109 h 871"/>
                <a:gd name="T74" fmla="*/ 1112 w 1564"/>
                <a:gd name="T75" fmla="*/ 59 h 871"/>
                <a:gd name="T76" fmla="*/ 1045 w 1564"/>
                <a:gd name="T77" fmla="*/ 0 h 871"/>
                <a:gd name="T78" fmla="*/ 326 w 1564"/>
                <a:gd name="T79" fmla="*/ 0 h 871"/>
                <a:gd name="T80" fmla="*/ 267 w 1564"/>
                <a:gd name="T81" fmla="*/ 59 h 871"/>
                <a:gd name="T82" fmla="*/ 267 w 1564"/>
                <a:gd name="T83" fmla="*/ 75 h 871"/>
                <a:gd name="T84" fmla="*/ 8 w 1564"/>
                <a:gd name="T85" fmla="*/ 101 h 871"/>
                <a:gd name="T86" fmla="*/ 459 w 1564"/>
                <a:gd name="T87" fmla="*/ 159 h 871"/>
                <a:gd name="T88" fmla="*/ 0 w 1564"/>
                <a:gd name="T89" fmla="*/ 209 h 871"/>
                <a:gd name="T90" fmla="*/ 459 w 1564"/>
                <a:gd name="T91" fmla="*/ 268 h 871"/>
                <a:gd name="T92" fmla="*/ 0 w 1564"/>
                <a:gd name="T93" fmla="*/ 309 h 871"/>
                <a:gd name="T94" fmla="*/ 267 w 1564"/>
                <a:gd name="T95" fmla="*/ 360 h 871"/>
                <a:gd name="T96" fmla="*/ 267 w 1564"/>
                <a:gd name="T97" fmla="*/ 485 h 871"/>
                <a:gd name="T98" fmla="*/ 1563 w 1564"/>
                <a:gd name="T99" fmla="*/ 485 h 871"/>
                <a:gd name="T100" fmla="*/ 1563 w 1564"/>
                <a:gd name="T101" fmla="*/ 435 h 871"/>
                <a:gd name="T102" fmla="*/ 1538 w 1564"/>
                <a:gd name="T103" fmla="*/ 376 h 871"/>
                <a:gd name="T104" fmla="*/ 1429 w 1564"/>
                <a:gd name="T105" fmla="*/ 385 h 871"/>
                <a:gd name="T106" fmla="*/ 1195 w 1564"/>
                <a:gd name="T107" fmla="*/ 385 h 871"/>
                <a:gd name="T108" fmla="*/ 1178 w 1564"/>
                <a:gd name="T109" fmla="*/ 376 h 871"/>
                <a:gd name="T110" fmla="*/ 1178 w 1564"/>
                <a:gd name="T111" fmla="*/ 193 h 871"/>
                <a:gd name="T112" fmla="*/ 1195 w 1564"/>
                <a:gd name="T113" fmla="*/ 184 h 871"/>
                <a:gd name="T114" fmla="*/ 1237 w 1564"/>
                <a:gd name="T115" fmla="*/ 184 h 871"/>
                <a:gd name="T116" fmla="*/ 1245 w 1564"/>
                <a:gd name="T117" fmla="*/ 184 h 871"/>
                <a:gd name="T118" fmla="*/ 1438 w 1564"/>
                <a:gd name="T119" fmla="*/ 368 h 871"/>
                <a:gd name="T120" fmla="*/ 1429 w 1564"/>
                <a:gd name="T121" fmla="*/ 385 h 871"/>
                <a:gd name="T122" fmla="*/ 1429 w 1564"/>
                <a:gd name="T123" fmla="*/ 385 h 871"/>
                <a:gd name="T124" fmla="*/ 1429 w 1564"/>
                <a:gd name="T125" fmla="*/ 385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64" h="871">
                  <a:moveTo>
                    <a:pt x="585" y="610"/>
                  </a:moveTo>
                  <a:cubicBezTo>
                    <a:pt x="510" y="610"/>
                    <a:pt x="451" y="669"/>
                    <a:pt x="451" y="744"/>
                  </a:cubicBezTo>
                  <a:cubicBezTo>
                    <a:pt x="451" y="820"/>
                    <a:pt x="510" y="870"/>
                    <a:pt x="585" y="870"/>
                  </a:cubicBezTo>
                  <a:cubicBezTo>
                    <a:pt x="652" y="870"/>
                    <a:pt x="710" y="820"/>
                    <a:pt x="710" y="744"/>
                  </a:cubicBezTo>
                  <a:cubicBezTo>
                    <a:pt x="710" y="669"/>
                    <a:pt x="652" y="610"/>
                    <a:pt x="585" y="610"/>
                  </a:cubicBezTo>
                  <a:close/>
                  <a:moveTo>
                    <a:pt x="585" y="811"/>
                  </a:moveTo>
                  <a:cubicBezTo>
                    <a:pt x="543" y="811"/>
                    <a:pt x="518" y="778"/>
                    <a:pt x="518" y="744"/>
                  </a:cubicBezTo>
                  <a:cubicBezTo>
                    <a:pt x="518" y="711"/>
                    <a:pt x="543" y="677"/>
                    <a:pt x="585" y="677"/>
                  </a:cubicBezTo>
                  <a:cubicBezTo>
                    <a:pt x="618" y="677"/>
                    <a:pt x="643" y="711"/>
                    <a:pt x="643" y="744"/>
                  </a:cubicBezTo>
                  <a:cubicBezTo>
                    <a:pt x="643" y="778"/>
                    <a:pt x="618" y="811"/>
                    <a:pt x="585" y="811"/>
                  </a:cubicBezTo>
                  <a:close/>
                  <a:moveTo>
                    <a:pt x="1563" y="519"/>
                  </a:moveTo>
                  <a:cubicBezTo>
                    <a:pt x="1563" y="652"/>
                    <a:pt x="1563" y="652"/>
                    <a:pt x="1563" y="652"/>
                  </a:cubicBezTo>
                  <a:cubicBezTo>
                    <a:pt x="1563" y="694"/>
                    <a:pt x="1538" y="719"/>
                    <a:pt x="1505" y="719"/>
                  </a:cubicBezTo>
                  <a:cubicBezTo>
                    <a:pt x="1429" y="719"/>
                    <a:pt x="1429" y="719"/>
                    <a:pt x="1429" y="719"/>
                  </a:cubicBezTo>
                  <a:cubicBezTo>
                    <a:pt x="1421" y="636"/>
                    <a:pt x="1346" y="569"/>
                    <a:pt x="1262" y="569"/>
                  </a:cubicBezTo>
                  <a:cubicBezTo>
                    <a:pt x="1178" y="569"/>
                    <a:pt x="1103" y="636"/>
                    <a:pt x="1095" y="719"/>
                  </a:cubicBezTo>
                  <a:cubicBezTo>
                    <a:pt x="752" y="719"/>
                    <a:pt x="752" y="719"/>
                    <a:pt x="752" y="719"/>
                  </a:cubicBezTo>
                  <a:cubicBezTo>
                    <a:pt x="735" y="636"/>
                    <a:pt x="669" y="569"/>
                    <a:pt x="585" y="569"/>
                  </a:cubicBezTo>
                  <a:cubicBezTo>
                    <a:pt x="493" y="569"/>
                    <a:pt x="426" y="636"/>
                    <a:pt x="409" y="719"/>
                  </a:cubicBezTo>
                  <a:cubicBezTo>
                    <a:pt x="326" y="719"/>
                    <a:pt x="326" y="719"/>
                    <a:pt x="326" y="719"/>
                  </a:cubicBezTo>
                  <a:cubicBezTo>
                    <a:pt x="292" y="719"/>
                    <a:pt x="267" y="694"/>
                    <a:pt x="267" y="652"/>
                  </a:cubicBezTo>
                  <a:cubicBezTo>
                    <a:pt x="267" y="519"/>
                    <a:pt x="267" y="519"/>
                    <a:pt x="267" y="519"/>
                  </a:cubicBezTo>
                  <a:lnTo>
                    <a:pt x="1563" y="519"/>
                  </a:lnTo>
                  <a:close/>
                  <a:moveTo>
                    <a:pt x="1262" y="610"/>
                  </a:moveTo>
                  <a:cubicBezTo>
                    <a:pt x="1187" y="610"/>
                    <a:pt x="1128" y="669"/>
                    <a:pt x="1128" y="744"/>
                  </a:cubicBezTo>
                  <a:cubicBezTo>
                    <a:pt x="1128" y="820"/>
                    <a:pt x="1187" y="870"/>
                    <a:pt x="1262" y="870"/>
                  </a:cubicBezTo>
                  <a:cubicBezTo>
                    <a:pt x="1337" y="870"/>
                    <a:pt x="1396" y="820"/>
                    <a:pt x="1396" y="744"/>
                  </a:cubicBezTo>
                  <a:cubicBezTo>
                    <a:pt x="1396" y="669"/>
                    <a:pt x="1337" y="610"/>
                    <a:pt x="1262" y="610"/>
                  </a:cubicBezTo>
                  <a:close/>
                  <a:moveTo>
                    <a:pt x="1262" y="811"/>
                  </a:moveTo>
                  <a:cubicBezTo>
                    <a:pt x="1229" y="811"/>
                    <a:pt x="1195" y="778"/>
                    <a:pt x="1195" y="744"/>
                  </a:cubicBezTo>
                  <a:cubicBezTo>
                    <a:pt x="1195" y="711"/>
                    <a:pt x="1229" y="677"/>
                    <a:pt x="1262" y="677"/>
                  </a:cubicBezTo>
                  <a:cubicBezTo>
                    <a:pt x="1295" y="677"/>
                    <a:pt x="1329" y="711"/>
                    <a:pt x="1329" y="744"/>
                  </a:cubicBezTo>
                  <a:cubicBezTo>
                    <a:pt x="1329" y="778"/>
                    <a:pt x="1295" y="811"/>
                    <a:pt x="1262" y="811"/>
                  </a:cubicBezTo>
                  <a:close/>
                  <a:moveTo>
                    <a:pt x="1538" y="376"/>
                  </a:moveTo>
                  <a:cubicBezTo>
                    <a:pt x="1295" y="134"/>
                    <a:pt x="1295" y="134"/>
                    <a:pt x="1295" y="134"/>
                  </a:cubicBezTo>
                  <a:cubicBezTo>
                    <a:pt x="1279" y="117"/>
                    <a:pt x="1254" y="109"/>
                    <a:pt x="1229" y="109"/>
                  </a:cubicBezTo>
                  <a:cubicBezTo>
                    <a:pt x="1112" y="109"/>
                    <a:pt x="1112" y="109"/>
                    <a:pt x="1112" y="109"/>
                  </a:cubicBezTo>
                  <a:cubicBezTo>
                    <a:pt x="1112" y="59"/>
                    <a:pt x="1112" y="59"/>
                    <a:pt x="1112" y="59"/>
                  </a:cubicBezTo>
                  <a:cubicBezTo>
                    <a:pt x="1112" y="25"/>
                    <a:pt x="1078" y="0"/>
                    <a:pt x="1045" y="0"/>
                  </a:cubicBezTo>
                  <a:cubicBezTo>
                    <a:pt x="326" y="0"/>
                    <a:pt x="326" y="0"/>
                    <a:pt x="326" y="0"/>
                  </a:cubicBezTo>
                  <a:cubicBezTo>
                    <a:pt x="292" y="0"/>
                    <a:pt x="267" y="25"/>
                    <a:pt x="267" y="59"/>
                  </a:cubicBezTo>
                  <a:cubicBezTo>
                    <a:pt x="267" y="75"/>
                    <a:pt x="267" y="75"/>
                    <a:pt x="267" y="75"/>
                  </a:cubicBezTo>
                  <a:cubicBezTo>
                    <a:pt x="8" y="101"/>
                    <a:pt x="8" y="101"/>
                    <a:pt x="8" y="101"/>
                  </a:cubicBezTo>
                  <a:cubicBezTo>
                    <a:pt x="459" y="159"/>
                    <a:pt x="459" y="159"/>
                    <a:pt x="459" y="159"/>
                  </a:cubicBezTo>
                  <a:cubicBezTo>
                    <a:pt x="0" y="209"/>
                    <a:pt x="0" y="209"/>
                    <a:pt x="0" y="209"/>
                  </a:cubicBezTo>
                  <a:cubicBezTo>
                    <a:pt x="459" y="268"/>
                    <a:pt x="459" y="268"/>
                    <a:pt x="459" y="268"/>
                  </a:cubicBezTo>
                  <a:cubicBezTo>
                    <a:pt x="0" y="309"/>
                    <a:pt x="0" y="309"/>
                    <a:pt x="0" y="309"/>
                  </a:cubicBezTo>
                  <a:cubicBezTo>
                    <a:pt x="267" y="360"/>
                    <a:pt x="267" y="360"/>
                    <a:pt x="267" y="360"/>
                  </a:cubicBezTo>
                  <a:cubicBezTo>
                    <a:pt x="267" y="485"/>
                    <a:pt x="267" y="485"/>
                    <a:pt x="267" y="485"/>
                  </a:cubicBezTo>
                  <a:cubicBezTo>
                    <a:pt x="1563" y="485"/>
                    <a:pt x="1563" y="485"/>
                    <a:pt x="1563" y="485"/>
                  </a:cubicBezTo>
                  <a:cubicBezTo>
                    <a:pt x="1563" y="435"/>
                    <a:pt x="1563" y="435"/>
                    <a:pt x="1563" y="435"/>
                  </a:cubicBezTo>
                  <a:cubicBezTo>
                    <a:pt x="1563" y="410"/>
                    <a:pt x="1555" y="393"/>
                    <a:pt x="1538" y="376"/>
                  </a:cubicBezTo>
                  <a:close/>
                  <a:moveTo>
                    <a:pt x="1429" y="385"/>
                  </a:moveTo>
                  <a:cubicBezTo>
                    <a:pt x="1195" y="385"/>
                    <a:pt x="1195" y="385"/>
                    <a:pt x="1195" y="385"/>
                  </a:cubicBezTo>
                  <a:cubicBezTo>
                    <a:pt x="1187" y="385"/>
                    <a:pt x="1178" y="376"/>
                    <a:pt x="1178" y="376"/>
                  </a:cubicBezTo>
                  <a:cubicBezTo>
                    <a:pt x="1178" y="193"/>
                    <a:pt x="1178" y="193"/>
                    <a:pt x="1178" y="193"/>
                  </a:cubicBezTo>
                  <a:cubicBezTo>
                    <a:pt x="1178" y="184"/>
                    <a:pt x="1187" y="184"/>
                    <a:pt x="1195" y="184"/>
                  </a:cubicBezTo>
                  <a:cubicBezTo>
                    <a:pt x="1237" y="184"/>
                    <a:pt x="1237" y="184"/>
                    <a:pt x="1237" y="184"/>
                  </a:cubicBezTo>
                  <a:lnTo>
                    <a:pt x="1245" y="184"/>
                  </a:lnTo>
                  <a:cubicBezTo>
                    <a:pt x="1438" y="368"/>
                    <a:pt x="1438" y="368"/>
                    <a:pt x="1438" y="368"/>
                  </a:cubicBezTo>
                  <a:cubicBezTo>
                    <a:pt x="1446" y="376"/>
                    <a:pt x="1438" y="385"/>
                    <a:pt x="1429" y="385"/>
                  </a:cubicBezTo>
                  <a:close/>
                  <a:moveTo>
                    <a:pt x="1429" y="385"/>
                  </a:moveTo>
                  <a:lnTo>
                    <a:pt x="1429" y="385"/>
                  </a:lnTo>
                  <a:close/>
                </a:path>
              </a:pathLst>
            </a:custGeom>
            <a:solidFill>
              <a:schemeClr val="bg1"/>
            </a:solidFill>
            <a:ln>
              <a:noFill/>
            </a:ln>
            <a:effectLst/>
          </p:spPr>
          <p:txBody>
            <a:bodyPr wrap="none" lIns="182839" tIns="91419" rIns="182839" bIns="91419" anchor="ctr"/>
            <a:lstStyle/>
            <a:p>
              <a:pPr>
                <a:defRPr/>
              </a:pPr>
              <a:endParaRPr lang="en-US"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5" name="TextBox 24"/>
            <p:cNvSpPr txBox="1"/>
            <p:nvPr/>
          </p:nvSpPr>
          <p:spPr>
            <a:xfrm flipH="1">
              <a:off x="1935" y="2341"/>
              <a:ext cx="1672" cy="350"/>
            </a:xfrm>
            <a:prstGeom prst="rect">
              <a:avLst/>
            </a:prstGeom>
            <a:noFill/>
          </p:spPr>
          <p:txBody>
            <a:bodyPr wrap="square" lIns="68580" tIns="34290" rIns="68580" bIns="34290"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rPr>
                <a:t>点击添加内容</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endParaRPr>
            </a:p>
          </p:txBody>
        </p:sp>
        <p:sp>
          <p:nvSpPr>
            <p:cNvPr id="46" name="TextBox 25"/>
            <p:cNvSpPr txBox="1"/>
            <p:nvPr/>
          </p:nvSpPr>
          <p:spPr>
            <a:xfrm flipH="1">
              <a:off x="1937" y="2644"/>
              <a:ext cx="2645" cy="814"/>
            </a:xfrm>
            <a:prstGeom prst="rect">
              <a:avLst/>
            </a:prstGeom>
            <a:noFill/>
          </p:spPr>
          <p:txBody>
            <a:bodyPr wrap="square" lIns="68580" tIns="34290" rIns="68580" bIns="34290" rtlCol="0">
              <a:spAutoFit/>
            </a:bodyPr>
            <a:lstStyle/>
            <a:p>
              <a:pPr>
                <a:lnSpc>
                  <a:spcPct val="12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Lato Light"/>
                </a:rPr>
                <a:t>点击添加内容点击添加内容点击添加内容点击添加内容点击添加内容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Lato Light"/>
              </a:endParaRPr>
            </a:p>
          </p:txBody>
        </p:sp>
        <p:sp>
          <p:nvSpPr>
            <p:cNvPr id="47" name="TextBox 26"/>
            <p:cNvSpPr txBox="1"/>
            <p:nvPr/>
          </p:nvSpPr>
          <p:spPr>
            <a:xfrm flipH="1">
              <a:off x="1935" y="3977"/>
              <a:ext cx="1672" cy="350"/>
            </a:xfrm>
            <a:prstGeom prst="rect">
              <a:avLst/>
            </a:prstGeom>
            <a:noFill/>
          </p:spPr>
          <p:txBody>
            <a:bodyPr wrap="square" lIns="68580" tIns="34290" rIns="68580" bIns="34290"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rPr>
                <a:t>点击添加内容</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endParaRPr>
            </a:p>
          </p:txBody>
        </p:sp>
        <p:sp>
          <p:nvSpPr>
            <p:cNvPr id="48" name="TextBox 27"/>
            <p:cNvSpPr txBox="1"/>
            <p:nvPr/>
          </p:nvSpPr>
          <p:spPr>
            <a:xfrm flipH="1">
              <a:off x="1937" y="4296"/>
              <a:ext cx="2645" cy="814"/>
            </a:xfrm>
            <a:prstGeom prst="rect">
              <a:avLst/>
            </a:prstGeom>
            <a:noFill/>
          </p:spPr>
          <p:txBody>
            <a:bodyPr wrap="square" lIns="68580" tIns="34290" rIns="68580" bIns="34290" rtlCol="0">
              <a:spAutoFit/>
            </a:bodyPr>
            <a:lstStyle/>
            <a:p>
              <a:pPr>
                <a:lnSpc>
                  <a:spcPct val="12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Lato Light"/>
                </a:rPr>
                <a:t>点击添加内容点击添加内容点击添加内容点击添加内容点击添加内容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Lato Light"/>
              </a:endParaRPr>
            </a:p>
          </p:txBody>
        </p:sp>
        <p:sp>
          <p:nvSpPr>
            <p:cNvPr id="49" name="TextBox 28"/>
            <p:cNvSpPr txBox="1"/>
            <p:nvPr/>
          </p:nvSpPr>
          <p:spPr>
            <a:xfrm flipH="1">
              <a:off x="1935" y="5602"/>
              <a:ext cx="1672" cy="350"/>
            </a:xfrm>
            <a:prstGeom prst="rect">
              <a:avLst/>
            </a:prstGeom>
            <a:noFill/>
          </p:spPr>
          <p:txBody>
            <a:bodyPr wrap="square" lIns="68580" tIns="34290" rIns="68580" bIns="34290"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rPr>
                <a:t>点击添加内容</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endParaRPr>
            </a:p>
          </p:txBody>
        </p:sp>
        <p:sp>
          <p:nvSpPr>
            <p:cNvPr id="50" name="TextBox 29"/>
            <p:cNvSpPr txBox="1"/>
            <p:nvPr/>
          </p:nvSpPr>
          <p:spPr>
            <a:xfrm flipH="1">
              <a:off x="1937" y="5921"/>
              <a:ext cx="2645" cy="814"/>
            </a:xfrm>
            <a:prstGeom prst="rect">
              <a:avLst/>
            </a:prstGeom>
            <a:noFill/>
          </p:spPr>
          <p:txBody>
            <a:bodyPr wrap="square" lIns="68580" tIns="34290" rIns="68580" bIns="34290" rtlCol="0">
              <a:spAutoFit/>
            </a:bodyPr>
            <a:lstStyle/>
            <a:p>
              <a:pPr>
                <a:lnSpc>
                  <a:spcPct val="12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Lato Light"/>
                </a:rPr>
                <a:t>点击添加内容点击添加内容点击添加内容点击添加内容点击添加内容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Lato Light"/>
              </a:endParaRPr>
            </a:p>
          </p:txBody>
        </p:sp>
        <p:sp>
          <p:nvSpPr>
            <p:cNvPr id="51" name="AutoShape 84"/>
            <p:cNvSpPr>
              <a:spLocks noChangeAspect="1"/>
            </p:cNvSpPr>
            <p:nvPr/>
          </p:nvSpPr>
          <p:spPr bwMode="auto">
            <a:xfrm>
              <a:off x="8120" y="5518"/>
              <a:ext cx="416" cy="4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2" y="0"/>
                  </a:moveTo>
                  <a:cubicBezTo>
                    <a:pt x="12101" y="0"/>
                    <a:pt x="13398" y="296"/>
                    <a:pt x="14685" y="897"/>
                  </a:cubicBezTo>
                  <a:cubicBezTo>
                    <a:pt x="15972" y="1496"/>
                    <a:pt x="17128" y="2309"/>
                    <a:pt x="18152" y="3337"/>
                  </a:cubicBezTo>
                  <a:cubicBezTo>
                    <a:pt x="19173" y="4365"/>
                    <a:pt x="20002" y="5565"/>
                    <a:pt x="20642" y="6941"/>
                  </a:cubicBezTo>
                  <a:cubicBezTo>
                    <a:pt x="21277" y="8313"/>
                    <a:pt x="21599" y="9784"/>
                    <a:pt x="21599" y="11354"/>
                  </a:cubicBezTo>
                  <a:cubicBezTo>
                    <a:pt x="21599" y="12995"/>
                    <a:pt x="21305" y="14571"/>
                    <a:pt x="20722" y="16085"/>
                  </a:cubicBezTo>
                  <a:lnTo>
                    <a:pt x="20416" y="16895"/>
                  </a:lnTo>
                  <a:lnTo>
                    <a:pt x="18455" y="17245"/>
                  </a:lnTo>
                  <a:cubicBezTo>
                    <a:pt x="18253" y="18183"/>
                    <a:pt x="17836" y="18965"/>
                    <a:pt x="17210" y="19589"/>
                  </a:cubicBezTo>
                  <a:cubicBezTo>
                    <a:pt x="16584" y="20207"/>
                    <a:pt x="15843" y="20521"/>
                    <a:pt x="14996" y="20521"/>
                  </a:cubicBezTo>
                  <a:lnTo>
                    <a:pt x="14996" y="21074"/>
                  </a:lnTo>
                  <a:cubicBezTo>
                    <a:pt x="14996" y="21218"/>
                    <a:pt x="14953" y="21343"/>
                    <a:pt x="14862" y="21447"/>
                  </a:cubicBezTo>
                  <a:cubicBezTo>
                    <a:pt x="14770" y="21549"/>
                    <a:pt x="14664" y="21599"/>
                    <a:pt x="14534" y="21599"/>
                  </a:cubicBezTo>
                  <a:lnTo>
                    <a:pt x="13633" y="21599"/>
                  </a:lnTo>
                  <a:cubicBezTo>
                    <a:pt x="13513" y="21599"/>
                    <a:pt x="13407" y="21549"/>
                    <a:pt x="13322" y="21447"/>
                  </a:cubicBezTo>
                  <a:cubicBezTo>
                    <a:pt x="13238" y="21343"/>
                    <a:pt x="13193" y="21218"/>
                    <a:pt x="13193" y="21074"/>
                  </a:cubicBezTo>
                  <a:lnTo>
                    <a:pt x="13193" y="11354"/>
                  </a:lnTo>
                  <a:cubicBezTo>
                    <a:pt x="13193" y="11210"/>
                    <a:pt x="13238" y="11081"/>
                    <a:pt x="13322" y="10970"/>
                  </a:cubicBezTo>
                  <a:cubicBezTo>
                    <a:pt x="13407" y="10857"/>
                    <a:pt x="13513" y="10798"/>
                    <a:pt x="13633" y="10798"/>
                  </a:cubicBezTo>
                  <a:lnTo>
                    <a:pt x="14534" y="10798"/>
                  </a:lnTo>
                  <a:cubicBezTo>
                    <a:pt x="14654" y="10798"/>
                    <a:pt x="14763" y="10857"/>
                    <a:pt x="14857" y="10970"/>
                  </a:cubicBezTo>
                  <a:cubicBezTo>
                    <a:pt x="14949" y="11081"/>
                    <a:pt x="14996" y="11210"/>
                    <a:pt x="14996" y="11354"/>
                  </a:cubicBezTo>
                  <a:lnTo>
                    <a:pt x="14996" y="11880"/>
                  </a:lnTo>
                  <a:cubicBezTo>
                    <a:pt x="15655" y="11880"/>
                    <a:pt x="16262" y="12077"/>
                    <a:pt x="16810" y="12476"/>
                  </a:cubicBezTo>
                  <a:cubicBezTo>
                    <a:pt x="17359" y="12874"/>
                    <a:pt x="17787" y="13396"/>
                    <a:pt x="18095" y="14046"/>
                  </a:cubicBezTo>
                  <a:lnTo>
                    <a:pt x="18533" y="13947"/>
                  </a:lnTo>
                  <a:cubicBezTo>
                    <a:pt x="18782" y="13136"/>
                    <a:pt x="18900" y="12272"/>
                    <a:pt x="18893" y="11354"/>
                  </a:cubicBezTo>
                  <a:cubicBezTo>
                    <a:pt x="18893" y="10228"/>
                    <a:pt x="18648" y="9177"/>
                    <a:pt x="18156" y="8194"/>
                  </a:cubicBezTo>
                  <a:cubicBezTo>
                    <a:pt x="17665" y="7220"/>
                    <a:pt x="17024" y="6362"/>
                    <a:pt x="16238" y="5622"/>
                  </a:cubicBezTo>
                  <a:cubicBezTo>
                    <a:pt x="15455" y="4882"/>
                    <a:pt x="14584" y="4300"/>
                    <a:pt x="13621" y="3877"/>
                  </a:cubicBezTo>
                  <a:cubicBezTo>
                    <a:pt x="12659" y="3456"/>
                    <a:pt x="11717" y="3241"/>
                    <a:pt x="10792" y="3241"/>
                  </a:cubicBezTo>
                  <a:cubicBezTo>
                    <a:pt x="9868" y="3241"/>
                    <a:pt x="8929" y="3456"/>
                    <a:pt x="7971" y="3877"/>
                  </a:cubicBezTo>
                  <a:cubicBezTo>
                    <a:pt x="7015" y="4300"/>
                    <a:pt x="6140" y="4879"/>
                    <a:pt x="5358" y="5608"/>
                  </a:cubicBezTo>
                  <a:cubicBezTo>
                    <a:pt x="4572" y="6336"/>
                    <a:pt x="3934" y="7198"/>
                    <a:pt x="3443" y="8183"/>
                  </a:cubicBezTo>
                  <a:cubicBezTo>
                    <a:pt x="2951" y="9171"/>
                    <a:pt x="2704" y="10219"/>
                    <a:pt x="2704" y="11329"/>
                  </a:cubicBezTo>
                  <a:cubicBezTo>
                    <a:pt x="2704" y="12267"/>
                    <a:pt x="2824" y="13136"/>
                    <a:pt x="3066" y="13947"/>
                  </a:cubicBezTo>
                  <a:lnTo>
                    <a:pt x="3504" y="14046"/>
                  </a:lnTo>
                  <a:cubicBezTo>
                    <a:pt x="3812" y="13396"/>
                    <a:pt x="4240" y="12874"/>
                    <a:pt x="4789" y="12476"/>
                  </a:cubicBezTo>
                  <a:cubicBezTo>
                    <a:pt x="5337" y="12077"/>
                    <a:pt x="5942" y="11880"/>
                    <a:pt x="6603" y="11880"/>
                  </a:cubicBezTo>
                  <a:lnTo>
                    <a:pt x="6603" y="11354"/>
                  </a:lnTo>
                  <a:cubicBezTo>
                    <a:pt x="6603" y="11210"/>
                    <a:pt x="6646" y="11081"/>
                    <a:pt x="6737" y="10970"/>
                  </a:cubicBezTo>
                  <a:cubicBezTo>
                    <a:pt x="6827" y="10857"/>
                    <a:pt x="6935" y="10798"/>
                    <a:pt x="7065" y="10798"/>
                  </a:cubicBezTo>
                  <a:lnTo>
                    <a:pt x="7966" y="10798"/>
                  </a:lnTo>
                  <a:cubicBezTo>
                    <a:pt x="8086" y="10798"/>
                    <a:pt x="8187" y="10857"/>
                    <a:pt x="8270" y="10970"/>
                  </a:cubicBezTo>
                  <a:cubicBezTo>
                    <a:pt x="8352" y="11081"/>
                    <a:pt x="8392" y="11210"/>
                    <a:pt x="8392" y="11354"/>
                  </a:cubicBezTo>
                  <a:lnTo>
                    <a:pt x="8392" y="21074"/>
                  </a:lnTo>
                  <a:cubicBezTo>
                    <a:pt x="8392" y="21218"/>
                    <a:pt x="8352" y="21343"/>
                    <a:pt x="8270" y="21447"/>
                  </a:cubicBezTo>
                  <a:cubicBezTo>
                    <a:pt x="8187" y="21549"/>
                    <a:pt x="8086" y="21599"/>
                    <a:pt x="7966" y="21599"/>
                  </a:cubicBezTo>
                  <a:lnTo>
                    <a:pt x="7065" y="21599"/>
                  </a:lnTo>
                  <a:cubicBezTo>
                    <a:pt x="6945" y="21599"/>
                    <a:pt x="6836" y="21549"/>
                    <a:pt x="6742" y="21447"/>
                  </a:cubicBezTo>
                  <a:cubicBezTo>
                    <a:pt x="6650" y="21343"/>
                    <a:pt x="6603" y="21218"/>
                    <a:pt x="6603" y="21074"/>
                  </a:cubicBezTo>
                  <a:lnTo>
                    <a:pt x="6603" y="20521"/>
                  </a:lnTo>
                  <a:cubicBezTo>
                    <a:pt x="6189" y="20521"/>
                    <a:pt x="5789" y="20436"/>
                    <a:pt x="5403" y="20270"/>
                  </a:cubicBezTo>
                  <a:cubicBezTo>
                    <a:pt x="5015" y="20103"/>
                    <a:pt x="4671" y="19877"/>
                    <a:pt x="4370" y="19589"/>
                  </a:cubicBezTo>
                  <a:cubicBezTo>
                    <a:pt x="4073" y="19298"/>
                    <a:pt x="3814" y="18956"/>
                    <a:pt x="3598" y="18558"/>
                  </a:cubicBezTo>
                  <a:cubicBezTo>
                    <a:pt x="3388" y="18163"/>
                    <a:pt x="3233" y="17725"/>
                    <a:pt x="3144" y="17245"/>
                  </a:cubicBezTo>
                  <a:lnTo>
                    <a:pt x="1172" y="16895"/>
                  </a:lnTo>
                  <a:lnTo>
                    <a:pt x="877" y="16085"/>
                  </a:lnTo>
                  <a:cubicBezTo>
                    <a:pt x="294" y="14571"/>
                    <a:pt x="0" y="12987"/>
                    <a:pt x="0" y="11326"/>
                  </a:cubicBezTo>
                  <a:cubicBezTo>
                    <a:pt x="0" y="9776"/>
                    <a:pt x="320" y="8310"/>
                    <a:pt x="957" y="6938"/>
                  </a:cubicBezTo>
                  <a:cubicBezTo>
                    <a:pt x="1595" y="5563"/>
                    <a:pt x="2426" y="4363"/>
                    <a:pt x="3447" y="3335"/>
                  </a:cubicBezTo>
                  <a:cubicBezTo>
                    <a:pt x="4469" y="2307"/>
                    <a:pt x="5622" y="1493"/>
                    <a:pt x="6909" y="895"/>
                  </a:cubicBezTo>
                  <a:cubicBezTo>
                    <a:pt x="8192" y="296"/>
                    <a:pt x="9486" y="0"/>
                    <a:pt x="10792" y="0"/>
                  </a:cubicBezTo>
                </a:path>
              </a:pathLst>
            </a:custGeom>
            <a:solidFill>
              <a:schemeClr val="bg1"/>
            </a:solidFill>
            <a:ln>
              <a:noFill/>
            </a:ln>
            <a:effectLst/>
          </p:spPr>
          <p:txBody>
            <a:bodyPr lIns="76184" tIns="76184" rIns="76184" bIns="76184" anchor="ctr"/>
            <a:lstStyle/>
            <a:p>
              <a:pPr defTabSz="685800">
                <a:defRPr/>
              </a:pPr>
              <a:endParaRPr lang="es-ES" sz="6000" dirty="0">
                <a:solidFill>
                  <a:schemeClr val="tx1">
                    <a:lumMod val="75000"/>
                    <a:lumOff val="2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Gill Sans" charset="0"/>
                <a:sym typeface="Gill Sans" charset="0"/>
              </a:endParaRPr>
            </a:p>
          </p:txBody>
        </p:sp>
        <p:sp>
          <p:nvSpPr>
            <p:cNvPr id="52" name="Freeform 31"/>
            <p:cNvSpPr>
              <a:spLocks noChangeAspect="1" noChangeArrowheads="1"/>
            </p:cNvSpPr>
            <p:nvPr/>
          </p:nvSpPr>
          <p:spPr bwMode="auto">
            <a:xfrm>
              <a:off x="7633" y="2954"/>
              <a:ext cx="487" cy="431"/>
            </a:xfrm>
            <a:custGeom>
              <a:avLst/>
              <a:gdLst>
                <a:gd name="connsiteX0" fmla="*/ 358785 w 512434"/>
                <a:gd name="connsiteY0" fmla="*/ 409158 h 453171"/>
                <a:gd name="connsiteX1" fmla="*/ 345300 w 512434"/>
                <a:gd name="connsiteY1" fmla="*/ 425866 h 453171"/>
                <a:gd name="connsiteX2" fmla="*/ 358785 w 512434"/>
                <a:gd name="connsiteY2" fmla="*/ 439722 h 453171"/>
                <a:gd name="connsiteX3" fmla="*/ 372270 w 512434"/>
                <a:gd name="connsiteY3" fmla="*/ 425866 h 453171"/>
                <a:gd name="connsiteX4" fmla="*/ 358785 w 512434"/>
                <a:gd name="connsiteY4" fmla="*/ 409158 h 453171"/>
                <a:gd name="connsiteX5" fmla="*/ 151153 w 512434"/>
                <a:gd name="connsiteY5" fmla="*/ 300585 h 453171"/>
                <a:gd name="connsiteX6" fmla="*/ 195731 w 512434"/>
                <a:gd name="connsiteY6" fmla="*/ 300585 h 453171"/>
                <a:gd name="connsiteX7" fmla="*/ 195731 w 512434"/>
                <a:gd name="connsiteY7" fmla="*/ 345175 h 453171"/>
                <a:gd name="connsiteX8" fmla="*/ 151153 w 512434"/>
                <a:gd name="connsiteY8" fmla="*/ 345175 h 453171"/>
                <a:gd name="connsiteX9" fmla="*/ 71978 w 512434"/>
                <a:gd name="connsiteY9" fmla="*/ 300585 h 453171"/>
                <a:gd name="connsiteX10" fmla="*/ 120152 w 512434"/>
                <a:gd name="connsiteY10" fmla="*/ 300585 h 453171"/>
                <a:gd name="connsiteX11" fmla="*/ 120152 w 512434"/>
                <a:gd name="connsiteY11" fmla="*/ 345175 h 453171"/>
                <a:gd name="connsiteX12" fmla="*/ 71978 w 512434"/>
                <a:gd name="connsiteY12" fmla="*/ 345175 h 453171"/>
                <a:gd name="connsiteX13" fmla="*/ 481786 w 512434"/>
                <a:gd name="connsiteY13" fmla="*/ 286492 h 453171"/>
                <a:gd name="connsiteX14" fmla="*/ 468300 w 512434"/>
                <a:gd name="connsiteY14" fmla="*/ 299940 h 453171"/>
                <a:gd name="connsiteX15" fmla="*/ 481786 w 512434"/>
                <a:gd name="connsiteY15" fmla="*/ 313389 h 453171"/>
                <a:gd name="connsiteX16" fmla="*/ 498948 w 512434"/>
                <a:gd name="connsiteY16" fmla="*/ 299940 h 453171"/>
                <a:gd name="connsiteX17" fmla="*/ 481786 w 512434"/>
                <a:gd name="connsiteY17" fmla="*/ 286492 h 453171"/>
                <a:gd name="connsiteX18" fmla="*/ 235785 w 512434"/>
                <a:gd name="connsiteY18" fmla="*/ 286492 h 453171"/>
                <a:gd name="connsiteX19" fmla="*/ 222300 w 512434"/>
                <a:gd name="connsiteY19" fmla="*/ 299940 h 453171"/>
                <a:gd name="connsiteX20" fmla="*/ 235785 w 512434"/>
                <a:gd name="connsiteY20" fmla="*/ 313389 h 453171"/>
                <a:gd name="connsiteX21" fmla="*/ 249270 w 512434"/>
                <a:gd name="connsiteY21" fmla="*/ 299940 h 453171"/>
                <a:gd name="connsiteX22" fmla="*/ 235785 w 512434"/>
                <a:gd name="connsiteY22" fmla="*/ 286492 h 453171"/>
                <a:gd name="connsiteX23" fmla="*/ 151153 w 512434"/>
                <a:gd name="connsiteY23" fmla="*/ 228588 h 453171"/>
                <a:gd name="connsiteX24" fmla="*/ 195731 w 512434"/>
                <a:gd name="connsiteY24" fmla="*/ 228588 h 453171"/>
                <a:gd name="connsiteX25" fmla="*/ 195731 w 512434"/>
                <a:gd name="connsiteY25" fmla="*/ 273178 h 453171"/>
                <a:gd name="connsiteX26" fmla="*/ 151153 w 512434"/>
                <a:gd name="connsiteY26" fmla="*/ 273178 h 453171"/>
                <a:gd name="connsiteX27" fmla="*/ 71978 w 512434"/>
                <a:gd name="connsiteY27" fmla="*/ 228588 h 453171"/>
                <a:gd name="connsiteX28" fmla="*/ 120152 w 512434"/>
                <a:gd name="connsiteY28" fmla="*/ 228588 h 453171"/>
                <a:gd name="connsiteX29" fmla="*/ 120152 w 512434"/>
                <a:gd name="connsiteY29" fmla="*/ 273178 h 453171"/>
                <a:gd name="connsiteX30" fmla="*/ 71978 w 512434"/>
                <a:gd name="connsiteY30" fmla="*/ 273178 h 453171"/>
                <a:gd name="connsiteX31" fmla="*/ 427028 w 512434"/>
                <a:gd name="connsiteY31" fmla="*/ 221695 h 453171"/>
                <a:gd name="connsiteX32" fmla="*/ 372270 w 512434"/>
                <a:gd name="connsiteY32" fmla="*/ 275896 h 453171"/>
                <a:gd name="connsiteX33" fmla="*/ 358785 w 512434"/>
                <a:gd name="connsiteY33" fmla="*/ 272636 h 453171"/>
                <a:gd name="connsiteX34" fmla="*/ 341622 w 512434"/>
                <a:gd name="connsiteY34" fmla="*/ 279564 h 453171"/>
                <a:gd name="connsiteX35" fmla="*/ 283596 w 512434"/>
                <a:gd name="connsiteY35" fmla="*/ 238404 h 453171"/>
                <a:gd name="connsiteX36" fmla="*/ 266433 w 512434"/>
                <a:gd name="connsiteY36" fmla="*/ 238404 h 453171"/>
                <a:gd name="connsiteX37" fmla="*/ 270111 w 512434"/>
                <a:gd name="connsiteY37" fmla="*/ 255520 h 453171"/>
                <a:gd name="connsiteX38" fmla="*/ 331406 w 512434"/>
                <a:gd name="connsiteY38" fmla="*/ 303200 h 453171"/>
                <a:gd name="connsiteX39" fmla="*/ 358785 w 512434"/>
                <a:gd name="connsiteY39" fmla="*/ 327245 h 453171"/>
                <a:gd name="connsiteX40" fmla="*/ 386164 w 512434"/>
                <a:gd name="connsiteY40" fmla="*/ 299940 h 453171"/>
                <a:gd name="connsiteX41" fmla="*/ 386164 w 512434"/>
                <a:gd name="connsiteY41" fmla="*/ 296680 h 453171"/>
                <a:gd name="connsiteX42" fmla="*/ 444191 w 512434"/>
                <a:gd name="connsiteY42" fmla="*/ 238404 h 453171"/>
                <a:gd name="connsiteX43" fmla="*/ 444191 w 512434"/>
                <a:gd name="connsiteY43" fmla="*/ 221695 h 453171"/>
                <a:gd name="connsiteX44" fmla="*/ 427028 w 512434"/>
                <a:gd name="connsiteY44" fmla="*/ 221695 h 453171"/>
                <a:gd name="connsiteX45" fmla="*/ 358785 w 512434"/>
                <a:gd name="connsiteY45" fmla="*/ 163826 h 453171"/>
                <a:gd name="connsiteX46" fmla="*/ 345300 w 512434"/>
                <a:gd name="connsiteY46" fmla="*/ 177274 h 453171"/>
                <a:gd name="connsiteX47" fmla="*/ 358785 w 512434"/>
                <a:gd name="connsiteY47" fmla="*/ 190723 h 453171"/>
                <a:gd name="connsiteX48" fmla="*/ 372270 w 512434"/>
                <a:gd name="connsiteY48" fmla="*/ 177274 h 453171"/>
                <a:gd name="connsiteX49" fmla="*/ 358785 w 512434"/>
                <a:gd name="connsiteY49" fmla="*/ 163826 h 453171"/>
                <a:gd name="connsiteX50" fmla="*/ 151153 w 512434"/>
                <a:gd name="connsiteY50" fmla="*/ 156592 h 453171"/>
                <a:gd name="connsiteX51" fmla="*/ 195731 w 512434"/>
                <a:gd name="connsiteY51" fmla="*/ 156592 h 453171"/>
                <a:gd name="connsiteX52" fmla="*/ 195731 w 512434"/>
                <a:gd name="connsiteY52" fmla="*/ 201182 h 453171"/>
                <a:gd name="connsiteX53" fmla="*/ 151153 w 512434"/>
                <a:gd name="connsiteY53" fmla="*/ 201182 h 453171"/>
                <a:gd name="connsiteX54" fmla="*/ 37595 w 512434"/>
                <a:gd name="connsiteY54" fmla="*/ 102289 h 453171"/>
                <a:gd name="connsiteX55" fmla="*/ 37595 w 512434"/>
                <a:gd name="connsiteY55" fmla="*/ 374925 h 453171"/>
                <a:gd name="connsiteX56" fmla="*/ 228838 w 512434"/>
                <a:gd name="connsiteY56" fmla="*/ 374925 h 453171"/>
                <a:gd name="connsiteX57" fmla="*/ 208406 w 512434"/>
                <a:gd name="connsiteY57" fmla="*/ 299940 h 453171"/>
                <a:gd name="connsiteX58" fmla="*/ 246001 w 512434"/>
                <a:gd name="connsiteY58" fmla="*/ 201318 h 453171"/>
                <a:gd name="connsiteX59" fmla="*/ 225569 w 512434"/>
                <a:gd name="connsiteY59" fmla="*/ 201318 h 453171"/>
                <a:gd name="connsiteX60" fmla="*/ 225569 w 512434"/>
                <a:gd name="connsiteY60" fmla="*/ 156898 h 453171"/>
                <a:gd name="connsiteX61" fmla="*/ 270111 w 512434"/>
                <a:gd name="connsiteY61" fmla="*/ 156898 h 453171"/>
                <a:gd name="connsiteX62" fmla="*/ 270111 w 512434"/>
                <a:gd name="connsiteY62" fmla="*/ 177274 h 453171"/>
                <a:gd name="connsiteX63" fmla="*/ 358785 w 512434"/>
                <a:gd name="connsiteY63" fmla="*/ 149970 h 453171"/>
                <a:gd name="connsiteX64" fmla="*/ 382895 w 512434"/>
                <a:gd name="connsiteY64" fmla="*/ 149970 h 453171"/>
                <a:gd name="connsiteX65" fmla="*/ 382895 w 512434"/>
                <a:gd name="connsiteY65" fmla="*/ 102289 h 453171"/>
                <a:gd name="connsiteX66" fmla="*/ 37595 w 512434"/>
                <a:gd name="connsiteY66" fmla="*/ 102289 h 453171"/>
                <a:gd name="connsiteX67" fmla="*/ 136894 w 512434"/>
                <a:gd name="connsiteY67" fmla="*/ 30564 h 453171"/>
                <a:gd name="connsiteX68" fmla="*/ 136894 w 512434"/>
                <a:gd name="connsiteY68" fmla="*/ 68057 h 453171"/>
                <a:gd name="connsiteX69" fmla="*/ 283596 w 512434"/>
                <a:gd name="connsiteY69" fmla="*/ 68057 h 453171"/>
                <a:gd name="connsiteX70" fmla="*/ 283596 w 512434"/>
                <a:gd name="connsiteY70" fmla="*/ 30564 h 453171"/>
                <a:gd name="connsiteX71" fmla="*/ 136894 w 512434"/>
                <a:gd name="connsiteY71" fmla="*/ 30564 h 453171"/>
                <a:gd name="connsiteX72" fmla="*/ 30648 w 512434"/>
                <a:gd name="connsiteY72" fmla="*/ 0 h 453171"/>
                <a:gd name="connsiteX73" fmla="*/ 389433 w 512434"/>
                <a:gd name="connsiteY73" fmla="*/ 0 h 453171"/>
                <a:gd name="connsiteX74" fmla="*/ 420490 w 512434"/>
                <a:gd name="connsiteY74" fmla="*/ 30564 h 453171"/>
                <a:gd name="connsiteX75" fmla="*/ 420490 w 512434"/>
                <a:gd name="connsiteY75" fmla="*/ 163826 h 453171"/>
                <a:gd name="connsiteX76" fmla="*/ 512434 w 512434"/>
                <a:gd name="connsiteY76" fmla="*/ 299940 h 453171"/>
                <a:gd name="connsiteX77" fmla="*/ 358785 w 512434"/>
                <a:gd name="connsiteY77" fmla="*/ 453171 h 453171"/>
                <a:gd name="connsiteX78" fmla="*/ 263164 w 512434"/>
                <a:gd name="connsiteY78" fmla="*/ 419346 h 453171"/>
                <a:gd name="connsiteX79" fmla="*/ 30648 w 512434"/>
                <a:gd name="connsiteY79" fmla="*/ 419346 h 453171"/>
                <a:gd name="connsiteX80" fmla="*/ 0 w 512434"/>
                <a:gd name="connsiteY80" fmla="*/ 388374 h 453171"/>
                <a:gd name="connsiteX81" fmla="*/ 0 w 512434"/>
                <a:gd name="connsiteY81" fmla="*/ 30564 h 453171"/>
                <a:gd name="connsiteX82" fmla="*/ 30648 w 512434"/>
                <a:gd name="connsiteY82" fmla="*/ 0 h 453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512434" h="453171">
                  <a:moveTo>
                    <a:pt x="358785" y="409158"/>
                  </a:moveTo>
                  <a:cubicBezTo>
                    <a:pt x="351838" y="409158"/>
                    <a:pt x="345300" y="415678"/>
                    <a:pt x="345300" y="425866"/>
                  </a:cubicBezTo>
                  <a:cubicBezTo>
                    <a:pt x="345300" y="432794"/>
                    <a:pt x="351838" y="439722"/>
                    <a:pt x="358785" y="439722"/>
                  </a:cubicBezTo>
                  <a:cubicBezTo>
                    <a:pt x="365732" y="439722"/>
                    <a:pt x="372270" y="432794"/>
                    <a:pt x="372270" y="425866"/>
                  </a:cubicBezTo>
                  <a:cubicBezTo>
                    <a:pt x="372270" y="415678"/>
                    <a:pt x="365732" y="409158"/>
                    <a:pt x="358785" y="409158"/>
                  </a:cubicBezTo>
                  <a:close/>
                  <a:moveTo>
                    <a:pt x="151153" y="300585"/>
                  </a:moveTo>
                  <a:lnTo>
                    <a:pt x="195731" y="300585"/>
                  </a:lnTo>
                  <a:lnTo>
                    <a:pt x="195731" y="345175"/>
                  </a:lnTo>
                  <a:lnTo>
                    <a:pt x="151153" y="345175"/>
                  </a:lnTo>
                  <a:close/>
                  <a:moveTo>
                    <a:pt x="71978" y="300585"/>
                  </a:moveTo>
                  <a:lnTo>
                    <a:pt x="120152" y="300585"/>
                  </a:lnTo>
                  <a:lnTo>
                    <a:pt x="120152" y="345175"/>
                  </a:lnTo>
                  <a:lnTo>
                    <a:pt x="71978" y="345175"/>
                  </a:lnTo>
                  <a:close/>
                  <a:moveTo>
                    <a:pt x="481786" y="286492"/>
                  </a:moveTo>
                  <a:cubicBezTo>
                    <a:pt x="474839" y="286492"/>
                    <a:pt x="468300" y="293012"/>
                    <a:pt x="468300" y="299940"/>
                  </a:cubicBezTo>
                  <a:cubicBezTo>
                    <a:pt x="468300" y="310128"/>
                    <a:pt x="474839" y="313389"/>
                    <a:pt x="481786" y="313389"/>
                  </a:cubicBezTo>
                  <a:cubicBezTo>
                    <a:pt x="492002" y="313389"/>
                    <a:pt x="498948" y="310128"/>
                    <a:pt x="498948" y="299940"/>
                  </a:cubicBezTo>
                  <a:cubicBezTo>
                    <a:pt x="498948" y="293012"/>
                    <a:pt x="492002" y="286492"/>
                    <a:pt x="481786" y="286492"/>
                  </a:cubicBezTo>
                  <a:close/>
                  <a:moveTo>
                    <a:pt x="235785" y="286492"/>
                  </a:moveTo>
                  <a:cubicBezTo>
                    <a:pt x="228838" y="286492"/>
                    <a:pt x="222300" y="293012"/>
                    <a:pt x="222300" y="299940"/>
                  </a:cubicBezTo>
                  <a:cubicBezTo>
                    <a:pt x="222300" y="310128"/>
                    <a:pt x="228838" y="313389"/>
                    <a:pt x="235785" y="313389"/>
                  </a:cubicBezTo>
                  <a:cubicBezTo>
                    <a:pt x="242732" y="313389"/>
                    <a:pt x="249270" y="310128"/>
                    <a:pt x="249270" y="299940"/>
                  </a:cubicBezTo>
                  <a:cubicBezTo>
                    <a:pt x="249270" y="293012"/>
                    <a:pt x="242732" y="286492"/>
                    <a:pt x="235785" y="286492"/>
                  </a:cubicBezTo>
                  <a:close/>
                  <a:moveTo>
                    <a:pt x="151153" y="228588"/>
                  </a:moveTo>
                  <a:lnTo>
                    <a:pt x="195731" y="228588"/>
                  </a:lnTo>
                  <a:lnTo>
                    <a:pt x="195731" y="273178"/>
                  </a:lnTo>
                  <a:lnTo>
                    <a:pt x="151153" y="273178"/>
                  </a:lnTo>
                  <a:close/>
                  <a:moveTo>
                    <a:pt x="71978" y="228588"/>
                  </a:moveTo>
                  <a:lnTo>
                    <a:pt x="120152" y="228588"/>
                  </a:lnTo>
                  <a:lnTo>
                    <a:pt x="120152" y="273178"/>
                  </a:lnTo>
                  <a:lnTo>
                    <a:pt x="71978" y="273178"/>
                  </a:lnTo>
                  <a:close/>
                  <a:moveTo>
                    <a:pt x="427028" y="221695"/>
                  </a:moveTo>
                  <a:cubicBezTo>
                    <a:pt x="427028" y="221695"/>
                    <a:pt x="427028" y="221695"/>
                    <a:pt x="372270" y="275896"/>
                  </a:cubicBezTo>
                  <a:cubicBezTo>
                    <a:pt x="369001" y="275896"/>
                    <a:pt x="365732" y="272636"/>
                    <a:pt x="358785" y="272636"/>
                  </a:cubicBezTo>
                  <a:cubicBezTo>
                    <a:pt x="351838" y="272636"/>
                    <a:pt x="345300" y="275896"/>
                    <a:pt x="341622" y="279564"/>
                  </a:cubicBezTo>
                  <a:cubicBezTo>
                    <a:pt x="341622" y="279564"/>
                    <a:pt x="341622" y="279564"/>
                    <a:pt x="283596" y="238404"/>
                  </a:cubicBezTo>
                  <a:cubicBezTo>
                    <a:pt x="280327" y="231883"/>
                    <a:pt x="270111" y="235143"/>
                    <a:pt x="266433" y="238404"/>
                  </a:cubicBezTo>
                  <a:cubicBezTo>
                    <a:pt x="263164" y="242071"/>
                    <a:pt x="266433" y="252260"/>
                    <a:pt x="270111" y="255520"/>
                  </a:cubicBezTo>
                  <a:cubicBezTo>
                    <a:pt x="270111" y="255520"/>
                    <a:pt x="270111" y="255520"/>
                    <a:pt x="331406" y="303200"/>
                  </a:cubicBezTo>
                  <a:cubicBezTo>
                    <a:pt x="331406" y="317056"/>
                    <a:pt x="345300" y="327245"/>
                    <a:pt x="358785" y="327245"/>
                  </a:cubicBezTo>
                  <a:cubicBezTo>
                    <a:pt x="375948" y="327245"/>
                    <a:pt x="386164" y="317056"/>
                    <a:pt x="386164" y="299940"/>
                  </a:cubicBezTo>
                  <a:lnTo>
                    <a:pt x="386164" y="296680"/>
                  </a:lnTo>
                  <a:cubicBezTo>
                    <a:pt x="386164" y="296680"/>
                    <a:pt x="386164" y="296680"/>
                    <a:pt x="444191" y="238404"/>
                  </a:cubicBezTo>
                  <a:cubicBezTo>
                    <a:pt x="447869" y="231883"/>
                    <a:pt x="451138" y="224955"/>
                    <a:pt x="444191" y="221695"/>
                  </a:cubicBezTo>
                  <a:cubicBezTo>
                    <a:pt x="440922" y="218027"/>
                    <a:pt x="433975" y="218027"/>
                    <a:pt x="427028" y="221695"/>
                  </a:cubicBezTo>
                  <a:close/>
                  <a:moveTo>
                    <a:pt x="358785" y="163826"/>
                  </a:moveTo>
                  <a:cubicBezTo>
                    <a:pt x="351838" y="163826"/>
                    <a:pt x="345300" y="170346"/>
                    <a:pt x="345300" y="177274"/>
                  </a:cubicBezTo>
                  <a:cubicBezTo>
                    <a:pt x="345300" y="184202"/>
                    <a:pt x="351838" y="190723"/>
                    <a:pt x="358785" y="190723"/>
                  </a:cubicBezTo>
                  <a:cubicBezTo>
                    <a:pt x="365732" y="190723"/>
                    <a:pt x="372270" y="184202"/>
                    <a:pt x="372270" y="177274"/>
                  </a:cubicBezTo>
                  <a:cubicBezTo>
                    <a:pt x="372270" y="170346"/>
                    <a:pt x="365732" y="163826"/>
                    <a:pt x="358785" y="163826"/>
                  </a:cubicBezTo>
                  <a:close/>
                  <a:moveTo>
                    <a:pt x="151153" y="156592"/>
                  </a:moveTo>
                  <a:lnTo>
                    <a:pt x="195731" y="156592"/>
                  </a:lnTo>
                  <a:lnTo>
                    <a:pt x="195731" y="201182"/>
                  </a:lnTo>
                  <a:lnTo>
                    <a:pt x="151153" y="201182"/>
                  </a:lnTo>
                  <a:close/>
                  <a:moveTo>
                    <a:pt x="37595" y="102289"/>
                  </a:moveTo>
                  <a:lnTo>
                    <a:pt x="37595" y="374925"/>
                  </a:lnTo>
                  <a:cubicBezTo>
                    <a:pt x="37595" y="374925"/>
                    <a:pt x="37595" y="374925"/>
                    <a:pt x="228838" y="374925"/>
                  </a:cubicBezTo>
                  <a:cubicBezTo>
                    <a:pt x="215353" y="354549"/>
                    <a:pt x="208406" y="327245"/>
                    <a:pt x="208406" y="299940"/>
                  </a:cubicBezTo>
                  <a:cubicBezTo>
                    <a:pt x="208406" y="262448"/>
                    <a:pt x="222300" y="228215"/>
                    <a:pt x="246001" y="201318"/>
                  </a:cubicBezTo>
                  <a:cubicBezTo>
                    <a:pt x="246001" y="201318"/>
                    <a:pt x="246001" y="201318"/>
                    <a:pt x="225569" y="201318"/>
                  </a:cubicBezTo>
                  <a:cubicBezTo>
                    <a:pt x="225569" y="201318"/>
                    <a:pt x="225569" y="201318"/>
                    <a:pt x="225569" y="156898"/>
                  </a:cubicBezTo>
                  <a:cubicBezTo>
                    <a:pt x="225569" y="156898"/>
                    <a:pt x="225569" y="156898"/>
                    <a:pt x="270111" y="156898"/>
                  </a:cubicBezTo>
                  <a:cubicBezTo>
                    <a:pt x="270111" y="156898"/>
                    <a:pt x="270111" y="156898"/>
                    <a:pt x="270111" y="177274"/>
                  </a:cubicBezTo>
                  <a:cubicBezTo>
                    <a:pt x="293812" y="160158"/>
                    <a:pt x="324868" y="149970"/>
                    <a:pt x="358785" y="149970"/>
                  </a:cubicBezTo>
                  <a:cubicBezTo>
                    <a:pt x="365732" y="149970"/>
                    <a:pt x="375948" y="149970"/>
                    <a:pt x="382895" y="149970"/>
                  </a:cubicBezTo>
                  <a:cubicBezTo>
                    <a:pt x="382895" y="149970"/>
                    <a:pt x="382895" y="149970"/>
                    <a:pt x="382895" y="102289"/>
                  </a:cubicBezTo>
                  <a:cubicBezTo>
                    <a:pt x="382895" y="102289"/>
                    <a:pt x="382895" y="102289"/>
                    <a:pt x="37595" y="102289"/>
                  </a:cubicBezTo>
                  <a:close/>
                  <a:moveTo>
                    <a:pt x="136894" y="30564"/>
                  </a:moveTo>
                  <a:lnTo>
                    <a:pt x="136894" y="68057"/>
                  </a:lnTo>
                  <a:cubicBezTo>
                    <a:pt x="136894" y="68057"/>
                    <a:pt x="136894" y="68057"/>
                    <a:pt x="283596" y="68057"/>
                  </a:cubicBezTo>
                  <a:cubicBezTo>
                    <a:pt x="283596" y="68057"/>
                    <a:pt x="283596" y="68057"/>
                    <a:pt x="283596" y="30564"/>
                  </a:cubicBezTo>
                  <a:cubicBezTo>
                    <a:pt x="283596" y="30564"/>
                    <a:pt x="283596" y="30564"/>
                    <a:pt x="136894" y="30564"/>
                  </a:cubicBezTo>
                  <a:close/>
                  <a:moveTo>
                    <a:pt x="30648" y="0"/>
                  </a:moveTo>
                  <a:cubicBezTo>
                    <a:pt x="30648" y="0"/>
                    <a:pt x="30648" y="0"/>
                    <a:pt x="389433" y="0"/>
                  </a:cubicBezTo>
                  <a:cubicBezTo>
                    <a:pt x="406596" y="0"/>
                    <a:pt x="420490" y="13856"/>
                    <a:pt x="420490" y="30564"/>
                  </a:cubicBezTo>
                  <a:cubicBezTo>
                    <a:pt x="420490" y="30564"/>
                    <a:pt x="420490" y="30564"/>
                    <a:pt x="420490" y="163826"/>
                  </a:cubicBezTo>
                  <a:cubicBezTo>
                    <a:pt x="474839" y="187463"/>
                    <a:pt x="512434" y="238404"/>
                    <a:pt x="512434" y="299940"/>
                  </a:cubicBezTo>
                  <a:cubicBezTo>
                    <a:pt x="512434" y="385113"/>
                    <a:pt x="444191" y="453171"/>
                    <a:pt x="358785" y="453171"/>
                  </a:cubicBezTo>
                  <a:cubicBezTo>
                    <a:pt x="324868" y="453171"/>
                    <a:pt x="290543" y="439722"/>
                    <a:pt x="263164" y="419346"/>
                  </a:cubicBezTo>
                  <a:cubicBezTo>
                    <a:pt x="263164" y="419346"/>
                    <a:pt x="263164" y="419346"/>
                    <a:pt x="30648" y="419346"/>
                  </a:cubicBezTo>
                  <a:cubicBezTo>
                    <a:pt x="13894" y="419346"/>
                    <a:pt x="0" y="405490"/>
                    <a:pt x="0" y="388374"/>
                  </a:cubicBezTo>
                  <a:cubicBezTo>
                    <a:pt x="0" y="388374"/>
                    <a:pt x="0" y="388374"/>
                    <a:pt x="0" y="30564"/>
                  </a:cubicBezTo>
                  <a:cubicBezTo>
                    <a:pt x="0" y="13856"/>
                    <a:pt x="13894" y="0"/>
                    <a:pt x="30648" y="0"/>
                  </a:cubicBezTo>
                  <a:close/>
                </a:path>
              </a:pathLst>
            </a:custGeom>
            <a:solidFill>
              <a:schemeClr val="bg1"/>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68580" tIns="34290" rIns="68580" bIns="34290" anchor="ctr">
              <a:noAutofit/>
            </a:bodyPr>
            <a:lstStyle/>
            <a:p>
              <a:pPr>
                <a:defRPr/>
              </a:pPr>
              <a:endParaRPr lang="en-US"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3" name="AutoShape 87"/>
            <p:cNvSpPr>
              <a:spLocks noChangeAspect="1"/>
            </p:cNvSpPr>
            <p:nvPr/>
          </p:nvSpPr>
          <p:spPr bwMode="auto">
            <a:xfrm>
              <a:off x="5402" y="4669"/>
              <a:ext cx="493" cy="418"/>
            </a:xfrm>
            <a:custGeom>
              <a:avLst/>
              <a:gdLst>
                <a:gd name="T0" fmla="+- 0 10798 9"/>
                <a:gd name="T1" fmla="*/ T0 w 21578"/>
                <a:gd name="T2" fmla="*/ 10800 h 21600"/>
                <a:gd name="T3" fmla="+- 0 10798 9"/>
                <a:gd name="T4" fmla="*/ T3 w 21578"/>
                <a:gd name="T5" fmla="*/ 10800 h 21600"/>
                <a:gd name="T6" fmla="+- 0 10798 9"/>
                <a:gd name="T7" fmla="*/ T6 w 21578"/>
                <a:gd name="T8" fmla="*/ 10800 h 21600"/>
                <a:gd name="T9" fmla="+- 0 10798 9"/>
                <a:gd name="T10" fmla="*/ T9 w 21578"/>
                <a:gd name="T11" fmla="*/ 10800 h 21600"/>
              </a:gdLst>
              <a:ahLst/>
              <a:cxnLst>
                <a:cxn ang="0">
                  <a:pos x="T1" y="T2"/>
                </a:cxn>
                <a:cxn ang="0">
                  <a:pos x="T4" y="T5"/>
                </a:cxn>
                <a:cxn ang="0">
                  <a:pos x="T7" y="T8"/>
                </a:cxn>
                <a:cxn ang="0">
                  <a:pos x="T10" y="T11"/>
                </a:cxn>
              </a:cxnLst>
              <a:rect l="0" t="0" r="r" b="b"/>
              <a:pathLst>
                <a:path w="21578" h="21600">
                  <a:moveTo>
                    <a:pt x="21416" y="10074"/>
                  </a:moveTo>
                  <a:cubicBezTo>
                    <a:pt x="21507" y="10166"/>
                    <a:pt x="21562" y="10284"/>
                    <a:pt x="21574" y="10428"/>
                  </a:cubicBezTo>
                  <a:cubicBezTo>
                    <a:pt x="21590" y="10569"/>
                    <a:pt x="21562" y="10702"/>
                    <a:pt x="21483" y="10820"/>
                  </a:cubicBezTo>
                  <a:lnTo>
                    <a:pt x="20967" y="11551"/>
                  </a:lnTo>
                  <a:cubicBezTo>
                    <a:pt x="20891" y="11678"/>
                    <a:pt x="20778" y="11744"/>
                    <a:pt x="20634" y="11744"/>
                  </a:cubicBezTo>
                  <a:lnTo>
                    <a:pt x="19889" y="11744"/>
                  </a:lnTo>
                  <a:cubicBezTo>
                    <a:pt x="19769" y="11744"/>
                    <a:pt x="19671" y="11704"/>
                    <a:pt x="19601" y="11632"/>
                  </a:cubicBezTo>
                  <a:lnTo>
                    <a:pt x="11078" y="3253"/>
                  </a:lnTo>
                  <a:cubicBezTo>
                    <a:pt x="10884" y="3072"/>
                    <a:pt x="10695" y="3072"/>
                    <a:pt x="10503" y="3253"/>
                  </a:cubicBezTo>
                  <a:lnTo>
                    <a:pt x="1980" y="11632"/>
                  </a:lnTo>
                  <a:cubicBezTo>
                    <a:pt x="1918" y="11704"/>
                    <a:pt x="1819" y="11744"/>
                    <a:pt x="1692" y="11744"/>
                  </a:cubicBezTo>
                  <a:lnTo>
                    <a:pt x="944" y="11744"/>
                  </a:lnTo>
                  <a:cubicBezTo>
                    <a:pt x="808" y="11744"/>
                    <a:pt x="695" y="11678"/>
                    <a:pt x="611" y="11551"/>
                  </a:cubicBezTo>
                  <a:lnTo>
                    <a:pt x="96" y="10820"/>
                  </a:lnTo>
                  <a:cubicBezTo>
                    <a:pt x="19" y="10710"/>
                    <a:pt x="-9" y="10584"/>
                    <a:pt x="2" y="10440"/>
                  </a:cubicBezTo>
                  <a:cubicBezTo>
                    <a:pt x="19" y="10298"/>
                    <a:pt x="74" y="10175"/>
                    <a:pt x="165" y="10074"/>
                  </a:cubicBezTo>
                  <a:lnTo>
                    <a:pt x="10112" y="287"/>
                  </a:lnTo>
                  <a:cubicBezTo>
                    <a:pt x="10321" y="106"/>
                    <a:pt x="10546" y="8"/>
                    <a:pt x="10788" y="0"/>
                  </a:cubicBezTo>
                  <a:cubicBezTo>
                    <a:pt x="11042" y="0"/>
                    <a:pt x="11267" y="97"/>
                    <a:pt x="11469" y="287"/>
                  </a:cubicBezTo>
                  <a:lnTo>
                    <a:pt x="14220" y="2991"/>
                  </a:lnTo>
                  <a:lnTo>
                    <a:pt x="14220" y="1586"/>
                  </a:lnTo>
                  <a:cubicBezTo>
                    <a:pt x="14220" y="1436"/>
                    <a:pt x="14266" y="1313"/>
                    <a:pt x="14352" y="1206"/>
                  </a:cubicBezTo>
                  <a:cubicBezTo>
                    <a:pt x="14441" y="1099"/>
                    <a:pt x="14546" y="1048"/>
                    <a:pt x="14669" y="1048"/>
                  </a:cubicBezTo>
                  <a:lnTo>
                    <a:pt x="17226" y="1048"/>
                  </a:lnTo>
                  <a:cubicBezTo>
                    <a:pt x="17348" y="1048"/>
                    <a:pt x="17451" y="1099"/>
                    <a:pt x="17530" y="1206"/>
                  </a:cubicBezTo>
                  <a:cubicBezTo>
                    <a:pt x="17609" y="1312"/>
                    <a:pt x="17653" y="1436"/>
                    <a:pt x="17653" y="1586"/>
                  </a:cubicBezTo>
                  <a:lnTo>
                    <a:pt x="17653" y="6383"/>
                  </a:lnTo>
                  <a:lnTo>
                    <a:pt x="21416" y="10074"/>
                  </a:lnTo>
                  <a:close/>
                  <a:moveTo>
                    <a:pt x="18523" y="11977"/>
                  </a:moveTo>
                  <a:lnTo>
                    <a:pt x="18523" y="20551"/>
                  </a:lnTo>
                  <a:cubicBezTo>
                    <a:pt x="18523" y="20854"/>
                    <a:pt x="18441" y="21104"/>
                    <a:pt x="18276" y="21300"/>
                  </a:cubicBezTo>
                  <a:cubicBezTo>
                    <a:pt x="18110" y="21502"/>
                    <a:pt x="17904" y="21599"/>
                    <a:pt x="17653" y="21599"/>
                  </a:cubicBezTo>
                  <a:lnTo>
                    <a:pt x="12809" y="21599"/>
                  </a:lnTo>
                  <a:lnTo>
                    <a:pt x="12809" y="14736"/>
                  </a:lnTo>
                  <a:lnTo>
                    <a:pt x="8772" y="14736"/>
                  </a:lnTo>
                  <a:lnTo>
                    <a:pt x="8772" y="21599"/>
                  </a:lnTo>
                  <a:lnTo>
                    <a:pt x="3928" y="21599"/>
                  </a:lnTo>
                  <a:cubicBezTo>
                    <a:pt x="3677" y="21599"/>
                    <a:pt x="3468" y="21502"/>
                    <a:pt x="3303" y="21300"/>
                  </a:cubicBezTo>
                  <a:cubicBezTo>
                    <a:pt x="3140" y="21104"/>
                    <a:pt x="3056" y="20854"/>
                    <a:pt x="3056" y="20551"/>
                  </a:cubicBezTo>
                  <a:lnTo>
                    <a:pt x="3056" y="11977"/>
                  </a:lnTo>
                  <a:lnTo>
                    <a:pt x="10788" y="4356"/>
                  </a:lnTo>
                  <a:lnTo>
                    <a:pt x="18523" y="11977"/>
                  </a:lnTo>
                  <a:close/>
                </a:path>
              </a:pathLst>
            </a:custGeom>
            <a:solidFill>
              <a:schemeClr val="bg1"/>
            </a:solidFill>
            <a:ln>
              <a:noFill/>
            </a:ln>
            <a:effectLst/>
          </p:spPr>
          <p:txBody>
            <a:bodyPr lIns="76184" tIns="76184" rIns="76184" bIns="76184" anchor="ctr"/>
            <a:lstStyle/>
            <a:p>
              <a:pPr defTabSz="685800">
                <a:defRPr/>
              </a:pPr>
              <a:endParaRPr lang="es-ES" sz="6000" dirty="0">
                <a:solidFill>
                  <a:schemeClr val="tx1">
                    <a:lumMod val="75000"/>
                    <a:lumOff val="2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Gill Sans" charset="0"/>
                <a:sym typeface="Gill Sans" charset="0"/>
              </a:endParaRPr>
            </a:p>
          </p:txBody>
        </p:sp>
        <p:grpSp>
          <p:nvGrpSpPr>
            <p:cNvPr id="54" name="Group 33"/>
            <p:cNvGrpSpPr/>
            <p:nvPr/>
          </p:nvGrpSpPr>
          <p:grpSpPr>
            <a:xfrm>
              <a:off x="1516" y="2538"/>
              <a:ext cx="328" cy="327"/>
              <a:chOff x="2138511" y="2464802"/>
              <a:chExt cx="354012" cy="352956"/>
            </a:xfrm>
            <a:solidFill>
              <a:schemeClr val="accent1"/>
            </a:solidFill>
          </p:grpSpPr>
          <p:sp>
            <p:nvSpPr>
              <p:cNvPr id="55" name="Oval 34"/>
              <p:cNvSpPr>
                <a:spLocks noChangeArrowheads="1"/>
              </p:cNvSpPr>
              <p:nvPr/>
            </p:nvSpPr>
            <p:spPr bwMode="auto">
              <a:xfrm>
                <a:off x="2229830" y="2555417"/>
                <a:ext cx="171376" cy="171727"/>
              </a:xfrm>
              <a:prstGeom prst="ellipse">
                <a:avLst/>
              </a:prstGeom>
              <a:solidFill>
                <a:srgbClr val="87C7B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sz="2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6" name="Freeform 35"/>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solidFill>
                <a:srgbClr val="87C7B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sz="24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57" name="Group 36"/>
            <p:cNvGrpSpPr/>
            <p:nvPr/>
          </p:nvGrpSpPr>
          <p:grpSpPr>
            <a:xfrm>
              <a:off x="1516" y="4197"/>
              <a:ext cx="328" cy="327"/>
              <a:chOff x="2138511" y="2464802"/>
              <a:chExt cx="354012" cy="352956"/>
            </a:xfrm>
            <a:solidFill>
              <a:schemeClr val="accent3"/>
            </a:solidFill>
          </p:grpSpPr>
          <p:sp>
            <p:nvSpPr>
              <p:cNvPr id="58" name="Oval 37"/>
              <p:cNvSpPr>
                <a:spLocks noChangeArrowheads="1"/>
              </p:cNvSpPr>
              <p:nvPr/>
            </p:nvSpPr>
            <p:spPr bwMode="auto">
              <a:xfrm>
                <a:off x="2229830" y="2555417"/>
                <a:ext cx="171376" cy="171727"/>
              </a:xfrm>
              <a:prstGeom prst="ellipse">
                <a:avLst/>
              </a:prstGeom>
              <a:solidFill>
                <a:srgbClr val="836EA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sz="2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9" name="Freeform 38"/>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solidFill>
                <a:srgbClr val="836EA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sz="24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60" name="Group 39"/>
            <p:cNvGrpSpPr/>
            <p:nvPr/>
          </p:nvGrpSpPr>
          <p:grpSpPr>
            <a:xfrm>
              <a:off x="1516" y="5821"/>
              <a:ext cx="328" cy="327"/>
              <a:chOff x="2138511" y="2464802"/>
              <a:chExt cx="354012" cy="352956"/>
            </a:xfrm>
            <a:solidFill>
              <a:schemeClr val="accent5"/>
            </a:solidFill>
          </p:grpSpPr>
          <p:sp>
            <p:nvSpPr>
              <p:cNvPr id="61" name="Oval 40"/>
              <p:cNvSpPr>
                <a:spLocks noChangeArrowheads="1"/>
              </p:cNvSpPr>
              <p:nvPr/>
            </p:nvSpPr>
            <p:spPr bwMode="auto">
              <a:xfrm>
                <a:off x="2229830" y="2555417"/>
                <a:ext cx="171376" cy="171727"/>
              </a:xfrm>
              <a:prstGeom prst="ellipse">
                <a:avLst/>
              </a:prstGeom>
              <a:solidFill>
                <a:srgbClr val="F079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sz="2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2" name="Freeform 41"/>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solidFill>
                <a:srgbClr val="F079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sz="24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63" name="Group 42"/>
            <p:cNvGrpSpPr/>
            <p:nvPr/>
          </p:nvGrpSpPr>
          <p:grpSpPr>
            <a:xfrm>
              <a:off x="10510" y="2538"/>
              <a:ext cx="328" cy="327"/>
              <a:chOff x="2138511" y="2464802"/>
              <a:chExt cx="354012" cy="352956"/>
            </a:xfrm>
            <a:solidFill>
              <a:schemeClr val="accent2"/>
            </a:solidFill>
          </p:grpSpPr>
          <p:sp>
            <p:nvSpPr>
              <p:cNvPr id="64" name="Oval 43"/>
              <p:cNvSpPr>
                <a:spLocks noChangeArrowheads="1"/>
              </p:cNvSpPr>
              <p:nvPr/>
            </p:nvSpPr>
            <p:spPr bwMode="auto">
              <a:xfrm>
                <a:off x="2229830" y="2555417"/>
                <a:ext cx="171376" cy="171727"/>
              </a:xfrm>
              <a:prstGeom prst="ellipse">
                <a:avLst/>
              </a:prstGeom>
              <a:solidFill>
                <a:srgbClr val="87C7B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sz="2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5" name="Freeform 44"/>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solidFill>
                <a:srgbClr val="87C7B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sz="24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66" name="Group 45"/>
            <p:cNvGrpSpPr/>
            <p:nvPr/>
          </p:nvGrpSpPr>
          <p:grpSpPr>
            <a:xfrm>
              <a:off x="10510" y="4197"/>
              <a:ext cx="328" cy="327"/>
              <a:chOff x="2138511" y="2464802"/>
              <a:chExt cx="354012" cy="352956"/>
            </a:xfrm>
            <a:solidFill>
              <a:schemeClr val="accent4"/>
            </a:solidFill>
          </p:grpSpPr>
          <p:sp>
            <p:nvSpPr>
              <p:cNvPr id="67" name="Oval 46"/>
              <p:cNvSpPr>
                <a:spLocks noChangeArrowheads="1"/>
              </p:cNvSpPr>
              <p:nvPr/>
            </p:nvSpPr>
            <p:spPr bwMode="auto">
              <a:xfrm>
                <a:off x="2229830" y="2555417"/>
                <a:ext cx="171376" cy="171727"/>
              </a:xfrm>
              <a:prstGeom prst="ellipse">
                <a:avLst/>
              </a:prstGeom>
              <a:solidFill>
                <a:srgbClr val="836EA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sz="2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8" name="Freeform 47"/>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solidFill>
                <a:srgbClr val="836EA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sz="24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69" name="Group 48"/>
            <p:cNvGrpSpPr/>
            <p:nvPr/>
          </p:nvGrpSpPr>
          <p:grpSpPr>
            <a:xfrm>
              <a:off x="10510" y="5821"/>
              <a:ext cx="328" cy="327"/>
              <a:chOff x="2138511" y="2464802"/>
              <a:chExt cx="354012" cy="352956"/>
            </a:xfrm>
            <a:solidFill>
              <a:schemeClr val="accent6"/>
            </a:solidFill>
          </p:grpSpPr>
          <p:sp>
            <p:nvSpPr>
              <p:cNvPr id="70" name="Oval 49"/>
              <p:cNvSpPr>
                <a:spLocks noChangeArrowheads="1"/>
              </p:cNvSpPr>
              <p:nvPr/>
            </p:nvSpPr>
            <p:spPr bwMode="auto">
              <a:xfrm>
                <a:off x="2229830" y="2555417"/>
                <a:ext cx="171376" cy="171727"/>
              </a:xfrm>
              <a:prstGeom prst="ellipse">
                <a:avLst/>
              </a:prstGeom>
              <a:solidFill>
                <a:srgbClr val="F079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sz="2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1" name="Freeform 50"/>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solidFill>
                <a:srgbClr val="F079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sz="24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72" name="AutoShape 123"/>
            <p:cNvSpPr>
              <a:spLocks noChangeAspect="1"/>
            </p:cNvSpPr>
            <p:nvPr/>
          </p:nvSpPr>
          <p:spPr bwMode="auto">
            <a:xfrm>
              <a:off x="6847" y="4224"/>
              <a:ext cx="731" cy="8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rgbClr val="87C7B9"/>
            </a:solidFill>
            <a:ln>
              <a:noFill/>
            </a:ln>
            <a:effectLst/>
          </p:spPr>
          <p:txBody>
            <a:bodyPr lIns="38092" tIns="38092" rIns="38092" bIns="38092" anchor="ctr"/>
            <a:lstStyle/>
            <a:p>
              <a:pPr defTabSz="342900">
                <a:defRPr/>
              </a:pPr>
              <a:endParaRPr lang="es-ES" sz="3200" dirty="0">
                <a:solidFill>
                  <a:schemeClr val="tx1">
                    <a:lumMod val="75000"/>
                    <a:lumOff val="2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Gill Sans" charset="0"/>
                <a:sym typeface="Gill Sans" charset="0"/>
              </a:endParaRPr>
            </a:p>
          </p:txBody>
        </p:sp>
      </p:grpSp>
    </p:spTree>
  </p:cSld>
  <p:clrMapOvr>
    <a:masterClrMapping/>
  </p:clrMapOvr>
  <p:transition spd="slow" advClick="0" advTm="4000">
    <p:wip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主播招募"/>
          <p:cNvPicPr>
            <a:picLocks noChangeAspect="1"/>
          </p:cNvPicPr>
          <p:nvPr/>
        </p:nvPicPr>
        <p:blipFill>
          <a:blip r:embed="rId1"/>
          <a:srcRect r="12208" b="62766"/>
          <a:stretch>
            <a:fillRect/>
          </a:stretch>
        </p:blipFill>
        <p:spPr>
          <a:xfrm>
            <a:off x="0" y="0"/>
            <a:ext cx="12198985" cy="6898640"/>
          </a:xfrm>
          <a:prstGeom prst="rect">
            <a:avLst/>
          </a:prstGeom>
        </p:spPr>
      </p:pic>
      <p:sp>
        <p:nvSpPr>
          <p:cNvPr id="5" name="5"/>
          <p:cNvSpPr/>
          <p:nvPr/>
        </p:nvSpPr>
        <p:spPr>
          <a:xfrm>
            <a:off x="1735455" y="2786380"/>
            <a:ext cx="8721090" cy="1106805"/>
          </a:xfrm>
          <a:prstGeom prst="rect">
            <a:avLst/>
          </a:prstGeom>
          <a:noFill/>
        </p:spPr>
        <p:txBody>
          <a:bodyPr wrap="square" rtlCol="0">
            <a:spAutoFit/>
          </a:bodyPr>
          <a:lstStyle/>
          <a:p>
            <a:pPr algn="dist"/>
            <a:r>
              <a:rPr lang="zh-CN" altLang="en-US" sz="6600" b="1" dirty="0">
                <a:ln w="6350">
                  <a:noFill/>
                </a:ln>
                <a:solidFill>
                  <a:schemeClr val="tx1">
                    <a:lumMod val="85000"/>
                    <a:lumOff val="15000"/>
                  </a:schemeClr>
                </a:solidFill>
                <a:latin typeface="字魂175号-创中圆" panose="00000500000000000000" charset="-122"/>
                <a:ea typeface="字魂175号-创中圆" panose="00000500000000000000" charset="-122"/>
              </a:rPr>
              <a:t>感谢您的聆听</a:t>
            </a:r>
            <a:endParaRPr lang="zh-CN" altLang="en-US" sz="6600" b="1" dirty="0">
              <a:ln w="6350">
                <a:noFill/>
              </a:ln>
              <a:solidFill>
                <a:schemeClr val="tx1">
                  <a:lumMod val="85000"/>
                  <a:lumOff val="15000"/>
                </a:schemeClr>
              </a:solidFill>
              <a:latin typeface="字魂175号-创中圆" panose="00000500000000000000" charset="-122"/>
              <a:ea typeface="字魂175号-创中圆" panose="00000500000000000000" charset="-122"/>
            </a:endParaRPr>
          </a:p>
        </p:txBody>
      </p:sp>
      <p:sp>
        <p:nvSpPr>
          <p:cNvPr id="28" name="5"/>
          <p:cNvSpPr>
            <a:spLocks noChangeArrowheads="1"/>
          </p:cNvSpPr>
          <p:nvPr/>
        </p:nvSpPr>
        <p:spPr bwMode="auto">
          <a:xfrm>
            <a:off x="3634051" y="4605258"/>
            <a:ext cx="4923898"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gn="dist">
              <a:buNone/>
            </a:pP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r>
              <a:rPr lang="zh-CN" altLang="en-US"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适用活动计划</a:t>
            </a: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r>
              <a:rPr lang="zh-CN" altLang="en-US"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工作总结</a:t>
            </a: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r>
              <a:rPr lang="zh-CN" altLang="en-US"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商务活动</a:t>
            </a: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r>
              <a:rPr lang="zh-CN" altLang="en-US"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工作汇报</a:t>
            </a:r>
            <a:r>
              <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rPr>
              <a:t>|</a:t>
            </a:r>
            <a:endParaRPr lang="en-US" altLang="zh-CN" sz="1600" cap="all" dirty="0">
              <a:solidFill>
                <a:schemeClr val="tx1">
                  <a:lumMod val="85000"/>
                  <a:lumOff val="15000"/>
                </a:schemeClr>
              </a:solidFill>
              <a:latin typeface="字魂175号-创中圆" panose="00000500000000000000" charset="-122"/>
              <a:ea typeface="字魂175号-创中圆" panose="00000500000000000000" charset="-122"/>
              <a:cs typeface="字魂175号-创中圆" panose="00000500000000000000" charset="-122"/>
            </a:endParaRPr>
          </a:p>
        </p:txBody>
      </p:sp>
      <p:sp>
        <p:nvSpPr>
          <p:cNvPr id="30" name="文本框 29"/>
          <p:cNvSpPr txBox="1"/>
          <p:nvPr/>
        </p:nvSpPr>
        <p:spPr>
          <a:xfrm>
            <a:off x="5307965" y="1830070"/>
            <a:ext cx="1576070" cy="829945"/>
          </a:xfrm>
          <a:prstGeom prst="rect">
            <a:avLst/>
          </a:prstGeom>
          <a:noFill/>
        </p:spPr>
        <p:txBody>
          <a:bodyPr wrap="square" rtlCol="0">
            <a:spAutoFit/>
          </a:bodyPr>
          <a:lstStyle/>
          <a:p>
            <a:pPr algn="dist"/>
            <a:r>
              <a:rPr lang="en-US" altLang="zh-CN" sz="4800" dirty="0" smtClean="0">
                <a:solidFill>
                  <a:srgbClr val="454348"/>
                </a:solidFill>
                <a:latin typeface="Agency FB" panose="020B0503020202020204" pitchFamily="34" charset="0"/>
                <a:ea typeface="华文细黑" panose="02010600040101010101" pitchFamily="2" charset="-122"/>
              </a:rPr>
              <a:t>20XX</a:t>
            </a:r>
            <a:endParaRPr lang="en-US" altLang="zh-CN" sz="4800" dirty="0" smtClean="0">
              <a:solidFill>
                <a:srgbClr val="454348"/>
              </a:solidFill>
              <a:latin typeface="Agency FB" panose="020B0503020202020204" pitchFamily="34" charset="0"/>
              <a:ea typeface="华文细黑" panose="02010600040101010101" pitchFamily="2" charset="-122"/>
            </a:endParaRPr>
          </a:p>
        </p:txBody>
      </p:sp>
      <p:sp>
        <p:nvSpPr>
          <p:cNvPr id="3" name="文本框 2"/>
          <p:cNvSpPr txBox="1"/>
          <p:nvPr/>
        </p:nvSpPr>
        <p:spPr>
          <a:xfrm>
            <a:off x="2720340" y="4028440"/>
            <a:ext cx="7080250" cy="306705"/>
          </a:xfrm>
          <a:prstGeom prst="rect">
            <a:avLst/>
          </a:prstGeom>
          <a:noFill/>
        </p:spPr>
        <p:txBody>
          <a:bodyPr wrap="square" rtlCol="0">
            <a:spAutoFit/>
          </a:bodyPr>
          <a:p>
            <a:pPr algn="dist"/>
            <a:r>
              <a:rPr lang="en-US" altLang="zh-CN" sz="1400">
                <a:solidFill>
                  <a:schemeClr val="tx1">
                    <a:lumMod val="65000"/>
                    <a:lumOff val="35000"/>
                  </a:schemeClr>
                </a:solidFill>
                <a:latin typeface="字魂175号-创中圆" panose="00000500000000000000" charset="-122"/>
                <a:ea typeface="字魂175号-创中圆" panose="00000500000000000000" charset="-122"/>
              </a:rPr>
              <a:t>click add title </a:t>
            </a:r>
            <a:r>
              <a:rPr lang="en-US" altLang="zh-CN" sz="1400">
                <a:solidFill>
                  <a:schemeClr val="tx1">
                    <a:lumMod val="65000"/>
                    <a:lumOff val="35000"/>
                  </a:schemeClr>
                </a:solidFill>
                <a:latin typeface="字魂175号-创中圆" panose="00000500000000000000" charset="-122"/>
                <a:ea typeface="字魂175号-创中圆" panose="00000500000000000000" charset="-122"/>
                <a:sym typeface="+mn-ea"/>
              </a:rPr>
              <a:t>click add title click add title click add title click add title click add title click add title </a:t>
            </a:r>
            <a:endParaRPr lang="en-US" altLang="zh-CN" sz="1400">
              <a:solidFill>
                <a:schemeClr val="tx1">
                  <a:lumMod val="65000"/>
                  <a:lumOff val="35000"/>
                </a:schemeClr>
              </a:solidFill>
              <a:latin typeface="字魂175号-创中圆" panose="00000500000000000000" charset="-122"/>
              <a:ea typeface="字魂175号-创中圆" panose="00000500000000000000" charset="-122"/>
              <a:sym typeface="+mn-ea"/>
            </a:endParaRPr>
          </a:p>
        </p:txBody>
      </p:sp>
      <p:cxnSp>
        <p:nvCxnSpPr>
          <p:cNvPr id="7" name="直接连接符 6"/>
          <p:cNvCxnSpPr/>
          <p:nvPr/>
        </p:nvCxnSpPr>
        <p:spPr>
          <a:xfrm>
            <a:off x="4610100" y="2249170"/>
            <a:ext cx="685800" cy="0"/>
          </a:xfrm>
          <a:prstGeom prst="line">
            <a:avLst/>
          </a:prstGeom>
          <a:ln>
            <a:solidFill>
              <a:srgbClr val="454348"/>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6896100" y="2249170"/>
            <a:ext cx="685800" cy="0"/>
          </a:xfrm>
          <a:prstGeom prst="line">
            <a:avLst/>
          </a:prstGeom>
          <a:ln>
            <a:solidFill>
              <a:srgbClr val="454348"/>
            </a:solidFill>
          </a:ln>
        </p:spPr>
        <p:style>
          <a:lnRef idx="1">
            <a:schemeClr val="accent1"/>
          </a:lnRef>
          <a:fillRef idx="0">
            <a:schemeClr val="accent1"/>
          </a:fillRef>
          <a:effectRef idx="0">
            <a:schemeClr val="accent1"/>
          </a:effectRef>
          <a:fontRef idx="minor">
            <a:schemeClr val="tx1"/>
          </a:fontRef>
        </p:style>
      </p:cxnSp>
      <p:pic>
        <p:nvPicPr>
          <p:cNvPr id="4" name="图片 3" descr="主播招募"/>
          <p:cNvPicPr>
            <a:picLocks noChangeAspect="1"/>
          </p:cNvPicPr>
          <p:nvPr/>
        </p:nvPicPr>
        <p:blipFill>
          <a:blip r:embed="rId1"/>
          <a:srcRect t="12924" r="91703" b="64391"/>
          <a:stretch>
            <a:fillRect/>
          </a:stretch>
        </p:blipFill>
        <p:spPr>
          <a:xfrm flipH="1">
            <a:off x="11178540" y="2660015"/>
            <a:ext cx="1020445" cy="3722370"/>
          </a:xfrm>
          <a:prstGeom prst="rect">
            <a:avLst/>
          </a:prstGeom>
        </p:spPr>
      </p:pic>
    </p:spTree>
  </p:cSld>
  <p:clrMapOvr>
    <a:masterClrMapping/>
  </p:clrMapOvr>
  <p:transition spd="slow" advClick="0" advTm="4000">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图片2"/>
          <p:cNvPicPr>
            <a:picLocks noChangeAspect="1"/>
          </p:cNvPicPr>
          <p:nvPr/>
        </p:nvPicPr>
        <p:blipFill>
          <a:blip r:embed="rId1"/>
          <a:stretch>
            <a:fillRect/>
          </a:stretch>
        </p:blipFill>
        <p:spPr>
          <a:xfrm>
            <a:off x="0" y="0"/>
            <a:ext cx="12175490" cy="6858000"/>
          </a:xfrm>
          <a:prstGeom prst="rect">
            <a:avLst/>
          </a:prstGeom>
        </p:spPr>
      </p:pic>
    </p:spTree>
  </p:cSld>
  <p:clrMapOvr>
    <a:masterClrMapping/>
  </p:clrMapOvr>
  <p:transition spd="slow" advClick="0" advTm="4000">
    <p:wipe/>
  </p:transition>
  <p:timing>
    <p:tnLst>
      <p:par>
        <p:cTn id="1" dur="indefinite" restart="never" nodeType="tmRoot"/>
      </p:par>
    </p:tn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63.xml><?xml version="1.0" encoding="utf-8"?>
<p:tagLst xmlns:p="http://schemas.openxmlformats.org/presentationml/2006/main">
  <p:tag name="PA" val="v5.2.9"/>
</p:tagLst>
</file>

<file path=ppt/tags/tag64.xml><?xml version="1.0" encoding="utf-8"?>
<p:tagLst xmlns:p="http://schemas.openxmlformats.org/presentationml/2006/main">
  <p:tag name="PA" val="v5.2.9"/>
</p:tagLst>
</file>

<file path=ppt/tags/tag65.xml><?xml version="1.0" encoding="utf-8"?>
<p:tagLst xmlns:p="http://schemas.openxmlformats.org/presentationml/2006/main">
  <p:tag name="PA" val="v5.2.9"/>
</p:tagLst>
</file>

<file path=ppt/tags/tag66.xml><?xml version="1.0" encoding="utf-8"?>
<p:tagLst xmlns:p="http://schemas.openxmlformats.org/presentationml/2006/main">
  <p:tag name="PA" val="v5.2.9"/>
</p:tagLst>
</file>

<file path=ppt/tags/tag67.xml><?xml version="1.0" encoding="utf-8"?>
<p:tagLst xmlns:p="http://schemas.openxmlformats.org/presentationml/2006/main">
  <p:tag name="PA" val="v5.2.9"/>
</p:tagLst>
</file>

<file path=ppt/tags/tag68.xml><?xml version="1.0" encoding="utf-8"?>
<p:tagLst xmlns:p="http://schemas.openxmlformats.org/presentationml/2006/main">
  <p:tag name="PA" val="v5.2.9"/>
</p:tagLst>
</file>

<file path=ppt/tags/tag69.xml><?xml version="1.0" encoding="utf-8"?>
<p:tagLst xmlns:p="http://schemas.openxmlformats.org/presentationml/2006/main">
  <p:tag name="PA" val="v5.2.9"/>
</p:tagLst>
</file>

<file path=ppt/tags/tag70.xml><?xml version="1.0" encoding="utf-8"?>
<p:tagLst xmlns:p="http://schemas.openxmlformats.org/presentationml/2006/main">
  <p:tag name="PA" val="v5.2.9"/>
</p:tagLst>
</file>

<file path=ppt/tags/tag71.xml><?xml version="1.0" encoding="utf-8"?>
<p:tagLst xmlns:p="http://schemas.openxmlformats.org/presentationml/2006/main">
  <p:tag name="PA" val="v5.2.9"/>
</p:tagLst>
</file>

<file path=ppt/tags/tag72.xml><?xml version="1.0" encoding="utf-8"?>
<p:tagLst xmlns:p="http://schemas.openxmlformats.org/presentationml/2006/main">
  <p:tag name="PA" val="v5.2.9"/>
</p:tagLst>
</file>

<file path=ppt/tags/tag73.xml><?xml version="1.0" encoding="utf-8"?>
<p:tagLst xmlns:p="http://schemas.openxmlformats.org/presentationml/2006/main">
  <p:tag name="PA" val="v5.2.9"/>
</p:tagLst>
</file>

<file path=ppt/tags/tag74.xml><?xml version="1.0" encoding="utf-8"?>
<p:tagLst xmlns:p="http://schemas.openxmlformats.org/presentationml/2006/main">
  <p:tag name="PA" val="v5.2.9"/>
</p:tagLst>
</file>

<file path=ppt/tags/tag75.xml><?xml version="1.0" encoding="utf-8"?>
<p:tagLst xmlns:p="http://schemas.openxmlformats.org/presentationml/2006/main">
  <p:tag name="PA" val="v5.2.9"/>
</p:tagLst>
</file>

<file path=ppt/tags/tag76.xml><?xml version="1.0" encoding="utf-8"?>
<p:tagLst xmlns:p="http://schemas.openxmlformats.org/presentationml/2006/main">
  <p:tag name="PA" val="v5.2.9"/>
</p:tagLst>
</file>

<file path=ppt/tags/tag77.xml><?xml version="1.0" encoding="utf-8"?>
<p:tagLst xmlns:p="http://schemas.openxmlformats.org/presentationml/2006/main">
  <p:tag name="PA" val="v5.2.9"/>
</p:tagLst>
</file>

<file path=ppt/tags/tag78.xml><?xml version="1.0" encoding="utf-8"?>
<p:tagLst xmlns:p="http://schemas.openxmlformats.org/presentationml/2006/main">
  <p:tag name="PA" val="v5.2.9"/>
</p:tagLst>
</file>

<file path=ppt/tags/tag79.xml><?xml version="1.0" encoding="utf-8"?>
<p:tagLst xmlns:p="http://schemas.openxmlformats.org/presentationml/2006/main">
  <p:tag name="PA" val="v5.2.9"/>
</p:tagLst>
</file>

<file path=ppt/tags/tag80.xml><?xml version="1.0" encoding="utf-8"?>
<p:tagLst xmlns:p="http://schemas.openxmlformats.org/presentationml/2006/main">
  <p:tag name="PA" val="v5.2.9"/>
</p:tagLst>
</file>

<file path=ppt/tags/tag81.xml><?xml version="1.0" encoding="utf-8"?>
<p:tagLst xmlns:p="http://schemas.openxmlformats.org/presentationml/2006/main">
  <p:tag name="PA" val="v5.2.9"/>
</p:tagLst>
</file>

<file path=ppt/tags/tag82.xml><?xml version="1.0" encoding="utf-8"?>
<p:tagLst xmlns:p="http://schemas.openxmlformats.org/presentationml/2006/main">
  <p:tag name="PA" val="v5.2.9"/>
</p:tagLst>
</file>

<file path=ppt/tags/tag83.xml><?xml version="1.0" encoding="utf-8"?>
<p:tagLst xmlns:p="http://schemas.openxmlformats.org/presentationml/2006/main">
  <p:tag name="PA" val="v5.2.9"/>
</p:tagLst>
</file>

<file path=ppt/tags/tag84.xml><?xml version="1.0" encoding="utf-8"?>
<p:tagLst xmlns:p="http://schemas.openxmlformats.org/presentationml/2006/main">
  <p:tag name="PA" val="v5.2.9"/>
</p:tagLst>
</file>

<file path=ppt/tags/tag85.xml><?xml version="1.0" encoding="utf-8"?>
<p:tagLst xmlns:p="http://schemas.openxmlformats.org/presentationml/2006/main">
  <p:tag name="PA" val="v5.2.9"/>
</p:tagLst>
</file>

<file path=ppt/tags/tag86.xml><?xml version="1.0" encoding="utf-8"?>
<p:tagLst xmlns:p="http://schemas.openxmlformats.org/presentationml/2006/main">
  <p:tag name="PA" val="v5.2.9"/>
</p:tagLst>
</file>

<file path=ppt/tags/tag87.xml><?xml version="1.0" encoding="utf-8"?>
<p:tagLst xmlns:p="http://schemas.openxmlformats.org/presentationml/2006/main">
  <p:tag name="PA" val="v5.2.9"/>
</p:tagLst>
</file>

<file path=ppt/tags/tag88.xml><?xml version="1.0" encoding="utf-8"?>
<p:tagLst xmlns:p="http://schemas.openxmlformats.org/presentationml/2006/main">
  <p:tag name="PA" val="v5.2.9"/>
</p:tagLst>
</file>

<file path=ppt/tags/tag89.xml><?xml version="1.0" encoding="utf-8"?>
<p:tagLst xmlns:p="http://schemas.openxmlformats.org/presentationml/2006/main">
  <p:tag name="PA" val="v5.2.9"/>
</p:tagLst>
</file>

<file path=ppt/tags/tag90.xml><?xml version="1.0" encoding="utf-8"?>
<p:tagLst xmlns:p="http://schemas.openxmlformats.org/presentationml/2006/main">
  <p:tag name="PA" val="v5.2.9"/>
</p:tagLst>
</file>

<file path=ppt/tags/tag91.xml><?xml version="1.0" encoding="utf-8"?>
<p:tagLst xmlns:p="http://schemas.openxmlformats.org/presentationml/2006/main">
  <p:tag name="PA" val="v5.2.9"/>
</p:tagLst>
</file>

<file path=ppt/tags/tag92.xml><?xml version="1.0" encoding="utf-8"?>
<p:tagLst xmlns:p="http://schemas.openxmlformats.org/presentationml/2006/main">
  <p:tag name="PA" val="v5.2.9"/>
</p:tagLst>
</file>

<file path=ppt/tags/tag93.xml><?xml version="1.0" encoding="utf-8"?>
<p:tagLst xmlns:p="http://schemas.openxmlformats.org/presentationml/2006/main">
  <p:tag name="PA" val="v5.2.9"/>
</p:tagLst>
</file>

<file path=ppt/tags/tag94.xml><?xml version="1.0" encoding="utf-8"?>
<p:tagLst xmlns:p="http://schemas.openxmlformats.org/presentationml/2006/main">
  <p:tag name="PA" val="v5.2.9"/>
</p:tagLst>
</file>

<file path=ppt/tags/tag95.xml><?xml version="1.0" encoding="utf-8"?>
<p:tagLst xmlns:p="http://schemas.openxmlformats.org/presentationml/2006/main">
  <p:tag name="PA" val="v5.2.9"/>
</p:tagLst>
</file>

<file path=ppt/tags/tag96.xml><?xml version="1.0" encoding="utf-8"?>
<p:tagLst xmlns:p="http://schemas.openxmlformats.org/presentationml/2006/main">
  <p:tag name="PA" val="v5.2.9"/>
</p:tagLst>
</file>

<file path=ppt/tags/tag97.xml><?xml version="1.0" encoding="utf-8"?>
<p:tagLst xmlns:p="http://schemas.openxmlformats.org/presentationml/2006/main">
  <p:tag name="PA" val="v5.2.9"/>
</p:tagLst>
</file>

<file path=ppt/tags/tag98.xml><?xml version="1.0" encoding="utf-8"?>
<p:tagLst xmlns:p="http://schemas.openxmlformats.org/presentationml/2006/main">
  <p:tag name="PA" val="v5.2.9"/>
</p:tagLst>
</file>

<file path=ppt/tags/tag99.xml><?xml version="1.0" encoding="utf-8"?>
<p:tagLst xmlns:p="http://schemas.openxmlformats.org/presentationml/2006/main">
  <p:tag name="PA" val="v5.2.9"/>
</p:tagLst>
</file>

<file path=ppt/tags/tag100.xml><?xml version="1.0" encoding="utf-8"?>
<p:tagLst xmlns:p="http://schemas.openxmlformats.org/presentationml/2006/main">
  <p:tag name="PA" val="v5.2.9"/>
</p:tagLst>
</file>

<file path=ppt/tags/tag101.xml><?xml version="1.0" encoding="utf-8"?>
<p:tagLst xmlns:p="http://schemas.openxmlformats.org/presentationml/2006/main">
  <p:tag name="PA" val="v5.2.9"/>
</p:tagLst>
</file>

<file path=ppt/tags/tag102.xml><?xml version="1.0" encoding="utf-8"?>
<p:tagLst xmlns:p="http://schemas.openxmlformats.org/presentationml/2006/main">
  <p:tag name="PA" val="v5.2.9"/>
</p:tagLst>
</file>

<file path=ppt/tags/tag103.xml><?xml version="1.0" encoding="utf-8"?>
<p:tagLst xmlns:p="http://schemas.openxmlformats.org/presentationml/2006/main">
  <p:tag name="PA" val="v5.2.9"/>
</p:tagLst>
</file>

<file path=ppt/tags/tag104.xml><?xml version="1.0" encoding="utf-8"?>
<p:tagLst xmlns:p="http://schemas.openxmlformats.org/presentationml/2006/main">
  <p:tag name="PA" val="v5.2.9"/>
</p:tagLst>
</file>

<file path=ppt/tags/tag105.xml><?xml version="1.0" encoding="utf-8"?>
<p:tagLst xmlns:p="http://schemas.openxmlformats.org/presentationml/2006/main">
  <p:tag name="PA" val="v5.2.9"/>
</p:tagLst>
</file>

<file path=ppt/tags/tag106.xml><?xml version="1.0" encoding="utf-8"?>
<p:tagLst xmlns:p="http://schemas.openxmlformats.org/presentationml/2006/main">
  <p:tag name="PA" val="v5.2.9"/>
</p:tagLst>
</file>

<file path=ppt/tags/tag107.xml><?xml version="1.0" encoding="utf-8"?>
<p:tagLst xmlns:p="http://schemas.openxmlformats.org/presentationml/2006/main">
  <p:tag name="PA" val="v5.2.9"/>
</p:tagLst>
</file>

<file path=ppt/tags/tag108.xml><?xml version="1.0" encoding="utf-8"?>
<p:tagLst xmlns:p="http://schemas.openxmlformats.org/presentationml/2006/main">
  <p:tag name="PA" val="v5.2.9"/>
</p:tagLst>
</file>

<file path=ppt/tags/tag109.xml><?xml version="1.0" encoding="utf-8"?>
<p:tagLst xmlns:p="http://schemas.openxmlformats.org/presentationml/2006/main">
  <p:tag name="PA" val="v5.2.9"/>
</p:tagLst>
</file>

<file path=ppt/tags/tag110.xml><?xml version="1.0" encoding="utf-8"?>
<p:tagLst xmlns:p="http://schemas.openxmlformats.org/presentationml/2006/main">
  <p:tag name="PA" val="v5.2.9"/>
</p:tagLst>
</file>

<file path=ppt/tags/tag111.xml><?xml version="1.0" encoding="utf-8"?>
<p:tagLst xmlns:p="http://schemas.openxmlformats.org/presentationml/2006/main">
  <p:tag name="PA" val="v5.2.9"/>
</p:tagLst>
</file>

<file path=ppt/tags/tag112.xml><?xml version="1.0" encoding="utf-8"?>
<p:tagLst xmlns:p="http://schemas.openxmlformats.org/presentationml/2006/main">
  <p:tag name="PA" val="v5.2.9"/>
</p:tagLst>
</file>

<file path=ppt/tags/tag113.xml><?xml version="1.0" encoding="utf-8"?>
<p:tagLst xmlns:p="http://schemas.openxmlformats.org/presentationml/2006/main">
  <p:tag name="PA" val="v5.2.9"/>
</p:tagLst>
</file>

<file path=ppt/tags/tag114.xml><?xml version="1.0" encoding="utf-8"?>
<p:tagLst xmlns:p="http://schemas.openxmlformats.org/presentationml/2006/main">
  <p:tag name="PA" val="v5.2.9"/>
</p:tagLst>
</file>

<file path=ppt/tags/tag115.xml><?xml version="1.0" encoding="utf-8"?>
<p:tagLst xmlns:p="http://schemas.openxmlformats.org/presentationml/2006/main">
  <p:tag name="PA" val="v5.2.9"/>
</p:tagLst>
</file>

<file path=ppt/tags/tag116.xml><?xml version="1.0" encoding="utf-8"?>
<p:tagLst xmlns:p="http://schemas.openxmlformats.org/presentationml/2006/main">
  <p:tag name="PA" val="v5.2.9"/>
</p:tagLst>
</file>

<file path=ppt/tags/tag117.xml><?xml version="1.0" encoding="utf-8"?>
<p:tagLst xmlns:p="http://schemas.openxmlformats.org/presentationml/2006/main">
  <p:tag name="PA" val="v5.2.9"/>
</p:tagLst>
</file>

<file path=ppt/tags/tag118.xml><?xml version="1.0" encoding="utf-8"?>
<p:tagLst xmlns:p="http://schemas.openxmlformats.org/presentationml/2006/main">
  <p:tag name="PA" val="v5.2.9"/>
</p:tagLst>
</file>

<file path=ppt/tags/tag119.xml><?xml version="1.0" encoding="utf-8"?>
<p:tagLst xmlns:p="http://schemas.openxmlformats.org/presentationml/2006/main">
  <p:tag name="PA" val="v5.2.9"/>
</p:tagLst>
</file>

<file path=ppt/tags/tag120.xml><?xml version="1.0" encoding="utf-8"?>
<p:tagLst xmlns:p="http://schemas.openxmlformats.org/presentationml/2006/main">
  <p:tag name="PA" val="v5.2.9"/>
</p:tagLst>
</file>

<file path=ppt/tags/tag121.xml><?xml version="1.0" encoding="utf-8"?>
<p:tagLst xmlns:p="http://schemas.openxmlformats.org/presentationml/2006/main">
  <p:tag name="PA" val="v5.2.9"/>
</p:tagLst>
</file>

<file path=ppt/tags/tag122.xml><?xml version="1.0" encoding="utf-8"?>
<p:tagLst xmlns:p="http://schemas.openxmlformats.org/presentationml/2006/main">
  <p:tag name="PA" val="v5.2.9"/>
</p:tagLst>
</file>

<file path=ppt/tags/tag123.xml><?xml version="1.0" encoding="utf-8"?>
<p:tagLst xmlns:p="http://schemas.openxmlformats.org/presentationml/2006/main">
  <p:tag name="PA" val="v5.2.9"/>
</p:tagLst>
</file>

<file path=ppt/tags/tag124.xml><?xml version="1.0" encoding="utf-8"?>
<p:tagLst xmlns:p="http://schemas.openxmlformats.org/presentationml/2006/main">
  <p:tag name="PA" val="v5.2.9"/>
</p:tagLst>
</file>

<file path=ppt/tags/tag125.xml><?xml version="1.0" encoding="utf-8"?>
<p:tagLst xmlns:p="http://schemas.openxmlformats.org/presentationml/2006/main">
  <p:tag name="PA" val="v5.2.9"/>
</p:tagLst>
</file>

<file path=ppt/tags/tag126.xml><?xml version="1.0" encoding="utf-8"?>
<p:tagLst xmlns:p="http://schemas.openxmlformats.org/presentationml/2006/main">
  <p:tag name="PA" val="v5.2.9"/>
</p:tagLst>
</file>

<file path=ppt/tags/tag127.xml><?xml version="1.0" encoding="utf-8"?>
<p:tagLst xmlns:p="http://schemas.openxmlformats.org/presentationml/2006/main">
  <p:tag name="PA" val="v5.2.9"/>
</p:tagLst>
</file>

<file path=ppt/tags/tag128.xml><?xml version="1.0" encoding="utf-8"?>
<p:tagLst xmlns:p="http://schemas.openxmlformats.org/presentationml/2006/main">
  <p:tag name="PA" val="v5.2.9"/>
</p:tagLst>
</file>

<file path=ppt/tags/tag129.xml><?xml version="1.0" encoding="utf-8"?>
<p:tagLst xmlns:p="http://schemas.openxmlformats.org/presentationml/2006/main">
  <p:tag name="PA" val="v5.2.9"/>
</p:tagLst>
</file>

<file path=ppt/tags/tag130.xml><?xml version="1.0" encoding="utf-8"?>
<p:tagLst xmlns:p="http://schemas.openxmlformats.org/presentationml/2006/main">
  <p:tag name="PA" val="v5.2.9"/>
</p:tagLst>
</file>

<file path=ppt/tags/tag131.xml><?xml version="1.0" encoding="utf-8"?>
<p:tagLst xmlns:p="http://schemas.openxmlformats.org/presentationml/2006/main">
  <p:tag name="PA" val="v5.2.9"/>
</p:tagLst>
</file>

<file path=ppt/tags/tag132.xml><?xml version="1.0" encoding="utf-8"?>
<p:tagLst xmlns:p="http://schemas.openxmlformats.org/presentationml/2006/main">
  <p:tag name="PA" val="v5.2.9"/>
</p:tagLst>
</file>

<file path=ppt/tags/tag133.xml><?xml version="1.0" encoding="utf-8"?>
<p:tagLst xmlns:p="http://schemas.openxmlformats.org/presentationml/2006/main">
  <p:tag name="PA" val="v5.2.9"/>
</p:tagLst>
</file>

<file path=ppt/tags/tag134.xml><?xml version="1.0" encoding="utf-8"?>
<p:tagLst xmlns:p="http://schemas.openxmlformats.org/presentationml/2006/main">
  <p:tag name="PA" val="v5.2.9"/>
</p:tagLst>
</file>

<file path=ppt/tags/tag135.xml><?xml version="1.0" encoding="utf-8"?>
<p:tagLst xmlns:p="http://schemas.openxmlformats.org/presentationml/2006/main">
  <p:tag name="PA" val="v5.2.9"/>
</p:tagLst>
</file>

<file path=ppt/tags/tag136.xml><?xml version="1.0" encoding="utf-8"?>
<p:tagLst xmlns:p="http://schemas.openxmlformats.org/presentationml/2006/main">
  <p:tag name="PA" val="v5.2.9"/>
</p:tagLst>
</file>

<file path=ppt/tags/tag137.xml><?xml version="1.0" encoding="utf-8"?>
<p:tagLst xmlns:p="http://schemas.openxmlformats.org/presentationml/2006/main">
  <p:tag name="PA" val="v5.2.9"/>
</p:tagLst>
</file>

<file path=ppt/tags/tag138.xml><?xml version="1.0" encoding="utf-8"?>
<p:tagLst xmlns:p="http://schemas.openxmlformats.org/presentationml/2006/main">
  <p:tag name="PA" val="v5.2.9"/>
</p:tagLst>
</file>

<file path=ppt/tags/tag139.xml><?xml version="1.0" encoding="utf-8"?>
<p:tagLst xmlns:p="http://schemas.openxmlformats.org/presentationml/2006/main">
  <p:tag name="PA" val="v5.2.9"/>
</p:tagLst>
</file>

<file path=ppt/tags/tag140.xml><?xml version="1.0" encoding="utf-8"?>
<p:tagLst xmlns:p="http://schemas.openxmlformats.org/presentationml/2006/main">
  <p:tag name="PA" val="v5.2.9"/>
</p:tagLst>
</file>

<file path=ppt/tags/tag141.xml><?xml version="1.0" encoding="utf-8"?>
<p:tagLst xmlns:p="http://schemas.openxmlformats.org/presentationml/2006/main">
  <p:tag name="PA" val="v5.2.9"/>
</p:tagLst>
</file>

<file path=ppt/tags/tag142.xml><?xml version="1.0" encoding="utf-8"?>
<p:tagLst xmlns:p="http://schemas.openxmlformats.org/presentationml/2006/main">
  <p:tag name="PA" val="v5.2.9"/>
</p:tagLst>
</file>

<file path=ppt/tags/tag143.xml><?xml version="1.0" encoding="utf-8"?>
<p:tagLst xmlns:p="http://schemas.openxmlformats.org/presentationml/2006/main">
  <p:tag name="PA" val="v5.2.9"/>
</p:tagLst>
</file>

<file path=ppt/tags/tag144.xml><?xml version="1.0" encoding="utf-8"?>
<p:tagLst xmlns:p="http://schemas.openxmlformats.org/presentationml/2006/main">
  <p:tag name="PA" val="v5.2.9"/>
</p:tagLst>
</file>

<file path=ppt/tags/tag145.xml><?xml version="1.0" encoding="utf-8"?>
<p:tagLst xmlns:p="http://schemas.openxmlformats.org/presentationml/2006/main">
  <p:tag name="PA" val="v5.2.9"/>
</p:tagLst>
</file>

<file path=ppt/tags/tag146.xml><?xml version="1.0" encoding="utf-8"?>
<p:tagLst xmlns:p="http://schemas.openxmlformats.org/presentationml/2006/main">
  <p:tag name="PA" val="v5.2.9"/>
</p:tagLst>
</file>

<file path=ppt/tags/tag147.xml><?xml version="1.0" encoding="utf-8"?>
<p:tagLst xmlns:p="http://schemas.openxmlformats.org/presentationml/2006/main">
  <p:tag name="PA" val="v5.2.9"/>
</p:tagLst>
</file>

<file path=ppt/tags/tag148.xml><?xml version="1.0" encoding="utf-8"?>
<p:tagLst xmlns:p="http://schemas.openxmlformats.org/presentationml/2006/main">
  <p:tag name="PA" val="v5.2.9"/>
</p:tagLst>
</file>

<file path=ppt/tags/tag149.xml><?xml version="1.0" encoding="utf-8"?>
<p:tagLst xmlns:p="http://schemas.openxmlformats.org/presentationml/2006/main">
  <p:tag name="PA" val="v5.2.9"/>
</p:tagLst>
</file>

<file path=ppt/tags/tag150.xml><?xml version="1.0" encoding="utf-8"?>
<p:tagLst xmlns:p="http://schemas.openxmlformats.org/presentationml/2006/main">
  <p:tag name="PA" val="v5.2.9"/>
</p:tagLst>
</file>

<file path=ppt/tags/tag151.xml><?xml version="1.0" encoding="utf-8"?>
<p:tagLst xmlns:p="http://schemas.openxmlformats.org/presentationml/2006/main">
  <p:tag name="PA" val="v5.2.9"/>
</p:tagLst>
</file>

<file path=ppt/tags/tag152.xml><?xml version="1.0" encoding="utf-8"?>
<p:tagLst xmlns:p="http://schemas.openxmlformats.org/presentationml/2006/main">
  <p:tag name="PA" val="v5.2.9"/>
</p:tagLst>
</file>

<file path=ppt/tags/tag153.xml><?xml version="1.0" encoding="utf-8"?>
<p:tagLst xmlns:p="http://schemas.openxmlformats.org/presentationml/2006/main">
  <p:tag name="PA" val="v5.2.9"/>
</p:tagLst>
</file>

<file path=ppt/tags/tag154.xml><?xml version="1.0" encoding="utf-8"?>
<p:tagLst xmlns:p="http://schemas.openxmlformats.org/presentationml/2006/main">
  <p:tag name="PA" val="v5.2.9"/>
</p:tagLst>
</file>

<file path=ppt/tags/tag155.xml><?xml version="1.0" encoding="utf-8"?>
<p:tagLst xmlns:p="http://schemas.openxmlformats.org/presentationml/2006/main">
  <p:tag name="PA" val="v5.2.9"/>
</p:tagLst>
</file>

<file path=ppt/theme/theme1.xml><?xml version="1.0" encoding="utf-8"?>
<a:theme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2934</Words>
  <Application>WPS 演示</Application>
  <PresentationFormat>宽屏</PresentationFormat>
  <Paragraphs>351</Paragraphs>
  <Slides>20</Slides>
  <Notes>4</Notes>
  <HiddenSlides>0</HiddenSlides>
  <MMClips>0</MMClips>
  <ScaleCrop>false</ScaleCrop>
  <HeadingPairs>
    <vt:vector size="6" baseType="variant">
      <vt:variant>
        <vt:lpstr>已用的字体</vt:lpstr>
      </vt:variant>
      <vt:variant>
        <vt:i4>23</vt:i4>
      </vt:variant>
      <vt:variant>
        <vt:lpstr>主题</vt:lpstr>
      </vt:variant>
      <vt:variant>
        <vt:i4>1</vt:i4>
      </vt:variant>
      <vt:variant>
        <vt:lpstr>幻灯片标题</vt:lpstr>
      </vt:variant>
      <vt:variant>
        <vt:i4>20</vt:i4>
      </vt:variant>
    </vt:vector>
  </HeadingPairs>
  <TitlesOfParts>
    <vt:vector size="44" baseType="lpstr">
      <vt:lpstr>Arial</vt:lpstr>
      <vt:lpstr>宋体</vt:lpstr>
      <vt:lpstr>Wingdings</vt:lpstr>
      <vt:lpstr>微软雅黑</vt:lpstr>
      <vt:lpstr>Wingdings</vt:lpstr>
      <vt:lpstr>字魂175号-创中圆</vt:lpstr>
      <vt:lpstr>Calibri</vt:lpstr>
      <vt:lpstr>Agency FB</vt:lpstr>
      <vt:lpstr>华文细黑</vt:lpstr>
      <vt:lpstr>Calibri Light</vt:lpstr>
      <vt:lpstr>方正宋刻本秀楷简体</vt:lpstr>
      <vt:lpstr>Lao UI</vt:lpstr>
      <vt:lpstr>Trebuchet MS</vt:lpstr>
      <vt:lpstr>Arial Unicode MS</vt:lpstr>
      <vt:lpstr>Myanmar Text</vt:lpstr>
      <vt:lpstr>Vrinda</vt:lpstr>
      <vt:lpstr>经典特宋简</vt:lpstr>
      <vt:lpstr>Lantinghei SC Extralight</vt:lpstr>
      <vt:lpstr>Segoe Print</vt:lpstr>
      <vt:lpstr>黑体</vt:lpstr>
      <vt:lpstr>Lato Regular</vt:lpstr>
      <vt:lpstr>Lato Light</vt:lpstr>
      <vt:lpstr>Gill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
  <cp:lastModifiedBy>罗祉璇</cp:lastModifiedBy>
  <cp:revision>184</cp:revision>
  <dcterms:created xsi:type="dcterms:W3CDTF">2019-06-19T02:08:00Z</dcterms:created>
  <dcterms:modified xsi:type="dcterms:W3CDTF">2020-06-24T06:50:14Z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2052-11.1.0.9740</vt:lpwstr>
  </property>
</Properties>
</file>